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74" r:id="rId3"/>
    <p:sldId id="279" r:id="rId4"/>
    <p:sldId id="275" r:id="rId5"/>
    <p:sldId id="276" r:id="rId6"/>
    <p:sldId id="280" r:id="rId7"/>
    <p:sldId id="282" r:id="rId8"/>
    <p:sldId id="283" r:id="rId9"/>
    <p:sldId id="285" r:id="rId10"/>
    <p:sldId id="257" r:id="rId11"/>
    <p:sldId id="289" r:id="rId12"/>
    <p:sldId id="263" r:id="rId13"/>
    <p:sldId id="293" r:id="rId14"/>
    <p:sldId id="292" r:id="rId15"/>
    <p:sldId id="291" r:id="rId16"/>
    <p:sldId id="269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rore berteleau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17" autoAdjust="0"/>
  </p:normalViewPr>
  <p:slideViewPr>
    <p:cSldViewPr>
      <p:cViewPr>
        <p:scale>
          <a:sx n="73" d="100"/>
          <a:sy n="73" d="100"/>
        </p:scale>
        <p:origin x="-996" y="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CBFFA-4DFE-4E42-B562-0CF51CCBC7F0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E95AC-625C-4657-BD88-FF431EBC27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02330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0B62EFC-2377-409C-A1C1-10DE4BF4F9CA}" type="slidenum">
              <a:rPr lang="fr-FR" altLang="fr-FR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fr-FR" altLang="fr-F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493" y="4239318"/>
            <a:ext cx="6043398" cy="453909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7D91-CCDB-497E-AB0E-27995067ED78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81285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7D91-CCDB-497E-AB0E-27995067ED78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4169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95AC-625C-4657-BD88-FF431EBC271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9560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B0CBF5-A3CF-47F5-978D-9764307AF904}" type="slidenum">
              <a:rPr lang="fr-FR" altLang="fr-FR" smtClean="0">
                <a:solidFill>
                  <a:srgbClr val="000000"/>
                </a:solidFill>
              </a:rPr>
              <a:pPr eaLnBrk="1" hangingPunct="1"/>
              <a:t>7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3225" cy="41132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7A31DD-88E3-4492-B9B9-F9236FCCAD45}" type="slidenum">
              <a:rPr lang="fr-FR" altLang="fr-FR" smtClean="0">
                <a:solidFill>
                  <a:srgbClr val="000000"/>
                </a:solidFill>
              </a:rPr>
              <a:pPr eaLnBrk="1" hangingPunct="1"/>
              <a:t>8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3225" cy="41132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1000" dirty="0" err="1" smtClean="0"/>
              <a:t>Mapping</a:t>
            </a:r>
            <a:r>
              <a:rPr lang="fr-FR" altLang="fr-FR" sz="1000" dirty="0" smtClean="0"/>
              <a:t> réalisé par la </a:t>
            </a:r>
            <a:r>
              <a:rPr lang="fr-FR" altLang="fr-FR" sz="1000" dirty="0" err="1" smtClean="0"/>
              <a:t>Dares</a:t>
            </a:r>
            <a:r>
              <a:rPr lang="fr-FR" altLang="fr-FR" sz="1000" dirty="0" smtClean="0"/>
              <a:t> avec 2 axes. En abscisse l’ancienneté dans le travail temporaire. En ordonnée l’intensité d’emploi.</a:t>
            </a:r>
          </a:p>
          <a:p>
            <a:endParaRPr lang="fr-FR" altLang="fr-FR" sz="1000" dirty="0" smtClean="0"/>
          </a:p>
          <a:p>
            <a:r>
              <a:rPr lang="fr-FR" altLang="fr-FR" sz="1000" dirty="0" smtClean="0"/>
              <a:t>Direction des études et statistiques de l'administration publique.</a:t>
            </a:r>
          </a:p>
          <a:p>
            <a:endParaRPr lang="fr-FR" altLang="fr-FR" sz="1000" dirty="0" smtClean="0"/>
          </a:p>
          <a:p>
            <a:r>
              <a:rPr lang="fr-FR" altLang="fr-FR" sz="1000" dirty="0" smtClean="0"/>
              <a:t>5 catégories.</a:t>
            </a:r>
          </a:p>
          <a:p>
            <a:endParaRPr lang="fr-FR" altLang="fr-FR" sz="1000" dirty="0" smtClean="0"/>
          </a:p>
          <a:p>
            <a:r>
              <a:rPr lang="fr-FR" altLang="fr-FR" sz="1000" dirty="0" smtClean="0"/>
              <a:t>2 million de personnes réalisent au moins une mission dans l’année (discours institutionnel).</a:t>
            </a:r>
          </a:p>
          <a:p>
            <a:endParaRPr lang="fr-FR" altLang="fr-FR" sz="1000" dirty="0" smtClean="0"/>
          </a:p>
          <a:p>
            <a:r>
              <a:rPr lang="fr-FR" altLang="fr-FR" sz="1000" dirty="0" smtClean="0"/>
              <a:t>De nombreux intérimaires ne font que de très brefs passages par l’intérim. </a:t>
            </a:r>
          </a:p>
          <a:p>
            <a:r>
              <a:rPr lang="fr-FR" altLang="fr-FR" sz="1000" dirty="0" smtClean="0"/>
              <a:t>Ce sont les « Occasionnels » : </a:t>
            </a:r>
          </a:p>
          <a:p>
            <a:r>
              <a:rPr lang="fr-FR" altLang="fr-FR" sz="1000" dirty="0" smtClean="0"/>
              <a:t>Volume de travail faible. Leurs missions sont souvent courtes 1 semaine en moyenne et peu fréquentes.</a:t>
            </a:r>
          </a:p>
          <a:p>
            <a:endParaRPr lang="fr-FR" altLang="fr-FR" sz="1000" dirty="0" smtClean="0"/>
          </a:p>
          <a:p>
            <a:r>
              <a:rPr lang="fr-FR" altLang="fr-FR" sz="1000" dirty="0" smtClean="0"/>
              <a:t>« Intensifs récents » :</a:t>
            </a:r>
          </a:p>
          <a:p>
            <a:r>
              <a:rPr lang="fr-FR" altLang="fr-FR" sz="1000" dirty="0" smtClean="0"/>
              <a:t>Présence récente dans l’intérim +volume de travail élevé. </a:t>
            </a:r>
          </a:p>
          <a:p>
            <a:r>
              <a:rPr lang="fr-FR" altLang="fr-FR" sz="1000" dirty="0" smtClean="0"/>
              <a:t>Ces intérimaires enchainent les missions. </a:t>
            </a:r>
          </a:p>
          <a:p>
            <a:endParaRPr lang="fr-FR" altLang="fr-FR" sz="1000" dirty="0" smtClean="0"/>
          </a:p>
          <a:p>
            <a:r>
              <a:rPr lang="fr-FR" altLang="fr-FR" sz="1000" dirty="0" smtClean="0"/>
              <a:t>« Irréguliers » : présence dans l’intérim depuis plus d’un an mais discontinue dans l’intérim, volume de travail moyen.</a:t>
            </a:r>
          </a:p>
          <a:p>
            <a:endParaRPr lang="fr-FR" altLang="fr-FR" sz="1000" dirty="0" smtClean="0"/>
          </a:p>
          <a:p>
            <a:r>
              <a:rPr lang="fr-FR" altLang="fr-FR" sz="1000" dirty="0" smtClean="0"/>
              <a:t>Intérimaires en « insertion progressive » : </a:t>
            </a:r>
          </a:p>
          <a:p>
            <a:r>
              <a:rPr lang="fr-FR" altLang="fr-FR" sz="1000" dirty="0" smtClean="0"/>
              <a:t>Présence assez ancienne avec un volume de travail tendant à se renforcer au fil des trimestres.</a:t>
            </a:r>
          </a:p>
          <a:p>
            <a:endParaRPr lang="fr-FR" altLang="fr-FR" sz="1000" dirty="0" smtClean="0"/>
          </a:p>
          <a:p>
            <a:r>
              <a:rPr lang="fr-FR" altLang="fr-FR" sz="1000" dirty="0" smtClean="0"/>
              <a:t>« Permanents » : </a:t>
            </a:r>
          </a:p>
          <a:p>
            <a:r>
              <a:rPr lang="fr-FR" altLang="fr-FR" sz="1000" dirty="0" smtClean="0"/>
              <a:t>Présence ancienne et intense dans l’intérim.</a:t>
            </a:r>
          </a:p>
          <a:p>
            <a:endParaRPr lang="fr-FR" alt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B26F34F-754A-410A-9DEA-FC0ADC6ECD07}" type="slidenum">
              <a:rPr lang="fr-FR" altLang="fr-FR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10</a:t>
            </a:fld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DB7FFD7-5951-4305-BDC4-4B85FA9E17FA}" type="slidenum">
              <a:rPr lang="fr-FR" altLang="fr-FR"/>
              <a:pPr/>
              <a:t>12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smtClean="0">
                <a:ea typeface="ＭＳ Ｐゴシック" pitchFamily="34" charset="-128"/>
              </a:rPr>
              <a:t>Pédagogie : le Fastt est aussi relais et diffuseur de message en matière de prévention.</a:t>
            </a:r>
            <a:r>
              <a:rPr lang="fr-FR" altLang="fr-FR" smtClean="0"/>
              <a:t> </a:t>
            </a:r>
          </a:p>
          <a:p>
            <a:pPr>
              <a:spcBef>
                <a:spcPct val="0"/>
              </a:spcBef>
            </a:pPr>
            <a:r>
              <a:rPr lang="fr-FR" altLang="fr-FR" smtClean="0"/>
              <a:t>Eviter le risque de désengagement des services sociaux de proximité</a:t>
            </a:r>
          </a:p>
          <a:p>
            <a:pPr>
              <a:spcBef>
                <a:spcPct val="0"/>
              </a:spcBef>
            </a:pPr>
            <a:endParaRPr lang="fr-FR" altLang="fr-FR" smtClean="0"/>
          </a:p>
          <a:p>
            <a:pPr>
              <a:spcBef>
                <a:spcPct val="0"/>
              </a:spcBef>
            </a:pPr>
            <a:r>
              <a:rPr lang="fr-FR" altLang="fr-FR" smtClean="0"/>
              <a:t>Accompagner les intérimaires les plus en difficultés, relativement aux priorités du Fastt, et aux moyens.</a:t>
            </a:r>
          </a:p>
          <a:p>
            <a:pPr>
              <a:spcBef>
                <a:spcPct val="0"/>
              </a:spcBef>
            </a:pPr>
            <a:endParaRPr lang="fr-FR" altLang="fr-FR" smtClean="0"/>
          </a:p>
          <a:p>
            <a:pPr eaLnBrk="1" hangingPunct="1">
              <a:spcBef>
                <a:spcPct val="0"/>
              </a:spcBef>
            </a:pPr>
            <a:endParaRPr lang="fr-FR" altLang="fr-FR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altLang="fr-FR" smtClean="0">
              <a:ea typeface="ＭＳ Ｐゴシック" pitchFamily="34" charset="-128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D15F190-F764-419B-A8FC-7CBDD381A8B0}" type="slidenum">
              <a:rPr lang="fr-FR" altLang="fr-FR" smtClean="0"/>
              <a:pPr/>
              <a:t>14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7D91-CCDB-497E-AB0E-27995067ED78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5600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7D91-CCDB-497E-AB0E-27995067ED78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5763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C549-6B2D-4F4E-81A8-9D239DC789D9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5ACD-8791-4419-BA7F-5A9FA7E57D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477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C549-6B2D-4F4E-81A8-9D239DC789D9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5ACD-8791-4419-BA7F-5A9FA7E57D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8695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C549-6B2D-4F4E-81A8-9D239DC789D9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5ACD-8791-4419-BA7F-5A9FA7E57D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6937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588" y="6381750"/>
            <a:ext cx="9144000" cy="476250"/>
          </a:xfrm>
          <a:prstGeom prst="rect">
            <a:avLst/>
          </a:prstGeom>
          <a:solidFill>
            <a:srgbClr val="4757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fr-FR" altLang="fr-FR" sz="4800" b="1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ZoneTexte 37"/>
          <p:cNvSpPr txBox="1">
            <a:spLocks noChangeArrowheads="1"/>
          </p:cNvSpPr>
          <p:nvPr userDrawn="1"/>
        </p:nvSpPr>
        <p:spPr bwMode="auto">
          <a:xfrm>
            <a:off x="2195513" y="6524625"/>
            <a:ext cx="4537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Et la vie des intérimaires est facilitée  -   fastt.org</a:t>
            </a:r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907"/>
          <a:stretch>
            <a:fillRect/>
          </a:stretch>
        </p:blipFill>
        <p:spPr bwMode="auto">
          <a:xfrm>
            <a:off x="336550" y="6415088"/>
            <a:ext cx="7794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8243888" y="6354763"/>
            <a:ext cx="785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596" tIns="45797" rIns="91596" bIns="45797" anchor="b"/>
          <a:lstStyle>
            <a:lvl1pPr defTabSz="9159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7BDF67D3-C693-4981-84DC-8F6FA8B3BA32}" type="slidenum">
              <a:rPr lang="fr-FR" altLang="fr-FR" sz="1200">
                <a:solidFill>
                  <a:srgbClr val="D9D9D9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FR" altLang="fr-FR" sz="1200">
              <a:solidFill>
                <a:srgbClr val="D9D9D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467544" y="1700808"/>
            <a:ext cx="8424936" cy="3312865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4757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836712"/>
          </a:xfrm>
          <a:prstGeom prst="rect">
            <a:avLst/>
          </a:prstGeom>
        </p:spPr>
        <p:txBody>
          <a:bodyPr/>
          <a:lstStyle>
            <a:lvl1pPr algn="l">
              <a:defRPr sz="4400" b="0">
                <a:solidFill>
                  <a:srgbClr val="F18A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467544" y="908720"/>
            <a:ext cx="8424936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F18A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153648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ces &amp;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graphique 12"/>
          <p:cNvSpPr>
            <a:spLocks noGrp="1"/>
          </p:cNvSpPr>
          <p:nvPr>
            <p:ph type="chart" sz="quarter" idx="10"/>
          </p:nvPr>
        </p:nvSpPr>
        <p:spPr>
          <a:xfrm>
            <a:off x="5796136" y="1988840"/>
            <a:ext cx="3097039" cy="43198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627727" y="1995165"/>
            <a:ext cx="5167313" cy="43135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8900" indent="-88900">
              <a:buFontTx/>
              <a:buBlip>
                <a:blip r:embed="rId2"/>
              </a:buBlip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dirty="0" smtClean="0"/>
              <a:t>Modifier le titre de paragraphe</a:t>
            </a:r>
          </a:p>
          <a:p>
            <a:pPr lvl="1"/>
            <a:r>
              <a:rPr lang="fr-FR" dirty="0" smtClean="0"/>
              <a:t>Texte niveau 1</a:t>
            </a:r>
          </a:p>
          <a:p>
            <a:pPr lvl="2"/>
            <a:r>
              <a:rPr lang="fr-FR" dirty="0" smtClean="0"/>
              <a:t>Puce N1</a:t>
            </a:r>
          </a:p>
          <a:p>
            <a:pPr lvl="3"/>
            <a:r>
              <a:rPr lang="fr-FR" dirty="0" smtClean="0"/>
              <a:t>Texte N2</a:t>
            </a:r>
          </a:p>
          <a:p>
            <a:pPr lvl="4"/>
            <a:r>
              <a:rPr lang="fr-FR" dirty="0" smtClean="0"/>
              <a:t>Puce N2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570353"/>
            <a:ext cx="7812360" cy="18000"/>
          </a:xfrm>
          <a:prstGeom prst="rect">
            <a:avLst/>
          </a:prstGeom>
          <a:solidFill>
            <a:srgbClr val="008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3"/>
          <p:cNvSpPr>
            <a:spLocks noGrp="1"/>
          </p:cNvSpPr>
          <p:nvPr userDrawn="1">
            <p:ph type="title" idx="4294967295" hasCustomPrompt="1"/>
          </p:nvPr>
        </p:nvSpPr>
        <p:spPr>
          <a:xfrm>
            <a:off x="628650" y="548680"/>
            <a:ext cx="7183710" cy="1325563"/>
          </a:xfrm>
        </p:spPr>
        <p:txBody>
          <a:bodyPr lIns="0" tIns="180000" rIns="0" bIns="180000"/>
          <a:lstStyle>
            <a:lvl1pPr>
              <a:defRPr/>
            </a:lvl1pPr>
          </a:lstStyle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18" name="Freeform 9"/>
          <p:cNvSpPr>
            <a:spLocks noEditPoints="1"/>
          </p:cNvSpPr>
          <p:nvPr userDrawn="1"/>
        </p:nvSpPr>
        <p:spPr bwMode="auto">
          <a:xfrm>
            <a:off x="7956550" y="225425"/>
            <a:ext cx="831850" cy="466725"/>
          </a:xfrm>
          <a:custGeom>
            <a:avLst/>
            <a:gdLst/>
            <a:ahLst/>
            <a:cxnLst>
              <a:cxn ang="0">
                <a:pos x="712" y="230"/>
              </a:cxn>
              <a:cxn ang="0">
                <a:pos x="579" y="299"/>
              </a:cxn>
              <a:cxn ang="0">
                <a:pos x="273" y="185"/>
              </a:cxn>
              <a:cxn ang="0">
                <a:pos x="6" y="974"/>
              </a:cxn>
              <a:cxn ang="0">
                <a:pos x="253" y="272"/>
              </a:cxn>
              <a:cxn ang="0">
                <a:pos x="516" y="366"/>
              </a:cxn>
              <a:cxn ang="0">
                <a:pos x="706" y="269"/>
              </a:cxn>
              <a:cxn ang="0">
                <a:pos x="833" y="947"/>
              </a:cxn>
              <a:cxn ang="0">
                <a:pos x="1307" y="746"/>
              </a:cxn>
              <a:cxn ang="0">
                <a:pos x="987" y="1285"/>
              </a:cxn>
              <a:cxn ang="0">
                <a:pos x="837" y="1009"/>
              </a:cxn>
              <a:cxn ang="0">
                <a:pos x="1167" y="1288"/>
              </a:cxn>
              <a:cxn ang="0">
                <a:pos x="986" y="625"/>
              </a:cxn>
              <a:cxn ang="0">
                <a:pos x="994" y="353"/>
              </a:cxn>
              <a:cxn ang="0">
                <a:pos x="1433" y="564"/>
              </a:cxn>
              <a:cxn ang="0">
                <a:pos x="1474" y="390"/>
              </a:cxn>
              <a:cxn ang="0">
                <a:pos x="1430" y="519"/>
              </a:cxn>
              <a:cxn ang="0">
                <a:pos x="1179" y="518"/>
              </a:cxn>
              <a:cxn ang="0">
                <a:pos x="1237" y="520"/>
              </a:cxn>
              <a:cxn ang="0">
                <a:pos x="1147" y="388"/>
              </a:cxn>
              <a:cxn ang="0">
                <a:pos x="2460" y="961"/>
              </a:cxn>
              <a:cxn ang="0">
                <a:pos x="2370" y="828"/>
              </a:cxn>
              <a:cxn ang="0">
                <a:pos x="2357" y="920"/>
              </a:cxn>
              <a:cxn ang="0">
                <a:pos x="2407" y="1021"/>
              </a:cxn>
              <a:cxn ang="0">
                <a:pos x="1283" y="475"/>
              </a:cxn>
              <a:cxn ang="0">
                <a:pos x="1345" y="584"/>
              </a:cxn>
              <a:cxn ang="0">
                <a:pos x="1285" y="406"/>
              </a:cxn>
              <a:cxn ang="0">
                <a:pos x="1253" y="449"/>
              </a:cxn>
              <a:cxn ang="0">
                <a:pos x="1446" y="870"/>
              </a:cxn>
              <a:cxn ang="0">
                <a:pos x="1490" y="870"/>
              </a:cxn>
              <a:cxn ang="0">
                <a:pos x="1520" y="830"/>
              </a:cxn>
              <a:cxn ang="0">
                <a:pos x="1374" y="896"/>
              </a:cxn>
              <a:cxn ang="0">
                <a:pos x="1541" y="1001"/>
              </a:cxn>
              <a:cxn ang="0">
                <a:pos x="2166" y="946"/>
              </a:cxn>
              <a:cxn ang="0">
                <a:pos x="2250" y="825"/>
              </a:cxn>
              <a:cxn ang="0">
                <a:pos x="2286" y="810"/>
              </a:cxn>
              <a:cxn ang="0">
                <a:pos x="2209" y="795"/>
              </a:cxn>
              <a:cxn ang="0">
                <a:pos x="2294" y="1035"/>
              </a:cxn>
              <a:cxn ang="0">
                <a:pos x="1735" y="850"/>
              </a:cxn>
              <a:cxn ang="0">
                <a:pos x="1660" y="1022"/>
              </a:cxn>
              <a:cxn ang="0">
                <a:pos x="1629" y="825"/>
              </a:cxn>
              <a:cxn ang="0">
                <a:pos x="1652" y="1066"/>
              </a:cxn>
              <a:cxn ang="0">
                <a:pos x="1769" y="994"/>
              </a:cxn>
              <a:cxn ang="0">
                <a:pos x="1113" y="713"/>
              </a:cxn>
              <a:cxn ang="0">
                <a:pos x="1493" y="714"/>
              </a:cxn>
              <a:cxn ang="0">
                <a:pos x="1653" y="590"/>
              </a:cxn>
              <a:cxn ang="0">
                <a:pos x="1700" y="389"/>
              </a:cxn>
              <a:cxn ang="0">
                <a:pos x="1626" y="326"/>
              </a:cxn>
              <a:cxn ang="0">
                <a:pos x="1611" y="358"/>
              </a:cxn>
              <a:cxn ang="0">
                <a:pos x="1685" y="395"/>
              </a:cxn>
              <a:cxn ang="0">
                <a:pos x="1630" y="534"/>
              </a:cxn>
              <a:cxn ang="0">
                <a:pos x="2059" y="812"/>
              </a:cxn>
              <a:cxn ang="0">
                <a:pos x="1996" y="934"/>
              </a:cxn>
              <a:cxn ang="0">
                <a:pos x="1845" y="812"/>
              </a:cxn>
              <a:cxn ang="0">
                <a:pos x="1865" y="1035"/>
              </a:cxn>
              <a:cxn ang="0">
                <a:pos x="2044" y="1037"/>
              </a:cxn>
              <a:cxn ang="0">
                <a:pos x="1801" y="470"/>
              </a:cxn>
              <a:cxn ang="0">
                <a:pos x="2035" y="501"/>
              </a:cxn>
              <a:cxn ang="0">
                <a:pos x="2008" y="396"/>
              </a:cxn>
              <a:cxn ang="0">
                <a:pos x="1872" y="394"/>
              </a:cxn>
              <a:cxn ang="0">
                <a:pos x="1788" y="347"/>
              </a:cxn>
            </a:cxnLst>
            <a:rect l="0" t="0" r="r" b="b"/>
            <a:pathLst>
              <a:path w="2462" h="1386">
                <a:moveTo>
                  <a:pt x="837" y="970"/>
                </a:moveTo>
                <a:cubicBezTo>
                  <a:pt x="837" y="972"/>
                  <a:pt x="839" y="973"/>
                  <a:pt x="841" y="974"/>
                </a:cubicBezTo>
                <a:cubicBezTo>
                  <a:pt x="843" y="974"/>
                  <a:pt x="846" y="972"/>
                  <a:pt x="846" y="970"/>
                </a:cubicBezTo>
                <a:cubicBezTo>
                  <a:pt x="846" y="970"/>
                  <a:pt x="848" y="962"/>
                  <a:pt x="850" y="947"/>
                </a:cubicBezTo>
                <a:cubicBezTo>
                  <a:pt x="853" y="931"/>
                  <a:pt x="856" y="909"/>
                  <a:pt x="859" y="880"/>
                </a:cubicBezTo>
                <a:cubicBezTo>
                  <a:pt x="863" y="852"/>
                  <a:pt x="866" y="817"/>
                  <a:pt x="867" y="777"/>
                </a:cubicBezTo>
                <a:cubicBezTo>
                  <a:pt x="869" y="737"/>
                  <a:pt x="870" y="692"/>
                  <a:pt x="868" y="642"/>
                </a:cubicBezTo>
                <a:cubicBezTo>
                  <a:pt x="866" y="593"/>
                  <a:pt x="862" y="539"/>
                  <a:pt x="853" y="483"/>
                </a:cubicBezTo>
                <a:cubicBezTo>
                  <a:pt x="843" y="426"/>
                  <a:pt x="828" y="367"/>
                  <a:pt x="797" y="308"/>
                </a:cubicBezTo>
                <a:cubicBezTo>
                  <a:pt x="789" y="293"/>
                  <a:pt x="781" y="279"/>
                  <a:pt x="769" y="265"/>
                </a:cubicBezTo>
                <a:cubicBezTo>
                  <a:pt x="763" y="258"/>
                  <a:pt x="756" y="251"/>
                  <a:pt x="748" y="245"/>
                </a:cubicBezTo>
                <a:cubicBezTo>
                  <a:pt x="740" y="238"/>
                  <a:pt x="730" y="233"/>
                  <a:pt x="717" y="231"/>
                </a:cubicBezTo>
                <a:cubicBezTo>
                  <a:pt x="716" y="230"/>
                  <a:pt x="714" y="230"/>
                  <a:pt x="712" y="230"/>
                </a:cubicBezTo>
                <a:cubicBezTo>
                  <a:pt x="711" y="230"/>
                  <a:pt x="711" y="230"/>
                  <a:pt x="711" y="230"/>
                </a:cubicBezTo>
                <a:cubicBezTo>
                  <a:pt x="710" y="230"/>
                  <a:pt x="710" y="230"/>
                  <a:pt x="710" y="230"/>
                </a:cubicBezTo>
                <a:cubicBezTo>
                  <a:pt x="708" y="230"/>
                  <a:pt x="708" y="230"/>
                  <a:pt x="708" y="230"/>
                </a:cubicBezTo>
                <a:cubicBezTo>
                  <a:pt x="707" y="230"/>
                  <a:pt x="707" y="230"/>
                  <a:pt x="707" y="230"/>
                </a:cubicBezTo>
                <a:cubicBezTo>
                  <a:pt x="706" y="230"/>
                  <a:pt x="706" y="230"/>
                  <a:pt x="706" y="230"/>
                </a:cubicBezTo>
                <a:cubicBezTo>
                  <a:pt x="704" y="231"/>
                  <a:pt x="704" y="231"/>
                  <a:pt x="704" y="231"/>
                </a:cubicBezTo>
                <a:cubicBezTo>
                  <a:pt x="701" y="231"/>
                  <a:pt x="701" y="231"/>
                  <a:pt x="701" y="231"/>
                </a:cubicBezTo>
                <a:cubicBezTo>
                  <a:pt x="696" y="232"/>
                  <a:pt x="691" y="233"/>
                  <a:pt x="687" y="234"/>
                </a:cubicBezTo>
                <a:cubicBezTo>
                  <a:pt x="678" y="236"/>
                  <a:pt x="669" y="240"/>
                  <a:pt x="661" y="244"/>
                </a:cubicBezTo>
                <a:cubicBezTo>
                  <a:pt x="654" y="248"/>
                  <a:pt x="646" y="252"/>
                  <a:pt x="639" y="257"/>
                </a:cubicBezTo>
                <a:cubicBezTo>
                  <a:pt x="632" y="261"/>
                  <a:pt x="625" y="266"/>
                  <a:pt x="618" y="271"/>
                </a:cubicBezTo>
                <a:cubicBezTo>
                  <a:pt x="612" y="275"/>
                  <a:pt x="605" y="280"/>
                  <a:pt x="598" y="285"/>
                </a:cubicBezTo>
                <a:cubicBezTo>
                  <a:pt x="592" y="290"/>
                  <a:pt x="585" y="295"/>
                  <a:pt x="579" y="299"/>
                </a:cubicBezTo>
                <a:cubicBezTo>
                  <a:pt x="566" y="308"/>
                  <a:pt x="553" y="317"/>
                  <a:pt x="539" y="322"/>
                </a:cubicBezTo>
                <a:cubicBezTo>
                  <a:pt x="533" y="325"/>
                  <a:pt x="526" y="327"/>
                  <a:pt x="521" y="327"/>
                </a:cubicBezTo>
                <a:cubicBezTo>
                  <a:pt x="517" y="327"/>
                  <a:pt x="517" y="327"/>
                  <a:pt x="517" y="327"/>
                </a:cubicBezTo>
                <a:cubicBezTo>
                  <a:pt x="514" y="327"/>
                  <a:pt x="514" y="327"/>
                  <a:pt x="514" y="327"/>
                </a:cubicBezTo>
                <a:cubicBezTo>
                  <a:pt x="513" y="327"/>
                  <a:pt x="513" y="327"/>
                  <a:pt x="513" y="327"/>
                </a:cubicBezTo>
                <a:cubicBezTo>
                  <a:pt x="514" y="327"/>
                  <a:pt x="512" y="327"/>
                  <a:pt x="514" y="327"/>
                </a:cubicBezTo>
                <a:cubicBezTo>
                  <a:pt x="513" y="327"/>
                  <a:pt x="513" y="327"/>
                  <a:pt x="513" y="327"/>
                </a:cubicBezTo>
                <a:cubicBezTo>
                  <a:pt x="511" y="326"/>
                  <a:pt x="508" y="325"/>
                  <a:pt x="506" y="324"/>
                </a:cubicBezTo>
                <a:cubicBezTo>
                  <a:pt x="495" y="319"/>
                  <a:pt x="483" y="310"/>
                  <a:pt x="472" y="300"/>
                </a:cubicBezTo>
                <a:cubicBezTo>
                  <a:pt x="448" y="280"/>
                  <a:pt x="425" y="256"/>
                  <a:pt x="396" y="235"/>
                </a:cubicBezTo>
                <a:cubicBezTo>
                  <a:pt x="368" y="215"/>
                  <a:pt x="334" y="197"/>
                  <a:pt x="295" y="189"/>
                </a:cubicBezTo>
                <a:cubicBezTo>
                  <a:pt x="291" y="188"/>
                  <a:pt x="286" y="187"/>
                  <a:pt x="281" y="186"/>
                </a:cubicBezTo>
                <a:cubicBezTo>
                  <a:pt x="278" y="186"/>
                  <a:pt x="276" y="186"/>
                  <a:pt x="273" y="185"/>
                </a:cubicBezTo>
                <a:cubicBezTo>
                  <a:pt x="265" y="185"/>
                  <a:pt x="265" y="185"/>
                  <a:pt x="265" y="185"/>
                </a:cubicBezTo>
                <a:cubicBezTo>
                  <a:pt x="263" y="184"/>
                  <a:pt x="255" y="184"/>
                  <a:pt x="248" y="185"/>
                </a:cubicBezTo>
                <a:cubicBezTo>
                  <a:pt x="242" y="185"/>
                  <a:pt x="235" y="186"/>
                  <a:pt x="229" y="188"/>
                </a:cubicBezTo>
                <a:cubicBezTo>
                  <a:pt x="204" y="194"/>
                  <a:pt x="185" y="208"/>
                  <a:pt x="170" y="221"/>
                </a:cubicBezTo>
                <a:cubicBezTo>
                  <a:pt x="139" y="249"/>
                  <a:pt x="122" y="280"/>
                  <a:pt x="106" y="309"/>
                </a:cubicBezTo>
                <a:cubicBezTo>
                  <a:pt x="75" y="368"/>
                  <a:pt x="58" y="427"/>
                  <a:pt x="44" y="483"/>
                </a:cubicBezTo>
                <a:cubicBezTo>
                  <a:pt x="31" y="539"/>
                  <a:pt x="22" y="592"/>
                  <a:pt x="16" y="641"/>
                </a:cubicBezTo>
                <a:cubicBezTo>
                  <a:pt x="9" y="690"/>
                  <a:pt x="5" y="735"/>
                  <a:pt x="3" y="775"/>
                </a:cubicBezTo>
                <a:cubicBezTo>
                  <a:pt x="1" y="815"/>
                  <a:pt x="0" y="850"/>
                  <a:pt x="0" y="879"/>
                </a:cubicBezTo>
                <a:cubicBezTo>
                  <a:pt x="0" y="908"/>
                  <a:pt x="1" y="930"/>
                  <a:pt x="1" y="946"/>
                </a:cubicBezTo>
                <a:cubicBezTo>
                  <a:pt x="2" y="961"/>
                  <a:pt x="3" y="969"/>
                  <a:pt x="3" y="969"/>
                </a:cubicBezTo>
                <a:cubicBezTo>
                  <a:pt x="3" y="970"/>
                  <a:pt x="3" y="970"/>
                  <a:pt x="3" y="970"/>
                </a:cubicBezTo>
                <a:cubicBezTo>
                  <a:pt x="3" y="971"/>
                  <a:pt x="4" y="973"/>
                  <a:pt x="6" y="974"/>
                </a:cubicBezTo>
                <a:cubicBezTo>
                  <a:pt x="9" y="974"/>
                  <a:pt x="11" y="973"/>
                  <a:pt x="12" y="970"/>
                </a:cubicBezTo>
                <a:cubicBezTo>
                  <a:pt x="12" y="970"/>
                  <a:pt x="14" y="962"/>
                  <a:pt x="18" y="948"/>
                </a:cubicBezTo>
                <a:cubicBezTo>
                  <a:pt x="22" y="933"/>
                  <a:pt x="28" y="911"/>
                  <a:pt x="35" y="883"/>
                </a:cubicBezTo>
                <a:cubicBezTo>
                  <a:pt x="42" y="856"/>
                  <a:pt x="51" y="822"/>
                  <a:pt x="60" y="784"/>
                </a:cubicBezTo>
                <a:cubicBezTo>
                  <a:pt x="70" y="746"/>
                  <a:pt x="81" y="703"/>
                  <a:pt x="93" y="656"/>
                </a:cubicBezTo>
                <a:cubicBezTo>
                  <a:pt x="105" y="610"/>
                  <a:pt x="119" y="560"/>
                  <a:pt x="135" y="508"/>
                </a:cubicBezTo>
                <a:cubicBezTo>
                  <a:pt x="139" y="495"/>
                  <a:pt x="143" y="482"/>
                  <a:pt x="147" y="469"/>
                </a:cubicBezTo>
                <a:cubicBezTo>
                  <a:pt x="152" y="456"/>
                  <a:pt x="156" y="443"/>
                  <a:pt x="161" y="429"/>
                </a:cubicBezTo>
                <a:cubicBezTo>
                  <a:pt x="166" y="416"/>
                  <a:pt x="171" y="403"/>
                  <a:pt x="176" y="390"/>
                </a:cubicBezTo>
                <a:cubicBezTo>
                  <a:pt x="181" y="377"/>
                  <a:pt x="186" y="364"/>
                  <a:pt x="192" y="352"/>
                </a:cubicBezTo>
                <a:cubicBezTo>
                  <a:pt x="198" y="339"/>
                  <a:pt x="204" y="327"/>
                  <a:pt x="211" y="316"/>
                </a:cubicBezTo>
                <a:cubicBezTo>
                  <a:pt x="218" y="305"/>
                  <a:pt x="225" y="295"/>
                  <a:pt x="233" y="287"/>
                </a:cubicBezTo>
                <a:cubicBezTo>
                  <a:pt x="240" y="279"/>
                  <a:pt x="247" y="274"/>
                  <a:pt x="253" y="272"/>
                </a:cubicBezTo>
                <a:cubicBezTo>
                  <a:pt x="254" y="272"/>
                  <a:pt x="256" y="271"/>
                  <a:pt x="257" y="271"/>
                </a:cubicBezTo>
                <a:cubicBezTo>
                  <a:pt x="259" y="271"/>
                  <a:pt x="259" y="270"/>
                  <a:pt x="264" y="270"/>
                </a:cubicBezTo>
                <a:cubicBezTo>
                  <a:pt x="268" y="270"/>
                  <a:pt x="268" y="270"/>
                  <a:pt x="268" y="270"/>
                </a:cubicBezTo>
                <a:cubicBezTo>
                  <a:pt x="272" y="270"/>
                  <a:pt x="272" y="270"/>
                  <a:pt x="272" y="270"/>
                </a:cubicBezTo>
                <a:cubicBezTo>
                  <a:pt x="275" y="271"/>
                  <a:pt x="278" y="271"/>
                  <a:pt x="281" y="271"/>
                </a:cubicBezTo>
                <a:cubicBezTo>
                  <a:pt x="306" y="274"/>
                  <a:pt x="332" y="284"/>
                  <a:pt x="359" y="297"/>
                </a:cubicBezTo>
                <a:cubicBezTo>
                  <a:pt x="372" y="303"/>
                  <a:pt x="386" y="311"/>
                  <a:pt x="399" y="319"/>
                </a:cubicBezTo>
                <a:cubicBezTo>
                  <a:pt x="413" y="326"/>
                  <a:pt x="428" y="335"/>
                  <a:pt x="443" y="343"/>
                </a:cubicBezTo>
                <a:cubicBezTo>
                  <a:pt x="458" y="351"/>
                  <a:pt x="474" y="360"/>
                  <a:pt x="494" y="364"/>
                </a:cubicBezTo>
                <a:cubicBezTo>
                  <a:pt x="500" y="365"/>
                  <a:pt x="505" y="366"/>
                  <a:pt x="511" y="366"/>
                </a:cubicBezTo>
                <a:cubicBezTo>
                  <a:pt x="514" y="366"/>
                  <a:pt x="514" y="366"/>
                  <a:pt x="514" y="366"/>
                </a:cubicBezTo>
                <a:cubicBezTo>
                  <a:pt x="516" y="366"/>
                  <a:pt x="515" y="366"/>
                  <a:pt x="515" y="366"/>
                </a:cubicBezTo>
                <a:cubicBezTo>
                  <a:pt x="516" y="366"/>
                  <a:pt x="516" y="366"/>
                  <a:pt x="516" y="366"/>
                </a:cubicBezTo>
                <a:cubicBezTo>
                  <a:pt x="519" y="365"/>
                  <a:pt x="519" y="365"/>
                  <a:pt x="519" y="365"/>
                </a:cubicBezTo>
                <a:cubicBezTo>
                  <a:pt x="520" y="365"/>
                  <a:pt x="522" y="365"/>
                  <a:pt x="523" y="364"/>
                </a:cubicBezTo>
                <a:cubicBezTo>
                  <a:pt x="528" y="363"/>
                  <a:pt x="528" y="363"/>
                  <a:pt x="528" y="363"/>
                </a:cubicBezTo>
                <a:cubicBezTo>
                  <a:pt x="538" y="361"/>
                  <a:pt x="546" y="356"/>
                  <a:pt x="554" y="352"/>
                </a:cubicBezTo>
                <a:cubicBezTo>
                  <a:pt x="570" y="342"/>
                  <a:pt x="583" y="332"/>
                  <a:pt x="596" y="322"/>
                </a:cubicBezTo>
                <a:cubicBezTo>
                  <a:pt x="602" y="317"/>
                  <a:pt x="608" y="312"/>
                  <a:pt x="615" y="307"/>
                </a:cubicBezTo>
                <a:cubicBezTo>
                  <a:pt x="621" y="302"/>
                  <a:pt x="627" y="298"/>
                  <a:pt x="634" y="293"/>
                </a:cubicBezTo>
                <a:cubicBezTo>
                  <a:pt x="640" y="289"/>
                  <a:pt x="647" y="285"/>
                  <a:pt x="653" y="281"/>
                </a:cubicBezTo>
                <a:cubicBezTo>
                  <a:pt x="660" y="278"/>
                  <a:pt x="667" y="275"/>
                  <a:pt x="674" y="273"/>
                </a:cubicBezTo>
                <a:cubicBezTo>
                  <a:pt x="680" y="270"/>
                  <a:pt x="687" y="269"/>
                  <a:pt x="693" y="268"/>
                </a:cubicBezTo>
                <a:cubicBezTo>
                  <a:pt x="697" y="268"/>
                  <a:pt x="700" y="268"/>
                  <a:pt x="703" y="268"/>
                </a:cubicBezTo>
                <a:cubicBezTo>
                  <a:pt x="705" y="268"/>
                  <a:pt x="705" y="268"/>
                  <a:pt x="705" y="268"/>
                </a:cubicBezTo>
                <a:cubicBezTo>
                  <a:pt x="706" y="269"/>
                  <a:pt x="706" y="269"/>
                  <a:pt x="706" y="269"/>
                </a:cubicBezTo>
                <a:cubicBezTo>
                  <a:pt x="707" y="269"/>
                  <a:pt x="707" y="269"/>
                  <a:pt x="707" y="269"/>
                </a:cubicBezTo>
                <a:cubicBezTo>
                  <a:pt x="705" y="269"/>
                  <a:pt x="707" y="269"/>
                  <a:pt x="707" y="269"/>
                </a:cubicBezTo>
                <a:cubicBezTo>
                  <a:pt x="708" y="269"/>
                  <a:pt x="708" y="269"/>
                  <a:pt x="708" y="269"/>
                </a:cubicBezTo>
                <a:cubicBezTo>
                  <a:pt x="709" y="269"/>
                  <a:pt x="709" y="269"/>
                  <a:pt x="709" y="269"/>
                </a:cubicBezTo>
                <a:cubicBezTo>
                  <a:pt x="709" y="269"/>
                  <a:pt x="709" y="269"/>
                  <a:pt x="709" y="269"/>
                </a:cubicBezTo>
                <a:cubicBezTo>
                  <a:pt x="709" y="269"/>
                  <a:pt x="709" y="269"/>
                  <a:pt x="709" y="269"/>
                </a:cubicBezTo>
                <a:cubicBezTo>
                  <a:pt x="715" y="272"/>
                  <a:pt x="723" y="281"/>
                  <a:pt x="729" y="292"/>
                </a:cubicBezTo>
                <a:cubicBezTo>
                  <a:pt x="735" y="304"/>
                  <a:pt x="740" y="317"/>
                  <a:pt x="744" y="330"/>
                </a:cubicBezTo>
                <a:cubicBezTo>
                  <a:pt x="752" y="357"/>
                  <a:pt x="756" y="386"/>
                  <a:pt x="761" y="413"/>
                </a:cubicBezTo>
                <a:cubicBezTo>
                  <a:pt x="765" y="441"/>
                  <a:pt x="769" y="469"/>
                  <a:pt x="773" y="495"/>
                </a:cubicBezTo>
                <a:cubicBezTo>
                  <a:pt x="780" y="549"/>
                  <a:pt x="787" y="601"/>
                  <a:pt x="793" y="648"/>
                </a:cubicBezTo>
                <a:cubicBezTo>
                  <a:pt x="804" y="744"/>
                  <a:pt x="814" y="824"/>
                  <a:pt x="822" y="881"/>
                </a:cubicBezTo>
                <a:cubicBezTo>
                  <a:pt x="826" y="909"/>
                  <a:pt x="830" y="931"/>
                  <a:pt x="833" y="947"/>
                </a:cubicBezTo>
                <a:cubicBezTo>
                  <a:pt x="835" y="962"/>
                  <a:pt x="837" y="970"/>
                  <a:pt x="837" y="970"/>
                </a:cubicBezTo>
                <a:close/>
                <a:moveTo>
                  <a:pt x="247" y="121"/>
                </a:moveTo>
                <a:cubicBezTo>
                  <a:pt x="277" y="121"/>
                  <a:pt x="301" y="102"/>
                  <a:pt x="301" y="66"/>
                </a:cubicBezTo>
                <a:cubicBezTo>
                  <a:pt x="301" y="30"/>
                  <a:pt x="277" y="0"/>
                  <a:pt x="247" y="0"/>
                </a:cubicBezTo>
                <a:cubicBezTo>
                  <a:pt x="218" y="0"/>
                  <a:pt x="201" y="24"/>
                  <a:pt x="201" y="61"/>
                </a:cubicBezTo>
                <a:cubicBezTo>
                  <a:pt x="201" y="97"/>
                  <a:pt x="218" y="121"/>
                  <a:pt x="247" y="121"/>
                </a:cubicBezTo>
                <a:close/>
                <a:moveTo>
                  <a:pt x="692" y="174"/>
                </a:moveTo>
                <a:cubicBezTo>
                  <a:pt x="721" y="174"/>
                  <a:pt x="745" y="155"/>
                  <a:pt x="745" y="119"/>
                </a:cubicBezTo>
                <a:cubicBezTo>
                  <a:pt x="745" y="83"/>
                  <a:pt x="721" y="53"/>
                  <a:pt x="692" y="53"/>
                </a:cubicBezTo>
                <a:cubicBezTo>
                  <a:pt x="662" y="53"/>
                  <a:pt x="646" y="77"/>
                  <a:pt x="646" y="114"/>
                </a:cubicBezTo>
                <a:cubicBezTo>
                  <a:pt x="646" y="150"/>
                  <a:pt x="662" y="174"/>
                  <a:pt x="692" y="174"/>
                </a:cubicBezTo>
                <a:close/>
                <a:moveTo>
                  <a:pt x="1308" y="758"/>
                </a:moveTo>
                <a:cubicBezTo>
                  <a:pt x="1307" y="750"/>
                  <a:pt x="1307" y="746"/>
                  <a:pt x="1307" y="746"/>
                </a:cubicBezTo>
                <a:cubicBezTo>
                  <a:pt x="1306" y="744"/>
                  <a:pt x="1305" y="742"/>
                  <a:pt x="1302" y="742"/>
                </a:cubicBezTo>
                <a:cubicBezTo>
                  <a:pt x="1300" y="742"/>
                  <a:pt x="1298" y="744"/>
                  <a:pt x="1297" y="746"/>
                </a:cubicBezTo>
                <a:cubicBezTo>
                  <a:pt x="1297" y="746"/>
                  <a:pt x="1297" y="750"/>
                  <a:pt x="1297" y="758"/>
                </a:cubicBezTo>
                <a:cubicBezTo>
                  <a:pt x="1296" y="767"/>
                  <a:pt x="1295" y="778"/>
                  <a:pt x="1294" y="793"/>
                </a:cubicBezTo>
                <a:cubicBezTo>
                  <a:pt x="1292" y="808"/>
                  <a:pt x="1290" y="826"/>
                  <a:pt x="1287" y="847"/>
                </a:cubicBezTo>
                <a:cubicBezTo>
                  <a:pt x="1284" y="868"/>
                  <a:pt x="1279" y="891"/>
                  <a:pt x="1273" y="915"/>
                </a:cubicBezTo>
                <a:cubicBezTo>
                  <a:pt x="1267" y="940"/>
                  <a:pt x="1260" y="967"/>
                  <a:pt x="1251" y="994"/>
                </a:cubicBezTo>
                <a:cubicBezTo>
                  <a:pt x="1241" y="1022"/>
                  <a:pt x="1230" y="1051"/>
                  <a:pt x="1217" y="1079"/>
                </a:cubicBezTo>
                <a:cubicBezTo>
                  <a:pt x="1204" y="1108"/>
                  <a:pt x="1189" y="1136"/>
                  <a:pt x="1172" y="1164"/>
                </a:cubicBezTo>
                <a:cubicBezTo>
                  <a:pt x="1154" y="1191"/>
                  <a:pt x="1135" y="1217"/>
                  <a:pt x="1113" y="1240"/>
                </a:cubicBezTo>
                <a:cubicBezTo>
                  <a:pt x="1091" y="1262"/>
                  <a:pt x="1066" y="1281"/>
                  <a:pt x="1042" y="1289"/>
                </a:cubicBezTo>
                <a:cubicBezTo>
                  <a:pt x="1031" y="1293"/>
                  <a:pt x="1020" y="1294"/>
                  <a:pt x="1011" y="1293"/>
                </a:cubicBezTo>
                <a:cubicBezTo>
                  <a:pt x="1002" y="1292"/>
                  <a:pt x="995" y="1289"/>
                  <a:pt x="987" y="1285"/>
                </a:cubicBezTo>
                <a:cubicBezTo>
                  <a:pt x="972" y="1276"/>
                  <a:pt x="955" y="1257"/>
                  <a:pt x="942" y="1236"/>
                </a:cubicBezTo>
                <a:cubicBezTo>
                  <a:pt x="938" y="1231"/>
                  <a:pt x="935" y="1225"/>
                  <a:pt x="932" y="1219"/>
                </a:cubicBezTo>
                <a:cubicBezTo>
                  <a:pt x="929" y="1214"/>
                  <a:pt x="926" y="1208"/>
                  <a:pt x="923" y="1202"/>
                </a:cubicBezTo>
                <a:cubicBezTo>
                  <a:pt x="917" y="1191"/>
                  <a:pt x="912" y="1180"/>
                  <a:pt x="907" y="1168"/>
                </a:cubicBezTo>
                <a:cubicBezTo>
                  <a:pt x="898" y="1146"/>
                  <a:pt x="889" y="1124"/>
                  <a:pt x="882" y="1105"/>
                </a:cubicBezTo>
                <a:cubicBezTo>
                  <a:pt x="878" y="1095"/>
                  <a:pt x="875" y="1086"/>
                  <a:pt x="872" y="1077"/>
                </a:cubicBezTo>
                <a:cubicBezTo>
                  <a:pt x="869" y="1069"/>
                  <a:pt x="866" y="1061"/>
                  <a:pt x="863" y="1054"/>
                </a:cubicBezTo>
                <a:cubicBezTo>
                  <a:pt x="861" y="1046"/>
                  <a:pt x="858" y="1040"/>
                  <a:pt x="856" y="1034"/>
                </a:cubicBezTo>
                <a:cubicBezTo>
                  <a:pt x="854" y="1029"/>
                  <a:pt x="853" y="1024"/>
                  <a:pt x="851" y="1020"/>
                </a:cubicBezTo>
                <a:cubicBezTo>
                  <a:pt x="848" y="1012"/>
                  <a:pt x="846" y="1008"/>
                  <a:pt x="846" y="1008"/>
                </a:cubicBezTo>
                <a:cubicBezTo>
                  <a:pt x="846" y="1008"/>
                  <a:pt x="846" y="1008"/>
                  <a:pt x="846" y="1008"/>
                </a:cubicBezTo>
                <a:cubicBezTo>
                  <a:pt x="845" y="1007"/>
                  <a:pt x="844" y="1006"/>
                  <a:pt x="843" y="1005"/>
                </a:cubicBezTo>
                <a:cubicBezTo>
                  <a:pt x="840" y="1005"/>
                  <a:pt x="838" y="1006"/>
                  <a:pt x="837" y="1009"/>
                </a:cubicBezTo>
                <a:cubicBezTo>
                  <a:pt x="837" y="1009"/>
                  <a:pt x="836" y="1013"/>
                  <a:pt x="835" y="1022"/>
                </a:cubicBezTo>
                <a:cubicBezTo>
                  <a:pt x="834" y="1030"/>
                  <a:pt x="832" y="1042"/>
                  <a:pt x="831" y="1058"/>
                </a:cubicBezTo>
                <a:cubicBezTo>
                  <a:pt x="830" y="1066"/>
                  <a:pt x="830" y="1075"/>
                  <a:pt x="830" y="1084"/>
                </a:cubicBezTo>
                <a:cubicBezTo>
                  <a:pt x="830" y="1089"/>
                  <a:pt x="830" y="1094"/>
                  <a:pt x="829" y="1099"/>
                </a:cubicBezTo>
                <a:cubicBezTo>
                  <a:pt x="830" y="1104"/>
                  <a:pt x="830" y="1109"/>
                  <a:pt x="830" y="1115"/>
                </a:cubicBezTo>
                <a:cubicBezTo>
                  <a:pt x="830" y="1137"/>
                  <a:pt x="832" y="1162"/>
                  <a:pt x="837" y="1189"/>
                </a:cubicBezTo>
                <a:cubicBezTo>
                  <a:pt x="842" y="1216"/>
                  <a:pt x="850" y="1246"/>
                  <a:pt x="864" y="1277"/>
                </a:cubicBezTo>
                <a:cubicBezTo>
                  <a:pt x="871" y="1293"/>
                  <a:pt x="880" y="1309"/>
                  <a:pt x="892" y="1324"/>
                </a:cubicBezTo>
                <a:cubicBezTo>
                  <a:pt x="904" y="1340"/>
                  <a:pt x="920" y="1355"/>
                  <a:pt x="940" y="1367"/>
                </a:cubicBezTo>
                <a:cubicBezTo>
                  <a:pt x="961" y="1378"/>
                  <a:pt x="986" y="1386"/>
                  <a:pt x="1011" y="1385"/>
                </a:cubicBezTo>
                <a:cubicBezTo>
                  <a:pt x="1035" y="1384"/>
                  <a:pt x="1058" y="1376"/>
                  <a:pt x="1077" y="1366"/>
                </a:cubicBezTo>
                <a:cubicBezTo>
                  <a:pt x="1097" y="1356"/>
                  <a:pt x="1113" y="1344"/>
                  <a:pt x="1128" y="1330"/>
                </a:cubicBezTo>
                <a:cubicBezTo>
                  <a:pt x="1142" y="1317"/>
                  <a:pt x="1156" y="1303"/>
                  <a:pt x="1167" y="1288"/>
                </a:cubicBezTo>
                <a:cubicBezTo>
                  <a:pt x="1191" y="1258"/>
                  <a:pt x="1210" y="1227"/>
                  <a:pt x="1227" y="1195"/>
                </a:cubicBezTo>
                <a:cubicBezTo>
                  <a:pt x="1243" y="1163"/>
                  <a:pt x="1256" y="1131"/>
                  <a:pt x="1267" y="1099"/>
                </a:cubicBezTo>
                <a:cubicBezTo>
                  <a:pt x="1277" y="1067"/>
                  <a:pt x="1286" y="1036"/>
                  <a:pt x="1292" y="1006"/>
                </a:cubicBezTo>
                <a:cubicBezTo>
                  <a:pt x="1298" y="976"/>
                  <a:pt x="1303" y="947"/>
                  <a:pt x="1306" y="921"/>
                </a:cubicBezTo>
                <a:cubicBezTo>
                  <a:pt x="1309" y="895"/>
                  <a:pt x="1310" y="871"/>
                  <a:pt x="1311" y="849"/>
                </a:cubicBezTo>
                <a:cubicBezTo>
                  <a:pt x="1311" y="828"/>
                  <a:pt x="1311" y="809"/>
                  <a:pt x="1310" y="794"/>
                </a:cubicBezTo>
                <a:cubicBezTo>
                  <a:pt x="1309" y="778"/>
                  <a:pt x="1308" y="766"/>
                  <a:pt x="1308" y="758"/>
                </a:cubicBezTo>
                <a:close/>
                <a:moveTo>
                  <a:pt x="974" y="534"/>
                </a:moveTo>
                <a:cubicBezTo>
                  <a:pt x="974" y="542"/>
                  <a:pt x="974" y="550"/>
                  <a:pt x="975" y="558"/>
                </a:cubicBezTo>
                <a:cubicBezTo>
                  <a:pt x="976" y="565"/>
                  <a:pt x="976" y="572"/>
                  <a:pt x="977" y="579"/>
                </a:cubicBezTo>
                <a:cubicBezTo>
                  <a:pt x="978" y="586"/>
                  <a:pt x="979" y="592"/>
                  <a:pt x="980" y="598"/>
                </a:cubicBezTo>
                <a:cubicBezTo>
                  <a:pt x="980" y="603"/>
                  <a:pt x="981" y="608"/>
                  <a:pt x="982" y="612"/>
                </a:cubicBezTo>
                <a:cubicBezTo>
                  <a:pt x="984" y="620"/>
                  <a:pt x="986" y="625"/>
                  <a:pt x="986" y="625"/>
                </a:cubicBezTo>
                <a:cubicBezTo>
                  <a:pt x="986" y="625"/>
                  <a:pt x="989" y="621"/>
                  <a:pt x="993" y="614"/>
                </a:cubicBezTo>
                <a:cubicBezTo>
                  <a:pt x="996" y="611"/>
                  <a:pt x="998" y="606"/>
                  <a:pt x="1001" y="601"/>
                </a:cubicBezTo>
                <a:cubicBezTo>
                  <a:pt x="1004" y="596"/>
                  <a:pt x="1006" y="590"/>
                  <a:pt x="1009" y="584"/>
                </a:cubicBezTo>
                <a:cubicBezTo>
                  <a:pt x="1012" y="577"/>
                  <a:pt x="1015" y="570"/>
                  <a:pt x="1017" y="562"/>
                </a:cubicBezTo>
                <a:cubicBezTo>
                  <a:pt x="1019" y="555"/>
                  <a:pt x="1021" y="547"/>
                  <a:pt x="1023" y="538"/>
                </a:cubicBezTo>
                <a:cubicBezTo>
                  <a:pt x="1025" y="530"/>
                  <a:pt x="1026" y="521"/>
                  <a:pt x="1027" y="512"/>
                </a:cubicBezTo>
                <a:cubicBezTo>
                  <a:pt x="1028" y="503"/>
                  <a:pt x="1029" y="493"/>
                  <a:pt x="1029" y="484"/>
                </a:cubicBezTo>
                <a:cubicBezTo>
                  <a:pt x="1029" y="475"/>
                  <a:pt x="1029" y="465"/>
                  <a:pt x="1028" y="456"/>
                </a:cubicBezTo>
                <a:cubicBezTo>
                  <a:pt x="1027" y="447"/>
                  <a:pt x="1026" y="438"/>
                  <a:pt x="1024" y="430"/>
                </a:cubicBezTo>
                <a:cubicBezTo>
                  <a:pt x="1022" y="421"/>
                  <a:pt x="1020" y="413"/>
                  <a:pt x="1018" y="405"/>
                </a:cubicBezTo>
                <a:cubicBezTo>
                  <a:pt x="1016" y="397"/>
                  <a:pt x="1013" y="390"/>
                  <a:pt x="1010" y="384"/>
                </a:cubicBezTo>
                <a:cubicBezTo>
                  <a:pt x="1007" y="377"/>
                  <a:pt x="1005" y="371"/>
                  <a:pt x="1002" y="366"/>
                </a:cubicBezTo>
                <a:cubicBezTo>
                  <a:pt x="999" y="361"/>
                  <a:pt x="996" y="357"/>
                  <a:pt x="994" y="353"/>
                </a:cubicBezTo>
                <a:cubicBezTo>
                  <a:pt x="989" y="346"/>
                  <a:pt x="986" y="342"/>
                  <a:pt x="986" y="342"/>
                </a:cubicBezTo>
                <a:cubicBezTo>
                  <a:pt x="986" y="342"/>
                  <a:pt x="985" y="344"/>
                  <a:pt x="985" y="346"/>
                </a:cubicBezTo>
                <a:cubicBezTo>
                  <a:pt x="984" y="348"/>
                  <a:pt x="984" y="351"/>
                  <a:pt x="983" y="356"/>
                </a:cubicBezTo>
                <a:cubicBezTo>
                  <a:pt x="982" y="364"/>
                  <a:pt x="980" y="375"/>
                  <a:pt x="978" y="388"/>
                </a:cubicBezTo>
                <a:cubicBezTo>
                  <a:pt x="977" y="395"/>
                  <a:pt x="977" y="402"/>
                  <a:pt x="976" y="410"/>
                </a:cubicBezTo>
                <a:cubicBezTo>
                  <a:pt x="975" y="417"/>
                  <a:pt x="975" y="425"/>
                  <a:pt x="974" y="433"/>
                </a:cubicBezTo>
                <a:cubicBezTo>
                  <a:pt x="974" y="441"/>
                  <a:pt x="973" y="450"/>
                  <a:pt x="973" y="458"/>
                </a:cubicBezTo>
                <a:cubicBezTo>
                  <a:pt x="973" y="466"/>
                  <a:pt x="973" y="475"/>
                  <a:pt x="973" y="484"/>
                </a:cubicBezTo>
                <a:cubicBezTo>
                  <a:pt x="973" y="492"/>
                  <a:pt x="972" y="501"/>
                  <a:pt x="973" y="509"/>
                </a:cubicBezTo>
                <a:cubicBezTo>
                  <a:pt x="973" y="518"/>
                  <a:pt x="973" y="526"/>
                  <a:pt x="974" y="534"/>
                </a:cubicBezTo>
                <a:close/>
                <a:moveTo>
                  <a:pt x="1430" y="519"/>
                </a:moveTo>
                <a:cubicBezTo>
                  <a:pt x="1430" y="527"/>
                  <a:pt x="1430" y="535"/>
                  <a:pt x="1431" y="543"/>
                </a:cubicBezTo>
                <a:cubicBezTo>
                  <a:pt x="1432" y="550"/>
                  <a:pt x="1432" y="558"/>
                  <a:pt x="1433" y="564"/>
                </a:cubicBezTo>
                <a:cubicBezTo>
                  <a:pt x="1434" y="571"/>
                  <a:pt x="1435" y="577"/>
                  <a:pt x="1436" y="583"/>
                </a:cubicBezTo>
                <a:cubicBezTo>
                  <a:pt x="1437" y="588"/>
                  <a:pt x="1437" y="593"/>
                  <a:pt x="1438" y="597"/>
                </a:cubicBezTo>
                <a:cubicBezTo>
                  <a:pt x="1440" y="606"/>
                  <a:pt x="1442" y="611"/>
                  <a:pt x="1442" y="611"/>
                </a:cubicBezTo>
                <a:cubicBezTo>
                  <a:pt x="1442" y="611"/>
                  <a:pt x="1445" y="607"/>
                  <a:pt x="1449" y="600"/>
                </a:cubicBezTo>
                <a:cubicBezTo>
                  <a:pt x="1452" y="596"/>
                  <a:pt x="1454" y="592"/>
                  <a:pt x="1457" y="586"/>
                </a:cubicBezTo>
                <a:cubicBezTo>
                  <a:pt x="1460" y="581"/>
                  <a:pt x="1463" y="575"/>
                  <a:pt x="1465" y="569"/>
                </a:cubicBezTo>
                <a:cubicBezTo>
                  <a:pt x="1468" y="562"/>
                  <a:pt x="1471" y="555"/>
                  <a:pt x="1473" y="548"/>
                </a:cubicBezTo>
                <a:cubicBezTo>
                  <a:pt x="1475" y="540"/>
                  <a:pt x="1478" y="532"/>
                  <a:pt x="1479" y="523"/>
                </a:cubicBezTo>
                <a:cubicBezTo>
                  <a:pt x="1481" y="515"/>
                  <a:pt x="1482" y="506"/>
                  <a:pt x="1483" y="497"/>
                </a:cubicBezTo>
                <a:cubicBezTo>
                  <a:pt x="1484" y="488"/>
                  <a:pt x="1485" y="479"/>
                  <a:pt x="1485" y="469"/>
                </a:cubicBezTo>
                <a:cubicBezTo>
                  <a:pt x="1485" y="460"/>
                  <a:pt x="1485" y="451"/>
                  <a:pt x="1484" y="442"/>
                </a:cubicBezTo>
                <a:cubicBezTo>
                  <a:pt x="1483" y="432"/>
                  <a:pt x="1482" y="424"/>
                  <a:pt x="1480" y="415"/>
                </a:cubicBezTo>
                <a:cubicBezTo>
                  <a:pt x="1478" y="406"/>
                  <a:pt x="1476" y="398"/>
                  <a:pt x="1474" y="390"/>
                </a:cubicBezTo>
                <a:cubicBezTo>
                  <a:pt x="1472" y="383"/>
                  <a:pt x="1469" y="376"/>
                  <a:pt x="1466" y="369"/>
                </a:cubicBezTo>
                <a:cubicBezTo>
                  <a:pt x="1464" y="362"/>
                  <a:pt x="1461" y="356"/>
                  <a:pt x="1458" y="351"/>
                </a:cubicBezTo>
                <a:cubicBezTo>
                  <a:pt x="1455" y="346"/>
                  <a:pt x="1452" y="342"/>
                  <a:pt x="1450" y="338"/>
                </a:cubicBezTo>
                <a:cubicBezTo>
                  <a:pt x="1445" y="331"/>
                  <a:pt x="1442" y="328"/>
                  <a:pt x="1442" y="328"/>
                </a:cubicBezTo>
                <a:cubicBezTo>
                  <a:pt x="1442" y="328"/>
                  <a:pt x="1441" y="329"/>
                  <a:pt x="1441" y="331"/>
                </a:cubicBezTo>
                <a:cubicBezTo>
                  <a:pt x="1441" y="333"/>
                  <a:pt x="1440" y="337"/>
                  <a:pt x="1439" y="341"/>
                </a:cubicBezTo>
                <a:cubicBezTo>
                  <a:pt x="1438" y="349"/>
                  <a:pt x="1436" y="360"/>
                  <a:pt x="1434" y="374"/>
                </a:cubicBezTo>
                <a:cubicBezTo>
                  <a:pt x="1434" y="380"/>
                  <a:pt x="1433" y="388"/>
                  <a:pt x="1432" y="395"/>
                </a:cubicBezTo>
                <a:cubicBezTo>
                  <a:pt x="1432" y="403"/>
                  <a:pt x="1431" y="410"/>
                  <a:pt x="1430" y="418"/>
                </a:cubicBezTo>
                <a:cubicBezTo>
                  <a:pt x="1430" y="427"/>
                  <a:pt x="1430" y="435"/>
                  <a:pt x="1429" y="443"/>
                </a:cubicBezTo>
                <a:cubicBezTo>
                  <a:pt x="1429" y="452"/>
                  <a:pt x="1429" y="460"/>
                  <a:pt x="1429" y="469"/>
                </a:cubicBezTo>
                <a:cubicBezTo>
                  <a:pt x="1429" y="477"/>
                  <a:pt x="1429" y="486"/>
                  <a:pt x="1429" y="494"/>
                </a:cubicBezTo>
                <a:cubicBezTo>
                  <a:pt x="1429" y="503"/>
                  <a:pt x="1429" y="511"/>
                  <a:pt x="1430" y="519"/>
                </a:cubicBezTo>
                <a:close/>
                <a:moveTo>
                  <a:pt x="1106" y="446"/>
                </a:moveTo>
                <a:cubicBezTo>
                  <a:pt x="1109" y="453"/>
                  <a:pt x="1114" y="459"/>
                  <a:pt x="1118" y="465"/>
                </a:cubicBezTo>
                <a:cubicBezTo>
                  <a:pt x="1123" y="470"/>
                  <a:pt x="1128" y="475"/>
                  <a:pt x="1134" y="480"/>
                </a:cubicBezTo>
                <a:cubicBezTo>
                  <a:pt x="1136" y="482"/>
                  <a:pt x="1139" y="484"/>
                  <a:pt x="1142" y="486"/>
                </a:cubicBezTo>
                <a:cubicBezTo>
                  <a:pt x="1144" y="487"/>
                  <a:pt x="1144" y="487"/>
                  <a:pt x="1144" y="487"/>
                </a:cubicBezTo>
                <a:cubicBezTo>
                  <a:pt x="1145" y="488"/>
                  <a:pt x="1145" y="488"/>
                  <a:pt x="1145" y="488"/>
                </a:cubicBezTo>
                <a:cubicBezTo>
                  <a:pt x="1145" y="488"/>
                  <a:pt x="1145" y="488"/>
                  <a:pt x="1145" y="488"/>
                </a:cubicBezTo>
                <a:cubicBezTo>
                  <a:pt x="1146" y="489"/>
                  <a:pt x="1146" y="489"/>
                  <a:pt x="1146" y="489"/>
                </a:cubicBezTo>
                <a:cubicBezTo>
                  <a:pt x="1145" y="489"/>
                  <a:pt x="1146" y="489"/>
                  <a:pt x="1145" y="488"/>
                </a:cubicBezTo>
                <a:cubicBezTo>
                  <a:pt x="1145" y="488"/>
                  <a:pt x="1145" y="488"/>
                  <a:pt x="1145" y="488"/>
                </a:cubicBezTo>
                <a:cubicBezTo>
                  <a:pt x="1149" y="491"/>
                  <a:pt x="1149" y="491"/>
                  <a:pt x="1149" y="491"/>
                </a:cubicBezTo>
                <a:cubicBezTo>
                  <a:pt x="1154" y="494"/>
                  <a:pt x="1157" y="497"/>
                  <a:pt x="1161" y="500"/>
                </a:cubicBezTo>
                <a:cubicBezTo>
                  <a:pt x="1168" y="506"/>
                  <a:pt x="1174" y="512"/>
                  <a:pt x="1179" y="518"/>
                </a:cubicBezTo>
                <a:cubicBezTo>
                  <a:pt x="1184" y="525"/>
                  <a:pt x="1187" y="531"/>
                  <a:pt x="1189" y="538"/>
                </a:cubicBezTo>
                <a:cubicBezTo>
                  <a:pt x="1191" y="545"/>
                  <a:pt x="1191" y="552"/>
                  <a:pt x="1190" y="559"/>
                </a:cubicBezTo>
                <a:cubicBezTo>
                  <a:pt x="1189" y="567"/>
                  <a:pt x="1187" y="574"/>
                  <a:pt x="1184" y="581"/>
                </a:cubicBezTo>
                <a:cubicBezTo>
                  <a:pt x="1178" y="595"/>
                  <a:pt x="1170" y="606"/>
                  <a:pt x="1163" y="614"/>
                </a:cubicBezTo>
                <a:cubicBezTo>
                  <a:pt x="1160" y="617"/>
                  <a:pt x="1157" y="620"/>
                  <a:pt x="1155" y="622"/>
                </a:cubicBezTo>
                <a:cubicBezTo>
                  <a:pt x="1153" y="624"/>
                  <a:pt x="1152" y="625"/>
                  <a:pt x="1152" y="625"/>
                </a:cubicBezTo>
                <a:cubicBezTo>
                  <a:pt x="1152" y="625"/>
                  <a:pt x="1153" y="625"/>
                  <a:pt x="1156" y="625"/>
                </a:cubicBezTo>
                <a:cubicBezTo>
                  <a:pt x="1159" y="625"/>
                  <a:pt x="1163" y="625"/>
                  <a:pt x="1169" y="623"/>
                </a:cubicBezTo>
                <a:cubicBezTo>
                  <a:pt x="1180" y="621"/>
                  <a:pt x="1195" y="614"/>
                  <a:pt x="1210" y="600"/>
                </a:cubicBezTo>
                <a:cubicBezTo>
                  <a:pt x="1218" y="593"/>
                  <a:pt x="1225" y="584"/>
                  <a:pt x="1230" y="572"/>
                </a:cubicBezTo>
                <a:cubicBezTo>
                  <a:pt x="1233" y="567"/>
                  <a:pt x="1235" y="560"/>
                  <a:pt x="1237" y="553"/>
                </a:cubicBezTo>
                <a:cubicBezTo>
                  <a:pt x="1238" y="547"/>
                  <a:pt x="1239" y="539"/>
                  <a:pt x="1238" y="532"/>
                </a:cubicBezTo>
                <a:cubicBezTo>
                  <a:pt x="1238" y="528"/>
                  <a:pt x="1238" y="524"/>
                  <a:pt x="1237" y="520"/>
                </a:cubicBezTo>
                <a:cubicBezTo>
                  <a:pt x="1236" y="517"/>
                  <a:pt x="1235" y="513"/>
                  <a:pt x="1234" y="509"/>
                </a:cubicBezTo>
                <a:cubicBezTo>
                  <a:pt x="1232" y="502"/>
                  <a:pt x="1229" y="495"/>
                  <a:pt x="1225" y="489"/>
                </a:cubicBezTo>
                <a:cubicBezTo>
                  <a:pt x="1217" y="476"/>
                  <a:pt x="1207" y="465"/>
                  <a:pt x="1196" y="456"/>
                </a:cubicBezTo>
                <a:cubicBezTo>
                  <a:pt x="1191" y="452"/>
                  <a:pt x="1184" y="447"/>
                  <a:pt x="1180" y="445"/>
                </a:cubicBezTo>
                <a:cubicBezTo>
                  <a:pt x="1176" y="442"/>
                  <a:pt x="1176" y="442"/>
                  <a:pt x="1176" y="442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1"/>
                  <a:pt x="1174" y="441"/>
                  <a:pt x="1174" y="441"/>
                </a:cubicBezTo>
                <a:cubicBezTo>
                  <a:pt x="1172" y="440"/>
                  <a:pt x="1172" y="440"/>
                  <a:pt x="1172" y="440"/>
                </a:cubicBezTo>
                <a:cubicBezTo>
                  <a:pt x="1170" y="439"/>
                  <a:pt x="1168" y="438"/>
                  <a:pt x="1167" y="436"/>
                </a:cubicBezTo>
                <a:cubicBezTo>
                  <a:pt x="1163" y="434"/>
                  <a:pt x="1159" y="431"/>
                  <a:pt x="1156" y="429"/>
                </a:cubicBezTo>
                <a:cubicBezTo>
                  <a:pt x="1153" y="426"/>
                  <a:pt x="1151" y="424"/>
                  <a:pt x="1149" y="421"/>
                </a:cubicBezTo>
                <a:cubicBezTo>
                  <a:pt x="1145" y="416"/>
                  <a:pt x="1143" y="413"/>
                  <a:pt x="1143" y="407"/>
                </a:cubicBezTo>
                <a:cubicBezTo>
                  <a:pt x="1142" y="402"/>
                  <a:pt x="1144" y="394"/>
                  <a:pt x="1147" y="388"/>
                </a:cubicBezTo>
                <a:cubicBezTo>
                  <a:pt x="1150" y="381"/>
                  <a:pt x="1153" y="375"/>
                  <a:pt x="1157" y="369"/>
                </a:cubicBezTo>
                <a:cubicBezTo>
                  <a:pt x="1161" y="363"/>
                  <a:pt x="1165" y="359"/>
                  <a:pt x="1168" y="355"/>
                </a:cubicBezTo>
                <a:cubicBezTo>
                  <a:pt x="1171" y="351"/>
                  <a:pt x="1174" y="347"/>
                  <a:pt x="1176" y="345"/>
                </a:cubicBezTo>
                <a:cubicBezTo>
                  <a:pt x="1178" y="343"/>
                  <a:pt x="1179" y="342"/>
                  <a:pt x="1179" y="342"/>
                </a:cubicBezTo>
                <a:cubicBezTo>
                  <a:pt x="1179" y="342"/>
                  <a:pt x="1177" y="342"/>
                  <a:pt x="1174" y="342"/>
                </a:cubicBezTo>
                <a:cubicBezTo>
                  <a:pt x="1171" y="343"/>
                  <a:pt x="1167" y="343"/>
                  <a:pt x="1162" y="345"/>
                </a:cubicBezTo>
                <a:cubicBezTo>
                  <a:pt x="1156" y="347"/>
                  <a:pt x="1150" y="349"/>
                  <a:pt x="1143" y="353"/>
                </a:cubicBezTo>
                <a:cubicBezTo>
                  <a:pt x="1136" y="356"/>
                  <a:pt x="1128" y="361"/>
                  <a:pt x="1121" y="368"/>
                </a:cubicBezTo>
                <a:cubicBezTo>
                  <a:pt x="1113" y="376"/>
                  <a:pt x="1105" y="385"/>
                  <a:pt x="1101" y="400"/>
                </a:cubicBezTo>
                <a:cubicBezTo>
                  <a:pt x="1099" y="407"/>
                  <a:pt x="1098" y="415"/>
                  <a:pt x="1099" y="423"/>
                </a:cubicBezTo>
                <a:cubicBezTo>
                  <a:pt x="1100" y="431"/>
                  <a:pt x="1102" y="439"/>
                  <a:pt x="1106" y="446"/>
                </a:cubicBezTo>
                <a:close/>
                <a:moveTo>
                  <a:pt x="2462" y="972"/>
                </a:moveTo>
                <a:cubicBezTo>
                  <a:pt x="2461" y="968"/>
                  <a:pt x="2461" y="965"/>
                  <a:pt x="2460" y="961"/>
                </a:cubicBezTo>
                <a:cubicBezTo>
                  <a:pt x="2459" y="957"/>
                  <a:pt x="2459" y="953"/>
                  <a:pt x="2457" y="950"/>
                </a:cubicBezTo>
                <a:cubicBezTo>
                  <a:pt x="2455" y="943"/>
                  <a:pt x="2452" y="936"/>
                  <a:pt x="2448" y="929"/>
                </a:cubicBezTo>
                <a:cubicBezTo>
                  <a:pt x="2440" y="916"/>
                  <a:pt x="2430" y="906"/>
                  <a:pt x="2420" y="897"/>
                </a:cubicBezTo>
                <a:cubicBezTo>
                  <a:pt x="2414" y="893"/>
                  <a:pt x="2408" y="888"/>
                  <a:pt x="2403" y="885"/>
                </a:cubicBezTo>
                <a:cubicBezTo>
                  <a:pt x="2400" y="883"/>
                  <a:pt x="2400" y="883"/>
                  <a:pt x="2400" y="883"/>
                </a:cubicBezTo>
                <a:cubicBezTo>
                  <a:pt x="2398" y="882"/>
                  <a:pt x="2398" y="882"/>
                  <a:pt x="2398" y="882"/>
                </a:cubicBezTo>
                <a:cubicBezTo>
                  <a:pt x="2397" y="881"/>
                  <a:pt x="2397" y="881"/>
                  <a:pt x="2397" y="881"/>
                </a:cubicBezTo>
                <a:cubicBezTo>
                  <a:pt x="2396" y="881"/>
                  <a:pt x="2396" y="881"/>
                  <a:pt x="2396" y="881"/>
                </a:cubicBezTo>
                <a:cubicBezTo>
                  <a:pt x="2394" y="879"/>
                  <a:pt x="2392" y="878"/>
                  <a:pt x="2390" y="877"/>
                </a:cubicBezTo>
                <a:cubicBezTo>
                  <a:pt x="2386" y="874"/>
                  <a:pt x="2383" y="872"/>
                  <a:pt x="2380" y="869"/>
                </a:cubicBezTo>
                <a:cubicBezTo>
                  <a:pt x="2377" y="867"/>
                  <a:pt x="2374" y="864"/>
                  <a:pt x="2372" y="862"/>
                </a:cubicBezTo>
                <a:cubicBezTo>
                  <a:pt x="2368" y="857"/>
                  <a:pt x="2366" y="853"/>
                  <a:pt x="2366" y="848"/>
                </a:cubicBezTo>
                <a:cubicBezTo>
                  <a:pt x="2365" y="842"/>
                  <a:pt x="2367" y="835"/>
                  <a:pt x="2370" y="828"/>
                </a:cubicBezTo>
                <a:cubicBezTo>
                  <a:pt x="2373" y="821"/>
                  <a:pt x="2377" y="815"/>
                  <a:pt x="2380" y="809"/>
                </a:cubicBezTo>
                <a:cubicBezTo>
                  <a:pt x="2384" y="804"/>
                  <a:pt x="2388" y="799"/>
                  <a:pt x="2391" y="795"/>
                </a:cubicBezTo>
                <a:cubicBezTo>
                  <a:pt x="2394" y="791"/>
                  <a:pt x="2397" y="788"/>
                  <a:pt x="2399" y="786"/>
                </a:cubicBezTo>
                <a:cubicBezTo>
                  <a:pt x="2401" y="784"/>
                  <a:pt x="2402" y="783"/>
                  <a:pt x="2402" y="783"/>
                </a:cubicBezTo>
                <a:cubicBezTo>
                  <a:pt x="2402" y="783"/>
                  <a:pt x="2400" y="782"/>
                  <a:pt x="2398" y="783"/>
                </a:cubicBezTo>
                <a:cubicBezTo>
                  <a:pt x="2395" y="783"/>
                  <a:pt x="2390" y="784"/>
                  <a:pt x="2385" y="786"/>
                </a:cubicBezTo>
                <a:cubicBezTo>
                  <a:pt x="2380" y="787"/>
                  <a:pt x="2373" y="789"/>
                  <a:pt x="2366" y="793"/>
                </a:cubicBezTo>
                <a:cubicBezTo>
                  <a:pt x="2359" y="797"/>
                  <a:pt x="2352" y="802"/>
                  <a:pt x="2344" y="809"/>
                </a:cubicBezTo>
                <a:cubicBezTo>
                  <a:pt x="2337" y="816"/>
                  <a:pt x="2329" y="826"/>
                  <a:pt x="2324" y="840"/>
                </a:cubicBezTo>
                <a:cubicBezTo>
                  <a:pt x="2322" y="847"/>
                  <a:pt x="2322" y="855"/>
                  <a:pt x="2322" y="863"/>
                </a:cubicBezTo>
                <a:cubicBezTo>
                  <a:pt x="2323" y="871"/>
                  <a:pt x="2326" y="879"/>
                  <a:pt x="2329" y="886"/>
                </a:cubicBezTo>
                <a:cubicBezTo>
                  <a:pt x="2332" y="894"/>
                  <a:pt x="2337" y="900"/>
                  <a:pt x="2342" y="905"/>
                </a:cubicBezTo>
                <a:cubicBezTo>
                  <a:pt x="2346" y="911"/>
                  <a:pt x="2352" y="916"/>
                  <a:pt x="2357" y="920"/>
                </a:cubicBezTo>
                <a:cubicBezTo>
                  <a:pt x="2360" y="922"/>
                  <a:pt x="2362" y="924"/>
                  <a:pt x="2365" y="926"/>
                </a:cubicBezTo>
                <a:cubicBezTo>
                  <a:pt x="2367" y="928"/>
                  <a:pt x="2367" y="928"/>
                  <a:pt x="2367" y="928"/>
                </a:cubicBezTo>
                <a:cubicBezTo>
                  <a:pt x="2368" y="929"/>
                  <a:pt x="2368" y="929"/>
                  <a:pt x="2368" y="929"/>
                </a:cubicBezTo>
                <a:cubicBezTo>
                  <a:pt x="2369" y="929"/>
                  <a:pt x="2369" y="929"/>
                  <a:pt x="2369" y="929"/>
                </a:cubicBezTo>
                <a:cubicBezTo>
                  <a:pt x="2369" y="929"/>
                  <a:pt x="2369" y="929"/>
                  <a:pt x="2369" y="929"/>
                </a:cubicBezTo>
                <a:cubicBezTo>
                  <a:pt x="2369" y="929"/>
                  <a:pt x="2370" y="930"/>
                  <a:pt x="2368" y="929"/>
                </a:cubicBezTo>
                <a:cubicBezTo>
                  <a:pt x="2369" y="929"/>
                  <a:pt x="2369" y="929"/>
                  <a:pt x="2369" y="929"/>
                </a:cubicBezTo>
                <a:cubicBezTo>
                  <a:pt x="2372" y="931"/>
                  <a:pt x="2372" y="931"/>
                  <a:pt x="2372" y="931"/>
                </a:cubicBezTo>
                <a:cubicBezTo>
                  <a:pt x="2378" y="935"/>
                  <a:pt x="2380" y="937"/>
                  <a:pt x="2384" y="940"/>
                </a:cubicBezTo>
                <a:cubicBezTo>
                  <a:pt x="2391" y="946"/>
                  <a:pt x="2397" y="953"/>
                  <a:pt x="2402" y="959"/>
                </a:cubicBezTo>
                <a:cubicBezTo>
                  <a:pt x="2407" y="965"/>
                  <a:pt x="2410" y="972"/>
                  <a:pt x="2412" y="978"/>
                </a:cubicBezTo>
                <a:cubicBezTo>
                  <a:pt x="2414" y="985"/>
                  <a:pt x="2415" y="992"/>
                  <a:pt x="2414" y="1000"/>
                </a:cubicBezTo>
                <a:cubicBezTo>
                  <a:pt x="2413" y="1007"/>
                  <a:pt x="2410" y="1014"/>
                  <a:pt x="2407" y="1021"/>
                </a:cubicBezTo>
                <a:cubicBezTo>
                  <a:pt x="2402" y="1035"/>
                  <a:pt x="2393" y="1047"/>
                  <a:pt x="2386" y="1054"/>
                </a:cubicBezTo>
                <a:cubicBezTo>
                  <a:pt x="2383" y="1058"/>
                  <a:pt x="2380" y="1061"/>
                  <a:pt x="2378" y="1063"/>
                </a:cubicBezTo>
                <a:cubicBezTo>
                  <a:pt x="2376" y="1065"/>
                  <a:pt x="2375" y="1066"/>
                  <a:pt x="2375" y="1066"/>
                </a:cubicBezTo>
                <a:cubicBezTo>
                  <a:pt x="2375" y="1066"/>
                  <a:pt x="2376" y="1066"/>
                  <a:pt x="2379" y="1066"/>
                </a:cubicBezTo>
                <a:cubicBezTo>
                  <a:pt x="2382" y="1066"/>
                  <a:pt x="2387" y="1065"/>
                  <a:pt x="2392" y="1064"/>
                </a:cubicBezTo>
                <a:cubicBezTo>
                  <a:pt x="2403" y="1061"/>
                  <a:pt x="2419" y="1055"/>
                  <a:pt x="2434" y="1041"/>
                </a:cubicBezTo>
                <a:cubicBezTo>
                  <a:pt x="2441" y="1034"/>
                  <a:pt x="2448" y="1025"/>
                  <a:pt x="2454" y="1013"/>
                </a:cubicBezTo>
                <a:cubicBezTo>
                  <a:pt x="2456" y="1007"/>
                  <a:pt x="2458" y="1001"/>
                  <a:pt x="2460" y="994"/>
                </a:cubicBezTo>
                <a:cubicBezTo>
                  <a:pt x="2461" y="987"/>
                  <a:pt x="2462" y="980"/>
                  <a:pt x="2462" y="972"/>
                </a:cubicBezTo>
                <a:close/>
                <a:moveTo>
                  <a:pt x="1253" y="449"/>
                </a:moveTo>
                <a:cubicBezTo>
                  <a:pt x="1258" y="454"/>
                  <a:pt x="1263" y="459"/>
                  <a:pt x="1268" y="464"/>
                </a:cubicBezTo>
                <a:cubicBezTo>
                  <a:pt x="1271" y="466"/>
                  <a:pt x="1273" y="468"/>
                  <a:pt x="1276" y="470"/>
                </a:cubicBezTo>
                <a:cubicBezTo>
                  <a:pt x="1283" y="475"/>
                  <a:pt x="1283" y="475"/>
                  <a:pt x="1283" y="475"/>
                </a:cubicBezTo>
                <a:cubicBezTo>
                  <a:pt x="1287" y="478"/>
                  <a:pt x="1287" y="478"/>
                  <a:pt x="1287" y="478"/>
                </a:cubicBezTo>
                <a:cubicBezTo>
                  <a:pt x="1288" y="479"/>
                  <a:pt x="1289" y="479"/>
                  <a:pt x="1290" y="480"/>
                </a:cubicBezTo>
                <a:cubicBezTo>
                  <a:pt x="1291" y="481"/>
                  <a:pt x="1293" y="483"/>
                  <a:pt x="1295" y="484"/>
                </a:cubicBezTo>
                <a:cubicBezTo>
                  <a:pt x="1302" y="490"/>
                  <a:pt x="1307" y="496"/>
                  <a:pt x="1312" y="503"/>
                </a:cubicBezTo>
                <a:cubicBezTo>
                  <a:pt x="1316" y="509"/>
                  <a:pt x="1320" y="516"/>
                  <a:pt x="1322" y="522"/>
                </a:cubicBezTo>
                <a:cubicBezTo>
                  <a:pt x="1324" y="529"/>
                  <a:pt x="1324" y="537"/>
                  <a:pt x="1323" y="544"/>
                </a:cubicBezTo>
                <a:cubicBezTo>
                  <a:pt x="1323" y="552"/>
                  <a:pt x="1321" y="559"/>
                  <a:pt x="1318" y="566"/>
                </a:cubicBezTo>
                <a:cubicBezTo>
                  <a:pt x="1313" y="580"/>
                  <a:pt x="1305" y="591"/>
                  <a:pt x="1299" y="599"/>
                </a:cubicBezTo>
                <a:cubicBezTo>
                  <a:pt x="1295" y="603"/>
                  <a:pt x="1293" y="606"/>
                  <a:pt x="1290" y="608"/>
                </a:cubicBezTo>
                <a:cubicBezTo>
                  <a:pt x="1288" y="609"/>
                  <a:pt x="1287" y="611"/>
                  <a:pt x="1287" y="611"/>
                </a:cubicBezTo>
                <a:cubicBezTo>
                  <a:pt x="1287" y="611"/>
                  <a:pt x="1289" y="611"/>
                  <a:pt x="1292" y="611"/>
                </a:cubicBezTo>
                <a:cubicBezTo>
                  <a:pt x="1295" y="610"/>
                  <a:pt x="1299" y="610"/>
                  <a:pt x="1304" y="609"/>
                </a:cubicBezTo>
                <a:cubicBezTo>
                  <a:pt x="1315" y="606"/>
                  <a:pt x="1331" y="599"/>
                  <a:pt x="1345" y="584"/>
                </a:cubicBezTo>
                <a:cubicBezTo>
                  <a:pt x="1352" y="577"/>
                  <a:pt x="1359" y="568"/>
                  <a:pt x="1364" y="556"/>
                </a:cubicBezTo>
                <a:cubicBezTo>
                  <a:pt x="1369" y="545"/>
                  <a:pt x="1372" y="531"/>
                  <a:pt x="1371" y="516"/>
                </a:cubicBezTo>
                <a:cubicBezTo>
                  <a:pt x="1371" y="502"/>
                  <a:pt x="1366" y="487"/>
                  <a:pt x="1358" y="474"/>
                </a:cubicBezTo>
                <a:cubicBezTo>
                  <a:pt x="1351" y="461"/>
                  <a:pt x="1341" y="450"/>
                  <a:pt x="1331" y="441"/>
                </a:cubicBezTo>
                <a:cubicBezTo>
                  <a:pt x="1328" y="439"/>
                  <a:pt x="1325" y="437"/>
                  <a:pt x="1322" y="435"/>
                </a:cubicBezTo>
                <a:cubicBezTo>
                  <a:pt x="1321" y="433"/>
                  <a:pt x="1319" y="433"/>
                  <a:pt x="1318" y="432"/>
                </a:cubicBezTo>
                <a:cubicBezTo>
                  <a:pt x="1315" y="429"/>
                  <a:pt x="1315" y="429"/>
                  <a:pt x="1315" y="429"/>
                </a:cubicBezTo>
                <a:cubicBezTo>
                  <a:pt x="1313" y="428"/>
                  <a:pt x="1313" y="428"/>
                  <a:pt x="1313" y="428"/>
                </a:cubicBezTo>
                <a:cubicBezTo>
                  <a:pt x="1311" y="427"/>
                  <a:pt x="1311" y="427"/>
                  <a:pt x="1311" y="427"/>
                </a:cubicBezTo>
                <a:cubicBezTo>
                  <a:pt x="1311" y="427"/>
                  <a:pt x="1311" y="427"/>
                  <a:pt x="1311" y="427"/>
                </a:cubicBezTo>
                <a:cubicBezTo>
                  <a:pt x="1308" y="425"/>
                  <a:pt x="1308" y="425"/>
                  <a:pt x="1308" y="425"/>
                </a:cubicBezTo>
                <a:cubicBezTo>
                  <a:pt x="1306" y="424"/>
                  <a:pt x="1304" y="422"/>
                  <a:pt x="1302" y="421"/>
                </a:cubicBezTo>
                <a:cubicBezTo>
                  <a:pt x="1294" y="416"/>
                  <a:pt x="1288" y="411"/>
                  <a:pt x="1285" y="406"/>
                </a:cubicBezTo>
                <a:cubicBezTo>
                  <a:pt x="1281" y="401"/>
                  <a:pt x="1279" y="397"/>
                  <a:pt x="1278" y="392"/>
                </a:cubicBezTo>
                <a:cubicBezTo>
                  <a:pt x="1278" y="386"/>
                  <a:pt x="1280" y="379"/>
                  <a:pt x="1283" y="372"/>
                </a:cubicBezTo>
                <a:cubicBezTo>
                  <a:pt x="1285" y="366"/>
                  <a:pt x="1289" y="359"/>
                  <a:pt x="1293" y="354"/>
                </a:cubicBezTo>
                <a:cubicBezTo>
                  <a:pt x="1297" y="348"/>
                  <a:pt x="1300" y="344"/>
                  <a:pt x="1304" y="340"/>
                </a:cubicBezTo>
                <a:cubicBezTo>
                  <a:pt x="1307" y="336"/>
                  <a:pt x="1309" y="332"/>
                  <a:pt x="1311" y="331"/>
                </a:cubicBezTo>
                <a:cubicBezTo>
                  <a:pt x="1313" y="328"/>
                  <a:pt x="1314" y="328"/>
                  <a:pt x="1314" y="328"/>
                </a:cubicBezTo>
                <a:cubicBezTo>
                  <a:pt x="1315" y="328"/>
                  <a:pt x="1313" y="327"/>
                  <a:pt x="1310" y="328"/>
                </a:cubicBezTo>
                <a:cubicBezTo>
                  <a:pt x="1307" y="328"/>
                  <a:pt x="1303" y="329"/>
                  <a:pt x="1297" y="330"/>
                </a:cubicBezTo>
                <a:cubicBezTo>
                  <a:pt x="1292" y="332"/>
                  <a:pt x="1286" y="334"/>
                  <a:pt x="1279" y="338"/>
                </a:cubicBezTo>
                <a:cubicBezTo>
                  <a:pt x="1272" y="341"/>
                  <a:pt x="1264" y="346"/>
                  <a:pt x="1257" y="353"/>
                </a:cubicBezTo>
                <a:cubicBezTo>
                  <a:pt x="1249" y="360"/>
                  <a:pt x="1242" y="370"/>
                  <a:pt x="1237" y="384"/>
                </a:cubicBezTo>
                <a:cubicBezTo>
                  <a:pt x="1233" y="398"/>
                  <a:pt x="1234" y="416"/>
                  <a:pt x="1241" y="430"/>
                </a:cubicBezTo>
                <a:cubicBezTo>
                  <a:pt x="1244" y="437"/>
                  <a:pt x="1249" y="443"/>
                  <a:pt x="1253" y="449"/>
                </a:cubicBezTo>
                <a:close/>
                <a:moveTo>
                  <a:pt x="1539" y="1001"/>
                </a:moveTo>
                <a:cubicBezTo>
                  <a:pt x="1538" y="1006"/>
                  <a:pt x="1536" y="1013"/>
                  <a:pt x="1532" y="1021"/>
                </a:cubicBezTo>
                <a:cubicBezTo>
                  <a:pt x="1529" y="1030"/>
                  <a:pt x="1524" y="1040"/>
                  <a:pt x="1517" y="1049"/>
                </a:cubicBezTo>
                <a:cubicBezTo>
                  <a:pt x="1510" y="1059"/>
                  <a:pt x="1499" y="1067"/>
                  <a:pt x="1487" y="1069"/>
                </a:cubicBezTo>
                <a:cubicBezTo>
                  <a:pt x="1481" y="1069"/>
                  <a:pt x="1474" y="1068"/>
                  <a:pt x="1468" y="1065"/>
                </a:cubicBezTo>
                <a:cubicBezTo>
                  <a:pt x="1466" y="1064"/>
                  <a:pt x="1466" y="1064"/>
                  <a:pt x="1466" y="1064"/>
                </a:cubicBezTo>
                <a:cubicBezTo>
                  <a:pt x="1464" y="1062"/>
                  <a:pt x="1464" y="1062"/>
                  <a:pt x="1464" y="1062"/>
                </a:cubicBezTo>
                <a:cubicBezTo>
                  <a:pt x="1462" y="1062"/>
                  <a:pt x="1460" y="1060"/>
                  <a:pt x="1459" y="1059"/>
                </a:cubicBezTo>
                <a:cubicBezTo>
                  <a:pt x="1455" y="1057"/>
                  <a:pt x="1452" y="1054"/>
                  <a:pt x="1448" y="1052"/>
                </a:cubicBezTo>
                <a:cubicBezTo>
                  <a:pt x="1435" y="1041"/>
                  <a:pt x="1422" y="1029"/>
                  <a:pt x="1414" y="1015"/>
                </a:cubicBezTo>
                <a:cubicBezTo>
                  <a:pt x="1405" y="1000"/>
                  <a:pt x="1401" y="984"/>
                  <a:pt x="1401" y="967"/>
                </a:cubicBezTo>
                <a:cubicBezTo>
                  <a:pt x="1401" y="950"/>
                  <a:pt x="1406" y="932"/>
                  <a:pt x="1414" y="916"/>
                </a:cubicBezTo>
                <a:cubicBezTo>
                  <a:pt x="1422" y="899"/>
                  <a:pt x="1433" y="883"/>
                  <a:pt x="1446" y="870"/>
                </a:cubicBezTo>
                <a:cubicBezTo>
                  <a:pt x="1453" y="863"/>
                  <a:pt x="1459" y="858"/>
                  <a:pt x="1466" y="853"/>
                </a:cubicBezTo>
                <a:cubicBezTo>
                  <a:pt x="1470" y="851"/>
                  <a:pt x="1473" y="849"/>
                  <a:pt x="1476" y="848"/>
                </a:cubicBezTo>
                <a:cubicBezTo>
                  <a:pt x="1479" y="846"/>
                  <a:pt x="1482" y="846"/>
                  <a:pt x="1483" y="846"/>
                </a:cubicBezTo>
                <a:cubicBezTo>
                  <a:pt x="1484" y="846"/>
                  <a:pt x="1483" y="846"/>
                  <a:pt x="1483" y="845"/>
                </a:cubicBezTo>
                <a:cubicBezTo>
                  <a:pt x="1483" y="845"/>
                  <a:pt x="1483" y="845"/>
                  <a:pt x="1483" y="845"/>
                </a:cubicBezTo>
                <a:cubicBezTo>
                  <a:pt x="1483" y="844"/>
                  <a:pt x="1483" y="844"/>
                  <a:pt x="1483" y="844"/>
                </a:cubicBezTo>
                <a:cubicBezTo>
                  <a:pt x="1483" y="844"/>
                  <a:pt x="1483" y="844"/>
                  <a:pt x="1483" y="844"/>
                </a:cubicBezTo>
                <a:cubicBezTo>
                  <a:pt x="1483" y="844"/>
                  <a:pt x="1483" y="844"/>
                  <a:pt x="1483" y="844"/>
                </a:cubicBezTo>
                <a:cubicBezTo>
                  <a:pt x="1483" y="845"/>
                  <a:pt x="1483" y="845"/>
                  <a:pt x="1483" y="845"/>
                </a:cubicBezTo>
                <a:cubicBezTo>
                  <a:pt x="1484" y="846"/>
                  <a:pt x="1484" y="846"/>
                  <a:pt x="1484" y="846"/>
                </a:cubicBezTo>
                <a:cubicBezTo>
                  <a:pt x="1484" y="847"/>
                  <a:pt x="1484" y="847"/>
                  <a:pt x="1484" y="847"/>
                </a:cubicBezTo>
                <a:cubicBezTo>
                  <a:pt x="1485" y="849"/>
                  <a:pt x="1485" y="849"/>
                  <a:pt x="1485" y="849"/>
                </a:cubicBezTo>
                <a:cubicBezTo>
                  <a:pt x="1488" y="856"/>
                  <a:pt x="1490" y="863"/>
                  <a:pt x="1490" y="870"/>
                </a:cubicBezTo>
                <a:cubicBezTo>
                  <a:pt x="1491" y="885"/>
                  <a:pt x="1488" y="901"/>
                  <a:pt x="1484" y="915"/>
                </a:cubicBezTo>
                <a:cubicBezTo>
                  <a:pt x="1479" y="929"/>
                  <a:pt x="1473" y="942"/>
                  <a:pt x="1467" y="953"/>
                </a:cubicBezTo>
                <a:cubicBezTo>
                  <a:pt x="1461" y="964"/>
                  <a:pt x="1455" y="974"/>
                  <a:pt x="1450" y="982"/>
                </a:cubicBezTo>
                <a:cubicBezTo>
                  <a:pt x="1440" y="997"/>
                  <a:pt x="1434" y="1006"/>
                  <a:pt x="1434" y="1006"/>
                </a:cubicBezTo>
                <a:cubicBezTo>
                  <a:pt x="1434" y="1006"/>
                  <a:pt x="1436" y="1005"/>
                  <a:pt x="1440" y="1002"/>
                </a:cubicBezTo>
                <a:cubicBezTo>
                  <a:pt x="1445" y="999"/>
                  <a:pt x="1451" y="994"/>
                  <a:pt x="1458" y="988"/>
                </a:cubicBezTo>
                <a:cubicBezTo>
                  <a:pt x="1465" y="982"/>
                  <a:pt x="1474" y="974"/>
                  <a:pt x="1482" y="964"/>
                </a:cubicBezTo>
                <a:cubicBezTo>
                  <a:pt x="1491" y="953"/>
                  <a:pt x="1501" y="941"/>
                  <a:pt x="1509" y="926"/>
                </a:cubicBezTo>
                <a:cubicBezTo>
                  <a:pt x="1517" y="911"/>
                  <a:pt x="1525" y="893"/>
                  <a:pt x="1526" y="871"/>
                </a:cubicBezTo>
                <a:cubicBezTo>
                  <a:pt x="1527" y="860"/>
                  <a:pt x="1526" y="848"/>
                  <a:pt x="1522" y="836"/>
                </a:cubicBezTo>
                <a:cubicBezTo>
                  <a:pt x="1521" y="832"/>
                  <a:pt x="1521" y="832"/>
                  <a:pt x="1521" y="832"/>
                </a:cubicBezTo>
                <a:cubicBezTo>
                  <a:pt x="1521" y="831"/>
                  <a:pt x="1521" y="831"/>
                  <a:pt x="1521" y="831"/>
                </a:cubicBezTo>
                <a:cubicBezTo>
                  <a:pt x="1520" y="830"/>
                  <a:pt x="1520" y="830"/>
                  <a:pt x="1520" y="830"/>
                </a:cubicBezTo>
                <a:cubicBezTo>
                  <a:pt x="1520" y="830"/>
                  <a:pt x="1520" y="830"/>
                  <a:pt x="1520" y="830"/>
                </a:cubicBezTo>
                <a:cubicBezTo>
                  <a:pt x="1521" y="831"/>
                  <a:pt x="1520" y="828"/>
                  <a:pt x="1520" y="829"/>
                </a:cubicBezTo>
                <a:cubicBezTo>
                  <a:pt x="1519" y="827"/>
                  <a:pt x="1519" y="827"/>
                  <a:pt x="1519" y="827"/>
                </a:cubicBezTo>
                <a:cubicBezTo>
                  <a:pt x="1519" y="826"/>
                  <a:pt x="1519" y="826"/>
                  <a:pt x="1519" y="826"/>
                </a:cubicBezTo>
                <a:cubicBezTo>
                  <a:pt x="1518" y="826"/>
                  <a:pt x="1518" y="826"/>
                  <a:pt x="1518" y="826"/>
                </a:cubicBezTo>
                <a:cubicBezTo>
                  <a:pt x="1518" y="825"/>
                  <a:pt x="1518" y="825"/>
                  <a:pt x="1518" y="825"/>
                </a:cubicBezTo>
                <a:cubicBezTo>
                  <a:pt x="1517" y="823"/>
                  <a:pt x="1516" y="822"/>
                  <a:pt x="1516" y="821"/>
                </a:cubicBezTo>
                <a:cubicBezTo>
                  <a:pt x="1514" y="819"/>
                  <a:pt x="1513" y="817"/>
                  <a:pt x="1511" y="815"/>
                </a:cubicBezTo>
                <a:cubicBezTo>
                  <a:pt x="1503" y="808"/>
                  <a:pt x="1492" y="804"/>
                  <a:pt x="1484" y="804"/>
                </a:cubicBezTo>
                <a:cubicBezTo>
                  <a:pt x="1475" y="804"/>
                  <a:pt x="1468" y="806"/>
                  <a:pt x="1461" y="808"/>
                </a:cubicBezTo>
                <a:cubicBezTo>
                  <a:pt x="1455" y="810"/>
                  <a:pt x="1449" y="813"/>
                  <a:pt x="1443" y="816"/>
                </a:cubicBezTo>
                <a:cubicBezTo>
                  <a:pt x="1433" y="822"/>
                  <a:pt x="1423" y="830"/>
                  <a:pt x="1415" y="838"/>
                </a:cubicBezTo>
                <a:cubicBezTo>
                  <a:pt x="1398" y="855"/>
                  <a:pt x="1384" y="874"/>
                  <a:pt x="1374" y="896"/>
                </a:cubicBezTo>
                <a:cubicBezTo>
                  <a:pt x="1368" y="907"/>
                  <a:pt x="1364" y="919"/>
                  <a:pt x="1362" y="931"/>
                </a:cubicBezTo>
                <a:cubicBezTo>
                  <a:pt x="1359" y="943"/>
                  <a:pt x="1358" y="955"/>
                  <a:pt x="1358" y="968"/>
                </a:cubicBezTo>
                <a:cubicBezTo>
                  <a:pt x="1359" y="993"/>
                  <a:pt x="1369" y="1018"/>
                  <a:pt x="1383" y="1036"/>
                </a:cubicBezTo>
                <a:cubicBezTo>
                  <a:pt x="1397" y="1054"/>
                  <a:pt x="1415" y="1067"/>
                  <a:pt x="1433" y="1076"/>
                </a:cubicBezTo>
                <a:cubicBezTo>
                  <a:pt x="1437" y="1079"/>
                  <a:pt x="1442" y="1081"/>
                  <a:pt x="1446" y="1083"/>
                </a:cubicBezTo>
                <a:cubicBezTo>
                  <a:pt x="1448" y="1084"/>
                  <a:pt x="1451" y="1085"/>
                  <a:pt x="1453" y="1086"/>
                </a:cubicBezTo>
                <a:cubicBezTo>
                  <a:pt x="1456" y="1087"/>
                  <a:pt x="1456" y="1087"/>
                  <a:pt x="1456" y="1087"/>
                </a:cubicBezTo>
                <a:cubicBezTo>
                  <a:pt x="1460" y="1088"/>
                  <a:pt x="1460" y="1088"/>
                  <a:pt x="1460" y="1088"/>
                </a:cubicBezTo>
                <a:cubicBezTo>
                  <a:pt x="1470" y="1091"/>
                  <a:pt x="1481" y="1092"/>
                  <a:pt x="1491" y="1089"/>
                </a:cubicBezTo>
                <a:cubicBezTo>
                  <a:pt x="1501" y="1087"/>
                  <a:pt x="1509" y="1081"/>
                  <a:pt x="1515" y="1075"/>
                </a:cubicBezTo>
                <a:cubicBezTo>
                  <a:pt x="1521" y="1069"/>
                  <a:pt x="1525" y="1063"/>
                  <a:pt x="1528" y="1057"/>
                </a:cubicBezTo>
                <a:cubicBezTo>
                  <a:pt x="1535" y="1044"/>
                  <a:pt x="1537" y="1032"/>
                  <a:pt x="1539" y="1023"/>
                </a:cubicBezTo>
                <a:cubicBezTo>
                  <a:pt x="1540" y="1014"/>
                  <a:pt x="1541" y="1006"/>
                  <a:pt x="1541" y="1001"/>
                </a:cubicBezTo>
                <a:cubicBezTo>
                  <a:pt x="1541" y="996"/>
                  <a:pt x="1541" y="993"/>
                  <a:pt x="1541" y="993"/>
                </a:cubicBezTo>
                <a:cubicBezTo>
                  <a:pt x="1541" y="993"/>
                  <a:pt x="1540" y="996"/>
                  <a:pt x="1539" y="1001"/>
                </a:cubicBezTo>
                <a:close/>
                <a:moveTo>
                  <a:pt x="2304" y="979"/>
                </a:moveTo>
                <a:cubicBezTo>
                  <a:pt x="2303" y="984"/>
                  <a:pt x="2301" y="991"/>
                  <a:pt x="2298" y="1000"/>
                </a:cubicBezTo>
                <a:cubicBezTo>
                  <a:pt x="2294" y="1008"/>
                  <a:pt x="2290" y="1018"/>
                  <a:pt x="2282" y="1028"/>
                </a:cubicBezTo>
                <a:cubicBezTo>
                  <a:pt x="2275" y="1037"/>
                  <a:pt x="2264" y="1046"/>
                  <a:pt x="2252" y="1047"/>
                </a:cubicBezTo>
                <a:cubicBezTo>
                  <a:pt x="2246" y="1048"/>
                  <a:pt x="2240" y="1046"/>
                  <a:pt x="2234" y="1044"/>
                </a:cubicBezTo>
                <a:cubicBezTo>
                  <a:pt x="2232" y="1043"/>
                  <a:pt x="2232" y="1043"/>
                  <a:pt x="2232" y="1043"/>
                </a:cubicBezTo>
                <a:cubicBezTo>
                  <a:pt x="2229" y="1041"/>
                  <a:pt x="2229" y="1041"/>
                  <a:pt x="2229" y="1041"/>
                </a:cubicBezTo>
                <a:cubicBezTo>
                  <a:pt x="2228" y="1040"/>
                  <a:pt x="2226" y="1039"/>
                  <a:pt x="2224" y="1038"/>
                </a:cubicBezTo>
                <a:cubicBezTo>
                  <a:pt x="2220" y="1036"/>
                  <a:pt x="2217" y="1033"/>
                  <a:pt x="2214" y="1030"/>
                </a:cubicBezTo>
                <a:cubicBezTo>
                  <a:pt x="2200" y="1020"/>
                  <a:pt x="2188" y="1008"/>
                  <a:pt x="2179" y="993"/>
                </a:cubicBezTo>
                <a:cubicBezTo>
                  <a:pt x="2170" y="979"/>
                  <a:pt x="2166" y="963"/>
                  <a:pt x="2166" y="946"/>
                </a:cubicBezTo>
                <a:cubicBezTo>
                  <a:pt x="2167" y="929"/>
                  <a:pt x="2172" y="911"/>
                  <a:pt x="2180" y="894"/>
                </a:cubicBezTo>
                <a:cubicBezTo>
                  <a:pt x="2188" y="877"/>
                  <a:pt x="2199" y="862"/>
                  <a:pt x="2212" y="849"/>
                </a:cubicBezTo>
                <a:cubicBezTo>
                  <a:pt x="2218" y="842"/>
                  <a:pt x="2225" y="836"/>
                  <a:pt x="2232" y="832"/>
                </a:cubicBezTo>
                <a:cubicBezTo>
                  <a:pt x="2235" y="830"/>
                  <a:pt x="2238" y="828"/>
                  <a:pt x="2241" y="826"/>
                </a:cubicBezTo>
                <a:cubicBezTo>
                  <a:pt x="2244" y="825"/>
                  <a:pt x="2247" y="824"/>
                  <a:pt x="2248" y="824"/>
                </a:cubicBezTo>
                <a:cubicBezTo>
                  <a:pt x="2250" y="824"/>
                  <a:pt x="2248" y="824"/>
                  <a:pt x="2248" y="823"/>
                </a:cubicBezTo>
                <a:cubicBezTo>
                  <a:pt x="2248" y="823"/>
                  <a:pt x="2249" y="823"/>
                  <a:pt x="2248" y="823"/>
                </a:cubicBezTo>
                <a:cubicBezTo>
                  <a:pt x="2248" y="823"/>
                  <a:pt x="2248" y="823"/>
                  <a:pt x="2248" y="823"/>
                </a:cubicBezTo>
                <a:cubicBezTo>
                  <a:pt x="2248" y="822"/>
                  <a:pt x="2248" y="822"/>
                  <a:pt x="2248" y="822"/>
                </a:cubicBezTo>
                <a:cubicBezTo>
                  <a:pt x="2248" y="822"/>
                  <a:pt x="2248" y="823"/>
                  <a:pt x="2248" y="823"/>
                </a:cubicBezTo>
                <a:cubicBezTo>
                  <a:pt x="2249" y="824"/>
                  <a:pt x="2249" y="824"/>
                  <a:pt x="2249" y="824"/>
                </a:cubicBezTo>
                <a:cubicBezTo>
                  <a:pt x="2250" y="825"/>
                  <a:pt x="2250" y="825"/>
                  <a:pt x="2250" y="825"/>
                </a:cubicBezTo>
                <a:cubicBezTo>
                  <a:pt x="2250" y="825"/>
                  <a:pt x="2250" y="825"/>
                  <a:pt x="2250" y="825"/>
                </a:cubicBezTo>
                <a:cubicBezTo>
                  <a:pt x="2251" y="828"/>
                  <a:pt x="2251" y="828"/>
                  <a:pt x="2251" y="828"/>
                </a:cubicBezTo>
                <a:cubicBezTo>
                  <a:pt x="2254" y="834"/>
                  <a:pt x="2255" y="841"/>
                  <a:pt x="2256" y="849"/>
                </a:cubicBezTo>
                <a:cubicBezTo>
                  <a:pt x="2257" y="864"/>
                  <a:pt x="2254" y="879"/>
                  <a:pt x="2249" y="893"/>
                </a:cubicBezTo>
                <a:cubicBezTo>
                  <a:pt x="2244" y="907"/>
                  <a:pt x="2238" y="920"/>
                  <a:pt x="2232" y="931"/>
                </a:cubicBezTo>
                <a:cubicBezTo>
                  <a:pt x="2226" y="943"/>
                  <a:pt x="2221" y="952"/>
                  <a:pt x="2216" y="960"/>
                </a:cubicBezTo>
                <a:cubicBezTo>
                  <a:pt x="2206" y="976"/>
                  <a:pt x="2199" y="985"/>
                  <a:pt x="2199" y="985"/>
                </a:cubicBezTo>
                <a:cubicBezTo>
                  <a:pt x="2199" y="985"/>
                  <a:pt x="2202" y="983"/>
                  <a:pt x="2206" y="980"/>
                </a:cubicBezTo>
                <a:cubicBezTo>
                  <a:pt x="2210" y="977"/>
                  <a:pt x="2216" y="973"/>
                  <a:pt x="2223" y="967"/>
                </a:cubicBezTo>
                <a:cubicBezTo>
                  <a:pt x="2230" y="960"/>
                  <a:pt x="2239" y="952"/>
                  <a:pt x="2248" y="942"/>
                </a:cubicBezTo>
                <a:cubicBezTo>
                  <a:pt x="2257" y="932"/>
                  <a:pt x="2266" y="920"/>
                  <a:pt x="2275" y="905"/>
                </a:cubicBezTo>
                <a:cubicBezTo>
                  <a:pt x="2283" y="889"/>
                  <a:pt x="2290" y="871"/>
                  <a:pt x="2292" y="849"/>
                </a:cubicBezTo>
                <a:cubicBezTo>
                  <a:pt x="2292" y="838"/>
                  <a:pt x="2292" y="826"/>
                  <a:pt x="2288" y="815"/>
                </a:cubicBezTo>
                <a:cubicBezTo>
                  <a:pt x="2286" y="810"/>
                  <a:pt x="2286" y="810"/>
                  <a:pt x="2286" y="810"/>
                </a:cubicBezTo>
                <a:cubicBezTo>
                  <a:pt x="2286" y="809"/>
                  <a:pt x="2286" y="809"/>
                  <a:pt x="2286" y="809"/>
                </a:cubicBezTo>
                <a:cubicBezTo>
                  <a:pt x="2286" y="809"/>
                  <a:pt x="2286" y="809"/>
                  <a:pt x="2286" y="809"/>
                </a:cubicBezTo>
                <a:cubicBezTo>
                  <a:pt x="2286" y="808"/>
                  <a:pt x="2286" y="808"/>
                  <a:pt x="2286" y="808"/>
                </a:cubicBezTo>
                <a:cubicBezTo>
                  <a:pt x="2286" y="809"/>
                  <a:pt x="2285" y="807"/>
                  <a:pt x="2285" y="807"/>
                </a:cubicBezTo>
                <a:cubicBezTo>
                  <a:pt x="2284" y="805"/>
                  <a:pt x="2284" y="805"/>
                  <a:pt x="2284" y="805"/>
                </a:cubicBezTo>
                <a:cubicBezTo>
                  <a:pt x="2284" y="805"/>
                  <a:pt x="2284" y="805"/>
                  <a:pt x="2284" y="805"/>
                </a:cubicBezTo>
                <a:cubicBezTo>
                  <a:pt x="2284" y="804"/>
                  <a:pt x="2284" y="804"/>
                  <a:pt x="2284" y="804"/>
                </a:cubicBezTo>
                <a:cubicBezTo>
                  <a:pt x="2283" y="803"/>
                  <a:pt x="2283" y="803"/>
                  <a:pt x="2283" y="803"/>
                </a:cubicBezTo>
                <a:cubicBezTo>
                  <a:pt x="2283" y="802"/>
                  <a:pt x="2282" y="801"/>
                  <a:pt x="2281" y="800"/>
                </a:cubicBezTo>
                <a:cubicBezTo>
                  <a:pt x="2279" y="797"/>
                  <a:pt x="2278" y="796"/>
                  <a:pt x="2276" y="794"/>
                </a:cubicBezTo>
                <a:cubicBezTo>
                  <a:pt x="2269" y="786"/>
                  <a:pt x="2258" y="783"/>
                  <a:pt x="2249" y="783"/>
                </a:cubicBezTo>
                <a:cubicBezTo>
                  <a:pt x="2240" y="782"/>
                  <a:pt x="2233" y="784"/>
                  <a:pt x="2227" y="786"/>
                </a:cubicBezTo>
                <a:cubicBezTo>
                  <a:pt x="2220" y="789"/>
                  <a:pt x="2214" y="791"/>
                  <a:pt x="2209" y="795"/>
                </a:cubicBezTo>
                <a:cubicBezTo>
                  <a:pt x="2198" y="801"/>
                  <a:pt x="2189" y="809"/>
                  <a:pt x="2180" y="817"/>
                </a:cubicBezTo>
                <a:cubicBezTo>
                  <a:pt x="2163" y="833"/>
                  <a:pt x="2149" y="853"/>
                  <a:pt x="2139" y="875"/>
                </a:cubicBezTo>
                <a:cubicBezTo>
                  <a:pt x="2134" y="886"/>
                  <a:pt x="2130" y="897"/>
                  <a:pt x="2127" y="909"/>
                </a:cubicBezTo>
                <a:cubicBezTo>
                  <a:pt x="2124" y="921"/>
                  <a:pt x="2123" y="934"/>
                  <a:pt x="2124" y="946"/>
                </a:cubicBezTo>
                <a:cubicBezTo>
                  <a:pt x="2125" y="971"/>
                  <a:pt x="2134" y="996"/>
                  <a:pt x="2148" y="1014"/>
                </a:cubicBezTo>
                <a:cubicBezTo>
                  <a:pt x="2163" y="1033"/>
                  <a:pt x="2181" y="1046"/>
                  <a:pt x="2198" y="1055"/>
                </a:cubicBezTo>
                <a:cubicBezTo>
                  <a:pt x="2203" y="1057"/>
                  <a:pt x="2207" y="1059"/>
                  <a:pt x="2211" y="1061"/>
                </a:cubicBezTo>
                <a:cubicBezTo>
                  <a:pt x="2214" y="1062"/>
                  <a:pt x="2216" y="1063"/>
                  <a:pt x="2218" y="1064"/>
                </a:cubicBezTo>
                <a:cubicBezTo>
                  <a:pt x="2221" y="1065"/>
                  <a:pt x="2221" y="1065"/>
                  <a:pt x="2221" y="1065"/>
                </a:cubicBezTo>
                <a:cubicBezTo>
                  <a:pt x="2225" y="1067"/>
                  <a:pt x="2225" y="1067"/>
                  <a:pt x="2225" y="1067"/>
                </a:cubicBezTo>
                <a:cubicBezTo>
                  <a:pt x="2235" y="1070"/>
                  <a:pt x="2246" y="1070"/>
                  <a:pt x="2256" y="1068"/>
                </a:cubicBezTo>
                <a:cubicBezTo>
                  <a:pt x="2266" y="1065"/>
                  <a:pt x="2274" y="1060"/>
                  <a:pt x="2280" y="1054"/>
                </a:cubicBezTo>
                <a:cubicBezTo>
                  <a:pt x="2286" y="1048"/>
                  <a:pt x="2290" y="1042"/>
                  <a:pt x="2294" y="1035"/>
                </a:cubicBezTo>
                <a:cubicBezTo>
                  <a:pt x="2300" y="1023"/>
                  <a:pt x="2303" y="1011"/>
                  <a:pt x="2304" y="1002"/>
                </a:cubicBezTo>
                <a:cubicBezTo>
                  <a:pt x="2306" y="992"/>
                  <a:pt x="2306" y="985"/>
                  <a:pt x="2306" y="980"/>
                </a:cubicBezTo>
                <a:cubicBezTo>
                  <a:pt x="2306" y="974"/>
                  <a:pt x="2306" y="972"/>
                  <a:pt x="2306" y="972"/>
                </a:cubicBezTo>
                <a:cubicBezTo>
                  <a:pt x="2306" y="972"/>
                  <a:pt x="2305" y="974"/>
                  <a:pt x="2304" y="979"/>
                </a:cubicBezTo>
                <a:close/>
                <a:moveTo>
                  <a:pt x="1771" y="898"/>
                </a:moveTo>
                <a:cubicBezTo>
                  <a:pt x="1770" y="890"/>
                  <a:pt x="1770" y="883"/>
                  <a:pt x="1769" y="876"/>
                </a:cubicBezTo>
                <a:cubicBezTo>
                  <a:pt x="1768" y="868"/>
                  <a:pt x="1768" y="862"/>
                  <a:pt x="1767" y="855"/>
                </a:cubicBezTo>
                <a:cubicBezTo>
                  <a:pt x="1766" y="849"/>
                  <a:pt x="1765" y="843"/>
                  <a:pt x="1764" y="837"/>
                </a:cubicBezTo>
                <a:cubicBezTo>
                  <a:pt x="1764" y="832"/>
                  <a:pt x="1763" y="827"/>
                  <a:pt x="1762" y="823"/>
                </a:cubicBezTo>
                <a:cubicBezTo>
                  <a:pt x="1760" y="815"/>
                  <a:pt x="1758" y="811"/>
                  <a:pt x="1758" y="811"/>
                </a:cubicBezTo>
                <a:cubicBezTo>
                  <a:pt x="1758" y="811"/>
                  <a:pt x="1755" y="814"/>
                  <a:pt x="1751" y="821"/>
                </a:cubicBezTo>
                <a:cubicBezTo>
                  <a:pt x="1748" y="825"/>
                  <a:pt x="1746" y="829"/>
                  <a:pt x="1743" y="834"/>
                </a:cubicBezTo>
                <a:cubicBezTo>
                  <a:pt x="1740" y="838"/>
                  <a:pt x="1738" y="844"/>
                  <a:pt x="1735" y="850"/>
                </a:cubicBezTo>
                <a:cubicBezTo>
                  <a:pt x="1732" y="856"/>
                  <a:pt x="1730" y="863"/>
                  <a:pt x="1727" y="871"/>
                </a:cubicBezTo>
                <a:cubicBezTo>
                  <a:pt x="1725" y="878"/>
                  <a:pt x="1723" y="886"/>
                  <a:pt x="1721" y="894"/>
                </a:cubicBezTo>
                <a:cubicBezTo>
                  <a:pt x="1719" y="902"/>
                  <a:pt x="1718" y="910"/>
                  <a:pt x="1717" y="919"/>
                </a:cubicBezTo>
                <a:cubicBezTo>
                  <a:pt x="1716" y="928"/>
                  <a:pt x="1715" y="937"/>
                  <a:pt x="1715" y="945"/>
                </a:cubicBezTo>
                <a:cubicBezTo>
                  <a:pt x="1715" y="954"/>
                  <a:pt x="1715" y="963"/>
                  <a:pt x="1716" y="972"/>
                </a:cubicBezTo>
                <a:cubicBezTo>
                  <a:pt x="1717" y="981"/>
                  <a:pt x="1718" y="989"/>
                  <a:pt x="1720" y="998"/>
                </a:cubicBezTo>
                <a:cubicBezTo>
                  <a:pt x="1721" y="1004"/>
                  <a:pt x="1723" y="1010"/>
                  <a:pt x="1724" y="1016"/>
                </a:cubicBezTo>
                <a:cubicBezTo>
                  <a:pt x="1719" y="1020"/>
                  <a:pt x="1714" y="1025"/>
                  <a:pt x="1708" y="1029"/>
                </a:cubicBezTo>
                <a:cubicBezTo>
                  <a:pt x="1701" y="1033"/>
                  <a:pt x="1694" y="1036"/>
                  <a:pt x="1688" y="1036"/>
                </a:cubicBezTo>
                <a:cubicBezTo>
                  <a:pt x="1682" y="1036"/>
                  <a:pt x="1676" y="1034"/>
                  <a:pt x="1670" y="1030"/>
                </a:cubicBezTo>
                <a:cubicBezTo>
                  <a:pt x="1668" y="1029"/>
                  <a:pt x="1666" y="1028"/>
                  <a:pt x="1665" y="1026"/>
                </a:cubicBezTo>
                <a:cubicBezTo>
                  <a:pt x="1663" y="1025"/>
                  <a:pt x="1663" y="1025"/>
                  <a:pt x="1663" y="1025"/>
                </a:cubicBezTo>
                <a:cubicBezTo>
                  <a:pt x="1660" y="1022"/>
                  <a:pt x="1660" y="1022"/>
                  <a:pt x="1660" y="1022"/>
                </a:cubicBezTo>
                <a:cubicBezTo>
                  <a:pt x="1658" y="1020"/>
                  <a:pt x="1658" y="1020"/>
                  <a:pt x="1658" y="1020"/>
                </a:cubicBezTo>
                <a:cubicBezTo>
                  <a:pt x="1657" y="1020"/>
                  <a:pt x="1657" y="1020"/>
                  <a:pt x="1657" y="1020"/>
                </a:cubicBezTo>
                <a:cubicBezTo>
                  <a:pt x="1657" y="1020"/>
                  <a:pt x="1657" y="1020"/>
                  <a:pt x="1657" y="1020"/>
                </a:cubicBezTo>
                <a:cubicBezTo>
                  <a:pt x="1657" y="1019"/>
                  <a:pt x="1658" y="1021"/>
                  <a:pt x="1658" y="1020"/>
                </a:cubicBezTo>
                <a:cubicBezTo>
                  <a:pt x="1658" y="1020"/>
                  <a:pt x="1658" y="1020"/>
                  <a:pt x="1658" y="1020"/>
                </a:cubicBezTo>
                <a:cubicBezTo>
                  <a:pt x="1658" y="1020"/>
                  <a:pt x="1658" y="1020"/>
                  <a:pt x="1658" y="1020"/>
                </a:cubicBezTo>
                <a:cubicBezTo>
                  <a:pt x="1656" y="1017"/>
                  <a:pt x="1656" y="1017"/>
                  <a:pt x="1656" y="1017"/>
                </a:cubicBezTo>
                <a:cubicBezTo>
                  <a:pt x="1654" y="1016"/>
                  <a:pt x="1653" y="1014"/>
                  <a:pt x="1652" y="1013"/>
                </a:cubicBezTo>
                <a:cubicBezTo>
                  <a:pt x="1647" y="1006"/>
                  <a:pt x="1643" y="998"/>
                  <a:pt x="1640" y="988"/>
                </a:cubicBezTo>
                <a:cubicBezTo>
                  <a:pt x="1637" y="979"/>
                  <a:pt x="1635" y="969"/>
                  <a:pt x="1633" y="958"/>
                </a:cubicBezTo>
                <a:cubicBezTo>
                  <a:pt x="1632" y="948"/>
                  <a:pt x="1631" y="937"/>
                  <a:pt x="1630" y="927"/>
                </a:cubicBezTo>
                <a:cubicBezTo>
                  <a:pt x="1629" y="906"/>
                  <a:pt x="1629" y="886"/>
                  <a:pt x="1629" y="868"/>
                </a:cubicBezTo>
                <a:cubicBezTo>
                  <a:pt x="1629" y="850"/>
                  <a:pt x="1629" y="835"/>
                  <a:pt x="1629" y="825"/>
                </a:cubicBezTo>
                <a:cubicBezTo>
                  <a:pt x="1629" y="820"/>
                  <a:pt x="1629" y="815"/>
                  <a:pt x="1629" y="813"/>
                </a:cubicBezTo>
                <a:cubicBezTo>
                  <a:pt x="1629" y="810"/>
                  <a:pt x="1629" y="808"/>
                  <a:pt x="1629" y="808"/>
                </a:cubicBezTo>
                <a:cubicBezTo>
                  <a:pt x="1629" y="808"/>
                  <a:pt x="1628" y="809"/>
                  <a:pt x="1627" y="812"/>
                </a:cubicBezTo>
                <a:cubicBezTo>
                  <a:pt x="1625" y="814"/>
                  <a:pt x="1623" y="818"/>
                  <a:pt x="1620" y="823"/>
                </a:cubicBezTo>
                <a:cubicBezTo>
                  <a:pt x="1615" y="832"/>
                  <a:pt x="1609" y="846"/>
                  <a:pt x="1603" y="864"/>
                </a:cubicBezTo>
                <a:cubicBezTo>
                  <a:pt x="1597" y="881"/>
                  <a:pt x="1592" y="902"/>
                  <a:pt x="1590" y="926"/>
                </a:cubicBezTo>
                <a:cubicBezTo>
                  <a:pt x="1589" y="938"/>
                  <a:pt x="1589" y="950"/>
                  <a:pt x="1589" y="963"/>
                </a:cubicBezTo>
                <a:cubicBezTo>
                  <a:pt x="1590" y="976"/>
                  <a:pt x="1593" y="989"/>
                  <a:pt x="1597" y="1002"/>
                </a:cubicBezTo>
                <a:cubicBezTo>
                  <a:pt x="1601" y="1015"/>
                  <a:pt x="1607" y="1029"/>
                  <a:pt x="1617" y="1040"/>
                </a:cubicBezTo>
                <a:cubicBezTo>
                  <a:pt x="1622" y="1046"/>
                  <a:pt x="1628" y="1051"/>
                  <a:pt x="1633" y="1055"/>
                </a:cubicBezTo>
                <a:cubicBezTo>
                  <a:pt x="1637" y="1058"/>
                  <a:pt x="1637" y="1058"/>
                  <a:pt x="1637" y="1058"/>
                </a:cubicBezTo>
                <a:cubicBezTo>
                  <a:pt x="1642" y="1061"/>
                  <a:pt x="1642" y="1061"/>
                  <a:pt x="1642" y="1061"/>
                </a:cubicBezTo>
                <a:cubicBezTo>
                  <a:pt x="1645" y="1063"/>
                  <a:pt x="1648" y="1064"/>
                  <a:pt x="1652" y="1066"/>
                </a:cubicBezTo>
                <a:cubicBezTo>
                  <a:pt x="1665" y="1072"/>
                  <a:pt x="1682" y="1074"/>
                  <a:pt x="1696" y="1069"/>
                </a:cubicBezTo>
                <a:cubicBezTo>
                  <a:pt x="1709" y="1065"/>
                  <a:pt x="1719" y="1056"/>
                  <a:pt x="1725" y="1048"/>
                </a:cubicBezTo>
                <a:cubicBezTo>
                  <a:pt x="1728" y="1045"/>
                  <a:pt x="1730" y="1042"/>
                  <a:pt x="1732" y="1039"/>
                </a:cubicBezTo>
                <a:cubicBezTo>
                  <a:pt x="1733" y="1040"/>
                  <a:pt x="1733" y="1041"/>
                  <a:pt x="1733" y="1042"/>
                </a:cubicBezTo>
                <a:cubicBezTo>
                  <a:pt x="1736" y="1048"/>
                  <a:pt x="1739" y="1054"/>
                  <a:pt x="1742" y="1058"/>
                </a:cubicBezTo>
                <a:cubicBezTo>
                  <a:pt x="1745" y="1063"/>
                  <a:pt x="1747" y="1067"/>
                  <a:pt x="1750" y="1071"/>
                </a:cubicBezTo>
                <a:cubicBezTo>
                  <a:pt x="1755" y="1077"/>
                  <a:pt x="1758" y="1081"/>
                  <a:pt x="1758" y="1081"/>
                </a:cubicBezTo>
                <a:cubicBezTo>
                  <a:pt x="1758" y="1081"/>
                  <a:pt x="1759" y="1080"/>
                  <a:pt x="1759" y="1077"/>
                </a:cubicBezTo>
                <a:cubicBezTo>
                  <a:pt x="1759" y="1075"/>
                  <a:pt x="1760" y="1072"/>
                  <a:pt x="1761" y="1068"/>
                </a:cubicBezTo>
                <a:cubicBezTo>
                  <a:pt x="1761" y="1064"/>
                  <a:pt x="1762" y="1059"/>
                  <a:pt x="1763" y="1054"/>
                </a:cubicBezTo>
                <a:cubicBezTo>
                  <a:pt x="1764" y="1049"/>
                  <a:pt x="1765" y="1043"/>
                  <a:pt x="1765" y="1037"/>
                </a:cubicBezTo>
                <a:cubicBezTo>
                  <a:pt x="1766" y="1030"/>
                  <a:pt x="1767" y="1024"/>
                  <a:pt x="1768" y="1016"/>
                </a:cubicBezTo>
                <a:cubicBezTo>
                  <a:pt x="1768" y="1009"/>
                  <a:pt x="1769" y="1002"/>
                  <a:pt x="1769" y="994"/>
                </a:cubicBezTo>
                <a:cubicBezTo>
                  <a:pt x="1770" y="986"/>
                  <a:pt x="1770" y="979"/>
                  <a:pt x="1771" y="971"/>
                </a:cubicBezTo>
                <a:cubicBezTo>
                  <a:pt x="1771" y="963"/>
                  <a:pt x="1771" y="954"/>
                  <a:pt x="1771" y="946"/>
                </a:cubicBezTo>
                <a:cubicBezTo>
                  <a:pt x="1772" y="938"/>
                  <a:pt x="1771" y="930"/>
                  <a:pt x="1771" y="922"/>
                </a:cubicBezTo>
                <a:cubicBezTo>
                  <a:pt x="1771" y="914"/>
                  <a:pt x="1771" y="906"/>
                  <a:pt x="1771" y="898"/>
                </a:cubicBezTo>
                <a:close/>
                <a:moveTo>
                  <a:pt x="1836" y="625"/>
                </a:moveTo>
                <a:cubicBezTo>
                  <a:pt x="1836" y="625"/>
                  <a:pt x="1832" y="626"/>
                  <a:pt x="1826" y="626"/>
                </a:cubicBezTo>
                <a:cubicBezTo>
                  <a:pt x="1820" y="627"/>
                  <a:pt x="1810" y="627"/>
                  <a:pt x="1798" y="629"/>
                </a:cubicBezTo>
                <a:cubicBezTo>
                  <a:pt x="1787" y="630"/>
                  <a:pt x="1772" y="631"/>
                  <a:pt x="1756" y="633"/>
                </a:cubicBezTo>
                <a:cubicBezTo>
                  <a:pt x="1739" y="635"/>
                  <a:pt x="1721" y="636"/>
                  <a:pt x="1701" y="639"/>
                </a:cubicBezTo>
                <a:cubicBezTo>
                  <a:pt x="1660" y="643"/>
                  <a:pt x="1613" y="648"/>
                  <a:pt x="1563" y="654"/>
                </a:cubicBezTo>
                <a:cubicBezTo>
                  <a:pt x="1538" y="657"/>
                  <a:pt x="1512" y="661"/>
                  <a:pt x="1486" y="664"/>
                </a:cubicBezTo>
                <a:cubicBezTo>
                  <a:pt x="1460" y="667"/>
                  <a:pt x="1433" y="671"/>
                  <a:pt x="1406" y="674"/>
                </a:cubicBezTo>
                <a:cubicBezTo>
                  <a:pt x="1299" y="688"/>
                  <a:pt x="1193" y="703"/>
                  <a:pt x="1113" y="713"/>
                </a:cubicBezTo>
                <a:cubicBezTo>
                  <a:pt x="1072" y="719"/>
                  <a:pt x="1039" y="723"/>
                  <a:pt x="1016" y="724"/>
                </a:cubicBezTo>
                <a:cubicBezTo>
                  <a:pt x="1004" y="724"/>
                  <a:pt x="995" y="724"/>
                  <a:pt x="989" y="723"/>
                </a:cubicBezTo>
                <a:cubicBezTo>
                  <a:pt x="985" y="723"/>
                  <a:pt x="983" y="722"/>
                  <a:pt x="982" y="722"/>
                </a:cubicBezTo>
                <a:cubicBezTo>
                  <a:pt x="980" y="721"/>
                  <a:pt x="979" y="720"/>
                  <a:pt x="979" y="720"/>
                </a:cubicBezTo>
                <a:cubicBezTo>
                  <a:pt x="979" y="720"/>
                  <a:pt x="980" y="721"/>
                  <a:pt x="981" y="722"/>
                </a:cubicBezTo>
                <a:cubicBezTo>
                  <a:pt x="982" y="723"/>
                  <a:pt x="985" y="725"/>
                  <a:pt x="988" y="726"/>
                </a:cubicBezTo>
                <a:cubicBezTo>
                  <a:pt x="994" y="729"/>
                  <a:pt x="1003" y="732"/>
                  <a:pt x="1015" y="734"/>
                </a:cubicBezTo>
                <a:cubicBezTo>
                  <a:pt x="1027" y="736"/>
                  <a:pt x="1041" y="738"/>
                  <a:pt x="1058" y="740"/>
                </a:cubicBezTo>
                <a:cubicBezTo>
                  <a:pt x="1075" y="742"/>
                  <a:pt x="1093" y="743"/>
                  <a:pt x="1114" y="743"/>
                </a:cubicBezTo>
                <a:cubicBezTo>
                  <a:pt x="1155" y="745"/>
                  <a:pt x="1203" y="744"/>
                  <a:pt x="1254" y="741"/>
                </a:cubicBezTo>
                <a:cubicBezTo>
                  <a:pt x="1279" y="739"/>
                  <a:pt x="1306" y="737"/>
                  <a:pt x="1332" y="735"/>
                </a:cubicBezTo>
                <a:cubicBezTo>
                  <a:pt x="1359" y="732"/>
                  <a:pt x="1386" y="729"/>
                  <a:pt x="1413" y="726"/>
                </a:cubicBezTo>
                <a:cubicBezTo>
                  <a:pt x="1440" y="722"/>
                  <a:pt x="1467" y="718"/>
                  <a:pt x="1493" y="714"/>
                </a:cubicBezTo>
                <a:cubicBezTo>
                  <a:pt x="1519" y="710"/>
                  <a:pt x="1545" y="705"/>
                  <a:pt x="1570" y="700"/>
                </a:cubicBezTo>
                <a:cubicBezTo>
                  <a:pt x="1620" y="690"/>
                  <a:pt x="1667" y="679"/>
                  <a:pt x="1706" y="668"/>
                </a:cubicBezTo>
                <a:cubicBezTo>
                  <a:pt x="1746" y="657"/>
                  <a:pt x="1778" y="647"/>
                  <a:pt x="1801" y="639"/>
                </a:cubicBezTo>
                <a:cubicBezTo>
                  <a:pt x="1812" y="635"/>
                  <a:pt x="1821" y="631"/>
                  <a:pt x="1827" y="629"/>
                </a:cubicBezTo>
                <a:cubicBezTo>
                  <a:pt x="1833" y="627"/>
                  <a:pt x="1836" y="625"/>
                  <a:pt x="1836" y="625"/>
                </a:cubicBezTo>
                <a:close/>
                <a:moveTo>
                  <a:pt x="1558" y="516"/>
                </a:moveTo>
                <a:cubicBezTo>
                  <a:pt x="1560" y="523"/>
                  <a:pt x="1564" y="529"/>
                  <a:pt x="1568" y="535"/>
                </a:cubicBezTo>
                <a:cubicBezTo>
                  <a:pt x="1571" y="540"/>
                  <a:pt x="1575" y="546"/>
                  <a:pt x="1580" y="551"/>
                </a:cubicBezTo>
                <a:cubicBezTo>
                  <a:pt x="1584" y="556"/>
                  <a:pt x="1589" y="561"/>
                  <a:pt x="1593" y="566"/>
                </a:cubicBezTo>
                <a:cubicBezTo>
                  <a:pt x="1598" y="571"/>
                  <a:pt x="1603" y="575"/>
                  <a:pt x="1608" y="579"/>
                </a:cubicBezTo>
                <a:cubicBezTo>
                  <a:pt x="1613" y="584"/>
                  <a:pt x="1618" y="588"/>
                  <a:pt x="1623" y="592"/>
                </a:cubicBezTo>
                <a:cubicBezTo>
                  <a:pt x="1625" y="593"/>
                  <a:pt x="1625" y="593"/>
                  <a:pt x="1625" y="593"/>
                </a:cubicBezTo>
                <a:cubicBezTo>
                  <a:pt x="1634" y="600"/>
                  <a:pt x="1646" y="598"/>
                  <a:pt x="1653" y="590"/>
                </a:cubicBezTo>
                <a:cubicBezTo>
                  <a:pt x="1665" y="575"/>
                  <a:pt x="1665" y="575"/>
                  <a:pt x="1665" y="575"/>
                </a:cubicBezTo>
                <a:cubicBezTo>
                  <a:pt x="1669" y="570"/>
                  <a:pt x="1673" y="564"/>
                  <a:pt x="1676" y="559"/>
                </a:cubicBezTo>
                <a:cubicBezTo>
                  <a:pt x="1680" y="553"/>
                  <a:pt x="1684" y="548"/>
                  <a:pt x="1687" y="542"/>
                </a:cubicBezTo>
                <a:cubicBezTo>
                  <a:pt x="1690" y="536"/>
                  <a:pt x="1694" y="531"/>
                  <a:pt x="1697" y="524"/>
                </a:cubicBezTo>
                <a:cubicBezTo>
                  <a:pt x="1699" y="518"/>
                  <a:pt x="1702" y="512"/>
                  <a:pt x="1704" y="506"/>
                </a:cubicBezTo>
                <a:cubicBezTo>
                  <a:pt x="1706" y="500"/>
                  <a:pt x="1709" y="493"/>
                  <a:pt x="1710" y="487"/>
                </a:cubicBezTo>
                <a:cubicBezTo>
                  <a:pt x="1712" y="480"/>
                  <a:pt x="1713" y="474"/>
                  <a:pt x="1714" y="467"/>
                </a:cubicBezTo>
                <a:cubicBezTo>
                  <a:pt x="1715" y="460"/>
                  <a:pt x="1716" y="454"/>
                  <a:pt x="1716" y="447"/>
                </a:cubicBezTo>
                <a:cubicBezTo>
                  <a:pt x="1716" y="443"/>
                  <a:pt x="1715" y="440"/>
                  <a:pt x="1715" y="437"/>
                </a:cubicBezTo>
                <a:cubicBezTo>
                  <a:pt x="1715" y="433"/>
                  <a:pt x="1715" y="430"/>
                  <a:pt x="1714" y="426"/>
                </a:cubicBezTo>
                <a:cubicBezTo>
                  <a:pt x="1712" y="420"/>
                  <a:pt x="1711" y="413"/>
                  <a:pt x="1708" y="407"/>
                </a:cubicBezTo>
                <a:cubicBezTo>
                  <a:pt x="1707" y="404"/>
                  <a:pt x="1706" y="401"/>
                  <a:pt x="1705" y="398"/>
                </a:cubicBezTo>
                <a:cubicBezTo>
                  <a:pt x="1703" y="395"/>
                  <a:pt x="1702" y="392"/>
                  <a:pt x="1700" y="389"/>
                </a:cubicBezTo>
                <a:cubicBezTo>
                  <a:pt x="1698" y="386"/>
                  <a:pt x="1697" y="383"/>
                  <a:pt x="1695" y="380"/>
                </a:cubicBezTo>
                <a:cubicBezTo>
                  <a:pt x="1689" y="373"/>
                  <a:pt x="1689" y="373"/>
                  <a:pt x="1689" y="373"/>
                </a:cubicBezTo>
                <a:cubicBezTo>
                  <a:pt x="1686" y="369"/>
                  <a:pt x="1686" y="369"/>
                  <a:pt x="1686" y="369"/>
                </a:cubicBezTo>
                <a:cubicBezTo>
                  <a:pt x="1682" y="365"/>
                  <a:pt x="1682" y="365"/>
                  <a:pt x="1682" y="365"/>
                </a:cubicBezTo>
                <a:cubicBezTo>
                  <a:pt x="1675" y="359"/>
                  <a:pt x="1675" y="359"/>
                  <a:pt x="1675" y="359"/>
                </a:cubicBezTo>
                <a:cubicBezTo>
                  <a:pt x="1671" y="354"/>
                  <a:pt x="1666" y="351"/>
                  <a:pt x="1661" y="346"/>
                </a:cubicBezTo>
                <a:cubicBezTo>
                  <a:pt x="1646" y="336"/>
                  <a:pt x="1646" y="336"/>
                  <a:pt x="1646" y="336"/>
                </a:cubicBezTo>
                <a:cubicBezTo>
                  <a:pt x="1640" y="333"/>
                  <a:pt x="1635" y="329"/>
                  <a:pt x="1630" y="326"/>
                </a:cubicBezTo>
                <a:cubicBezTo>
                  <a:pt x="1629" y="326"/>
                  <a:pt x="1629" y="326"/>
                  <a:pt x="1629" y="326"/>
                </a:cubicBezTo>
                <a:cubicBezTo>
                  <a:pt x="1629" y="326"/>
                  <a:pt x="1629" y="326"/>
                  <a:pt x="1629" y="326"/>
                </a:cubicBezTo>
                <a:cubicBezTo>
                  <a:pt x="1628" y="326"/>
                  <a:pt x="1628" y="326"/>
                  <a:pt x="1627" y="326"/>
                </a:cubicBezTo>
                <a:cubicBezTo>
                  <a:pt x="1627" y="326"/>
                  <a:pt x="1627" y="326"/>
                  <a:pt x="1626" y="326"/>
                </a:cubicBezTo>
                <a:cubicBezTo>
                  <a:pt x="1626" y="326"/>
                  <a:pt x="1626" y="326"/>
                  <a:pt x="1626" y="326"/>
                </a:cubicBezTo>
                <a:cubicBezTo>
                  <a:pt x="1626" y="327"/>
                  <a:pt x="1625" y="327"/>
                  <a:pt x="1625" y="327"/>
                </a:cubicBezTo>
                <a:cubicBezTo>
                  <a:pt x="1624" y="328"/>
                  <a:pt x="1623" y="328"/>
                  <a:pt x="1623" y="329"/>
                </a:cubicBezTo>
                <a:cubicBezTo>
                  <a:pt x="1622" y="330"/>
                  <a:pt x="1620" y="331"/>
                  <a:pt x="1619" y="332"/>
                </a:cubicBezTo>
                <a:cubicBezTo>
                  <a:pt x="1617" y="334"/>
                  <a:pt x="1615" y="336"/>
                  <a:pt x="1613" y="338"/>
                </a:cubicBezTo>
                <a:cubicBezTo>
                  <a:pt x="1608" y="342"/>
                  <a:pt x="1604" y="347"/>
                  <a:pt x="1600" y="351"/>
                </a:cubicBezTo>
                <a:cubicBezTo>
                  <a:pt x="1592" y="360"/>
                  <a:pt x="1583" y="370"/>
                  <a:pt x="1575" y="380"/>
                </a:cubicBezTo>
                <a:cubicBezTo>
                  <a:pt x="1568" y="390"/>
                  <a:pt x="1561" y="402"/>
                  <a:pt x="1556" y="414"/>
                </a:cubicBezTo>
                <a:cubicBezTo>
                  <a:pt x="1553" y="420"/>
                  <a:pt x="1551" y="427"/>
                  <a:pt x="1549" y="434"/>
                </a:cubicBezTo>
                <a:cubicBezTo>
                  <a:pt x="1548" y="440"/>
                  <a:pt x="1547" y="447"/>
                  <a:pt x="1546" y="454"/>
                </a:cubicBezTo>
                <a:cubicBezTo>
                  <a:pt x="1546" y="468"/>
                  <a:pt x="1547" y="482"/>
                  <a:pt x="1551" y="496"/>
                </a:cubicBezTo>
                <a:cubicBezTo>
                  <a:pt x="1552" y="503"/>
                  <a:pt x="1555" y="510"/>
                  <a:pt x="1558" y="516"/>
                </a:cubicBezTo>
                <a:close/>
                <a:moveTo>
                  <a:pt x="1601" y="391"/>
                </a:moveTo>
                <a:cubicBezTo>
                  <a:pt x="1603" y="380"/>
                  <a:pt x="1606" y="369"/>
                  <a:pt x="1611" y="358"/>
                </a:cubicBezTo>
                <a:cubicBezTo>
                  <a:pt x="1613" y="353"/>
                  <a:pt x="1616" y="348"/>
                  <a:pt x="1619" y="343"/>
                </a:cubicBezTo>
                <a:cubicBezTo>
                  <a:pt x="1621" y="341"/>
                  <a:pt x="1622" y="338"/>
                  <a:pt x="1624" y="336"/>
                </a:cubicBezTo>
                <a:cubicBezTo>
                  <a:pt x="1625" y="335"/>
                  <a:pt x="1626" y="334"/>
                  <a:pt x="1627" y="333"/>
                </a:cubicBezTo>
                <a:cubicBezTo>
                  <a:pt x="1627" y="333"/>
                  <a:pt x="1628" y="332"/>
                  <a:pt x="1628" y="332"/>
                </a:cubicBezTo>
                <a:cubicBezTo>
                  <a:pt x="1628" y="332"/>
                  <a:pt x="1628" y="332"/>
                  <a:pt x="1628" y="332"/>
                </a:cubicBezTo>
                <a:cubicBezTo>
                  <a:pt x="1633" y="334"/>
                  <a:pt x="1638" y="337"/>
                  <a:pt x="1643" y="339"/>
                </a:cubicBezTo>
                <a:cubicBezTo>
                  <a:pt x="1648" y="343"/>
                  <a:pt x="1653" y="347"/>
                  <a:pt x="1658" y="350"/>
                </a:cubicBezTo>
                <a:cubicBezTo>
                  <a:pt x="1662" y="355"/>
                  <a:pt x="1666" y="359"/>
                  <a:pt x="1670" y="364"/>
                </a:cubicBezTo>
                <a:cubicBezTo>
                  <a:pt x="1675" y="371"/>
                  <a:pt x="1675" y="371"/>
                  <a:pt x="1675" y="371"/>
                </a:cubicBezTo>
                <a:cubicBezTo>
                  <a:pt x="1677" y="375"/>
                  <a:pt x="1677" y="375"/>
                  <a:pt x="1677" y="375"/>
                </a:cubicBezTo>
                <a:cubicBezTo>
                  <a:pt x="1679" y="379"/>
                  <a:pt x="1679" y="379"/>
                  <a:pt x="1679" y="379"/>
                </a:cubicBezTo>
                <a:cubicBezTo>
                  <a:pt x="1682" y="387"/>
                  <a:pt x="1682" y="387"/>
                  <a:pt x="1682" y="387"/>
                </a:cubicBezTo>
                <a:cubicBezTo>
                  <a:pt x="1684" y="390"/>
                  <a:pt x="1684" y="393"/>
                  <a:pt x="1685" y="395"/>
                </a:cubicBezTo>
                <a:cubicBezTo>
                  <a:pt x="1686" y="398"/>
                  <a:pt x="1687" y="401"/>
                  <a:pt x="1687" y="404"/>
                </a:cubicBezTo>
                <a:cubicBezTo>
                  <a:pt x="1688" y="406"/>
                  <a:pt x="1688" y="409"/>
                  <a:pt x="1688" y="412"/>
                </a:cubicBezTo>
                <a:cubicBezTo>
                  <a:pt x="1690" y="417"/>
                  <a:pt x="1689" y="423"/>
                  <a:pt x="1690" y="429"/>
                </a:cubicBezTo>
                <a:cubicBezTo>
                  <a:pt x="1690" y="431"/>
                  <a:pt x="1689" y="434"/>
                  <a:pt x="1689" y="437"/>
                </a:cubicBezTo>
                <a:cubicBezTo>
                  <a:pt x="1689" y="440"/>
                  <a:pt x="1689" y="442"/>
                  <a:pt x="1688" y="445"/>
                </a:cubicBezTo>
                <a:cubicBezTo>
                  <a:pt x="1688" y="451"/>
                  <a:pt x="1686" y="456"/>
                  <a:pt x="1685" y="461"/>
                </a:cubicBezTo>
                <a:cubicBezTo>
                  <a:pt x="1684" y="467"/>
                  <a:pt x="1682" y="472"/>
                  <a:pt x="1680" y="477"/>
                </a:cubicBezTo>
                <a:cubicBezTo>
                  <a:pt x="1678" y="482"/>
                  <a:pt x="1675" y="488"/>
                  <a:pt x="1673" y="493"/>
                </a:cubicBezTo>
                <a:cubicBezTo>
                  <a:pt x="1671" y="498"/>
                  <a:pt x="1667" y="502"/>
                  <a:pt x="1665" y="507"/>
                </a:cubicBezTo>
                <a:cubicBezTo>
                  <a:pt x="1662" y="512"/>
                  <a:pt x="1658" y="517"/>
                  <a:pt x="1655" y="521"/>
                </a:cubicBezTo>
                <a:cubicBezTo>
                  <a:pt x="1652" y="526"/>
                  <a:pt x="1648" y="530"/>
                  <a:pt x="1645" y="535"/>
                </a:cubicBezTo>
                <a:cubicBezTo>
                  <a:pt x="1642" y="538"/>
                  <a:pt x="1640" y="541"/>
                  <a:pt x="1637" y="543"/>
                </a:cubicBezTo>
                <a:cubicBezTo>
                  <a:pt x="1634" y="540"/>
                  <a:pt x="1632" y="537"/>
                  <a:pt x="1630" y="534"/>
                </a:cubicBezTo>
                <a:cubicBezTo>
                  <a:pt x="1624" y="526"/>
                  <a:pt x="1619" y="517"/>
                  <a:pt x="1615" y="508"/>
                </a:cubicBezTo>
                <a:cubicBezTo>
                  <a:pt x="1610" y="499"/>
                  <a:pt x="1607" y="491"/>
                  <a:pt x="1605" y="482"/>
                </a:cubicBezTo>
                <a:cubicBezTo>
                  <a:pt x="1602" y="473"/>
                  <a:pt x="1601" y="463"/>
                  <a:pt x="1600" y="454"/>
                </a:cubicBezTo>
                <a:cubicBezTo>
                  <a:pt x="1599" y="444"/>
                  <a:pt x="1598" y="434"/>
                  <a:pt x="1598" y="424"/>
                </a:cubicBezTo>
                <a:cubicBezTo>
                  <a:pt x="1599" y="413"/>
                  <a:pt x="1599" y="402"/>
                  <a:pt x="1601" y="391"/>
                </a:cubicBezTo>
                <a:close/>
                <a:moveTo>
                  <a:pt x="2088" y="915"/>
                </a:moveTo>
                <a:cubicBezTo>
                  <a:pt x="2088" y="911"/>
                  <a:pt x="2087" y="906"/>
                  <a:pt x="2087" y="902"/>
                </a:cubicBezTo>
                <a:cubicBezTo>
                  <a:pt x="2086" y="897"/>
                  <a:pt x="2085" y="893"/>
                  <a:pt x="2084" y="888"/>
                </a:cubicBezTo>
                <a:cubicBezTo>
                  <a:pt x="2083" y="884"/>
                  <a:pt x="2082" y="879"/>
                  <a:pt x="2081" y="875"/>
                </a:cubicBezTo>
                <a:cubicBezTo>
                  <a:pt x="2080" y="871"/>
                  <a:pt x="2079" y="866"/>
                  <a:pt x="2078" y="862"/>
                </a:cubicBezTo>
                <a:cubicBezTo>
                  <a:pt x="2077" y="858"/>
                  <a:pt x="2075" y="854"/>
                  <a:pt x="2074" y="849"/>
                </a:cubicBezTo>
                <a:cubicBezTo>
                  <a:pt x="2072" y="845"/>
                  <a:pt x="2071" y="841"/>
                  <a:pt x="2069" y="837"/>
                </a:cubicBezTo>
                <a:cubicBezTo>
                  <a:pt x="2066" y="829"/>
                  <a:pt x="2063" y="820"/>
                  <a:pt x="2059" y="812"/>
                </a:cubicBezTo>
                <a:cubicBezTo>
                  <a:pt x="2059" y="817"/>
                  <a:pt x="2059" y="821"/>
                  <a:pt x="2059" y="826"/>
                </a:cubicBezTo>
                <a:cubicBezTo>
                  <a:pt x="2060" y="839"/>
                  <a:pt x="2060" y="839"/>
                  <a:pt x="2060" y="839"/>
                </a:cubicBezTo>
                <a:cubicBezTo>
                  <a:pt x="2060" y="847"/>
                  <a:pt x="2060" y="856"/>
                  <a:pt x="2060" y="865"/>
                </a:cubicBezTo>
                <a:cubicBezTo>
                  <a:pt x="2060" y="869"/>
                  <a:pt x="2060" y="873"/>
                  <a:pt x="2060" y="878"/>
                </a:cubicBezTo>
                <a:cubicBezTo>
                  <a:pt x="2060" y="882"/>
                  <a:pt x="2060" y="886"/>
                  <a:pt x="2060" y="890"/>
                </a:cubicBezTo>
                <a:cubicBezTo>
                  <a:pt x="2060" y="899"/>
                  <a:pt x="2059" y="907"/>
                  <a:pt x="2058" y="915"/>
                </a:cubicBezTo>
                <a:cubicBezTo>
                  <a:pt x="2058" y="919"/>
                  <a:pt x="2057" y="923"/>
                  <a:pt x="2056" y="927"/>
                </a:cubicBezTo>
                <a:cubicBezTo>
                  <a:pt x="2056" y="931"/>
                  <a:pt x="2055" y="935"/>
                  <a:pt x="2054" y="939"/>
                </a:cubicBezTo>
                <a:cubicBezTo>
                  <a:pt x="2052" y="947"/>
                  <a:pt x="2050" y="955"/>
                  <a:pt x="2048" y="963"/>
                </a:cubicBezTo>
                <a:cubicBezTo>
                  <a:pt x="2047" y="968"/>
                  <a:pt x="2045" y="973"/>
                  <a:pt x="2044" y="978"/>
                </a:cubicBezTo>
                <a:cubicBezTo>
                  <a:pt x="2032" y="967"/>
                  <a:pt x="2032" y="967"/>
                  <a:pt x="2032" y="967"/>
                </a:cubicBezTo>
                <a:cubicBezTo>
                  <a:pt x="2028" y="964"/>
                  <a:pt x="2024" y="960"/>
                  <a:pt x="2020" y="956"/>
                </a:cubicBezTo>
                <a:cubicBezTo>
                  <a:pt x="2012" y="949"/>
                  <a:pt x="2004" y="941"/>
                  <a:pt x="1996" y="934"/>
                </a:cubicBezTo>
                <a:cubicBezTo>
                  <a:pt x="1972" y="910"/>
                  <a:pt x="1972" y="910"/>
                  <a:pt x="1972" y="910"/>
                </a:cubicBezTo>
                <a:cubicBezTo>
                  <a:pt x="1948" y="887"/>
                  <a:pt x="1948" y="887"/>
                  <a:pt x="1948" y="887"/>
                </a:cubicBezTo>
                <a:cubicBezTo>
                  <a:pt x="1925" y="863"/>
                  <a:pt x="1925" y="863"/>
                  <a:pt x="1925" y="863"/>
                </a:cubicBezTo>
                <a:cubicBezTo>
                  <a:pt x="1877" y="816"/>
                  <a:pt x="1877" y="816"/>
                  <a:pt x="1877" y="816"/>
                </a:cubicBezTo>
                <a:cubicBezTo>
                  <a:pt x="1876" y="815"/>
                  <a:pt x="1876" y="815"/>
                  <a:pt x="1876" y="815"/>
                </a:cubicBezTo>
                <a:cubicBezTo>
                  <a:pt x="1875" y="813"/>
                  <a:pt x="1872" y="812"/>
                  <a:pt x="1870" y="810"/>
                </a:cubicBezTo>
                <a:cubicBezTo>
                  <a:pt x="1867" y="809"/>
                  <a:pt x="1863" y="808"/>
                  <a:pt x="1860" y="808"/>
                </a:cubicBezTo>
                <a:cubicBezTo>
                  <a:pt x="1858" y="808"/>
                  <a:pt x="1857" y="808"/>
                  <a:pt x="1856" y="808"/>
                </a:cubicBezTo>
                <a:cubicBezTo>
                  <a:pt x="1855" y="808"/>
                  <a:pt x="1854" y="809"/>
                  <a:pt x="1854" y="809"/>
                </a:cubicBezTo>
                <a:cubicBezTo>
                  <a:pt x="1852" y="809"/>
                  <a:pt x="1850" y="810"/>
                  <a:pt x="1849" y="810"/>
                </a:cubicBezTo>
                <a:cubicBezTo>
                  <a:pt x="1849" y="810"/>
                  <a:pt x="1848" y="811"/>
                  <a:pt x="1847" y="811"/>
                </a:cubicBezTo>
                <a:cubicBezTo>
                  <a:pt x="1846" y="812"/>
                  <a:pt x="1846" y="812"/>
                  <a:pt x="1846" y="812"/>
                </a:cubicBezTo>
                <a:cubicBezTo>
                  <a:pt x="1845" y="812"/>
                  <a:pt x="1845" y="812"/>
                  <a:pt x="1845" y="812"/>
                </a:cubicBezTo>
                <a:cubicBezTo>
                  <a:pt x="1844" y="813"/>
                  <a:pt x="1844" y="813"/>
                  <a:pt x="1844" y="813"/>
                </a:cubicBezTo>
                <a:cubicBezTo>
                  <a:pt x="1843" y="814"/>
                  <a:pt x="1843" y="814"/>
                  <a:pt x="1842" y="814"/>
                </a:cubicBezTo>
                <a:cubicBezTo>
                  <a:pt x="1841" y="815"/>
                  <a:pt x="1841" y="816"/>
                  <a:pt x="1840" y="817"/>
                </a:cubicBezTo>
                <a:cubicBezTo>
                  <a:pt x="1839" y="817"/>
                  <a:pt x="1839" y="818"/>
                  <a:pt x="1838" y="818"/>
                </a:cubicBezTo>
                <a:cubicBezTo>
                  <a:pt x="1837" y="820"/>
                  <a:pt x="1836" y="822"/>
                  <a:pt x="1834" y="824"/>
                </a:cubicBezTo>
                <a:cubicBezTo>
                  <a:pt x="1832" y="827"/>
                  <a:pt x="1831" y="830"/>
                  <a:pt x="1830" y="832"/>
                </a:cubicBezTo>
                <a:cubicBezTo>
                  <a:pt x="1827" y="838"/>
                  <a:pt x="1825" y="843"/>
                  <a:pt x="1823" y="849"/>
                </a:cubicBezTo>
                <a:cubicBezTo>
                  <a:pt x="1820" y="859"/>
                  <a:pt x="1818" y="870"/>
                  <a:pt x="1817" y="880"/>
                </a:cubicBezTo>
                <a:cubicBezTo>
                  <a:pt x="1815" y="902"/>
                  <a:pt x="1817" y="922"/>
                  <a:pt x="1820" y="942"/>
                </a:cubicBezTo>
                <a:cubicBezTo>
                  <a:pt x="1824" y="962"/>
                  <a:pt x="1830" y="981"/>
                  <a:pt x="1838" y="999"/>
                </a:cubicBezTo>
                <a:cubicBezTo>
                  <a:pt x="1842" y="1008"/>
                  <a:pt x="1847" y="1016"/>
                  <a:pt x="1852" y="1025"/>
                </a:cubicBezTo>
                <a:cubicBezTo>
                  <a:pt x="1857" y="1033"/>
                  <a:pt x="1862" y="1041"/>
                  <a:pt x="1868" y="1049"/>
                </a:cubicBezTo>
                <a:cubicBezTo>
                  <a:pt x="1865" y="1035"/>
                  <a:pt x="1865" y="1035"/>
                  <a:pt x="1865" y="1035"/>
                </a:cubicBezTo>
                <a:cubicBezTo>
                  <a:pt x="1862" y="1021"/>
                  <a:pt x="1862" y="1021"/>
                  <a:pt x="1862" y="1021"/>
                </a:cubicBezTo>
                <a:cubicBezTo>
                  <a:pt x="1860" y="1012"/>
                  <a:pt x="1859" y="1003"/>
                  <a:pt x="1857" y="993"/>
                </a:cubicBezTo>
                <a:cubicBezTo>
                  <a:pt x="1855" y="975"/>
                  <a:pt x="1853" y="957"/>
                  <a:pt x="1853" y="939"/>
                </a:cubicBezTo>
                <a:cubicBezTo>
                  <a:pt x="1854" y="921"/>
                  <a:pt x="1855" y="904"/>
                  <a:pt x="1859" y="887"/>
                </a:cubicBezTo>
                <a:cubicBezTo>
                  <a:pt x="1860" y="882"/>
                  <a:pt x="1864" y="874"/>
                  <a:pt x="1864" y="874"/>
                </a:cubicBezTo>
                <a:cubicBezTo>
                  <a:pt x="1887" y="900"/>
                  <a:pt x="1887" y="900"/>
                  <a:pt x="1887" y="900"/>
                </a:cubicBezTo>
                <a:cubicBezTo>
                  <a:pt x="1903" y="916"/>
                  <a:pt x="1919" y="932"/>
                  <a:pt x="1936" y="948"/>
                </a:cubicBezTo>
                <a:cubicBezTo>
                  <a:pt x="1952" y="964"/>
                  <a:pt x="1969" y="979"/>
                  <a:pt x="1986" y="994"/>
                </a:cubicBezTo>
                <a:cubicBezTo>
                  <a:pt x="1991" y="998"/>
                  <a:pt x="1995" y="1002"/>
                  <a:pt x="2000" y="1005"/>
                </a:cubicBezTo>
                <a:cubicBezTo>
                  <a:pt x="2014" y="1016"/>
                  <a:pt x="2014" y="1016"/>
                  <a:pt x="2014" y="1016"/>
                </a:cubicBezTo>
                <a:cubicBezTo>
                  <a:pt x="2028" y="1027"/>
                  <a:pt x="2028" y="1027"/>
                  <a:pt x="2028" y="1027"/>
                </a:cubicBezTo>
                <a:cubicBezTo>
                  <a:pt x="2043" y="1037"/>
                  <a:pt x="2043" y="1037"/>
                  <a:pt x="2043" y="1037"/>
                </a:cubicBezTo>
                <a:cubicBezTo>
                  <a:pt x="2044" y="1037"/>
                  <a:pt x="2044" y="1037"/>
                  <a:pt x="2044" y="1037"/>
                </a:cubicBezTo>
                <a:cubicBezTo>
                  <a:pt x="2046" y="1039"/>
                  <a:pt x="2049" y="1040"/>
                  <a:pt x="2052" y="1041"/>
                </a:cubicBezTo>
                <a:cubicBezTo>
                  <a:pt x="2064" y="1043"/>
                  <a:pt x="2076" y="1035"/>
                  <a:pt x="2078" y="1023"/>
                </a:cubicBezTo>
                <a:cubicBezTo>
                  <a:pt x="2082" y="1006"/>
                  <a:pt x="2085" y="989"/>
                  <a:pt x="2087" y="971"/>
                </a:cubicBezTo>
                <a:cubicBezTo>
                  <a:pt x="2088" y="962"/>
                  <a:pt x="2089" y="952"/>
                  <a:pt x="2089" y="943"/>
                </a:cubicBezTo>
                <a:cubicBezTo>
                  <a:pt x="2089" y="938"/>
                  <a:pt x="2089" y="934"/>
                  <a:pt x="2089" y="929"/>
                </a:cubicBezTo>
                <a:cubicBezTo>
                  <a:pt x="2089" y="925"/>
                  <a:pt x="2089" y="920"/>
                  <a:pt x="2088" y="915"/>
                </a:cubicBezTo>
                <a:close/>
                <a:moveTo>
                  <a:pt x="1786" y="530"/>
                </a:moveTo>
                <a:cubicBezTo>
                  <a:pt x="1790" y="539"/>
                  <a:pt x="1795" y="547"/>
                  <a:pt x="1799" y="556"/>
                </a:cubicBezTo>
                <a:cubicBezTo>
                  <a:pt x="1804" y="564"/>
                  <a:pt x="1810" y="572"/>
                  <a:pt x="1815" y="580"/>
                </a:cubicBezTo>
                <a:cubicBezTo>
                  <a:pt x="1812" y="566"/>
                  <a:pt x="1812" y="566"/>
                  <a:pt x="1812" y="566"/>
                </a:cubicBezTo>
                <a:cubicBezTo>
                  <a:pt x="1810" y="552"/>
                  <a:pt x="1810" y="552"/>
                  <a:pt x="1810" y="552"/>
                </a:cubicBezTo>
                <a:cubicBezTo>
                  <a:pt x="1808" y="543"/>
                  <a:pt x="1806" y="533"/>
                  <a:pt x="1805" y="524"/>
                </a:cubicBezTo>
                <a:cubicBezTo>
                  <a:pt x="1802" y="506"/>
                  <a:pt x="1801" y="487"/>
                  <a:pt x="1801" y="470"/>
                </a:cubicBezTo>
                <a:cubicBezTo>
                  <a:pt x="1801" y="452"/>
                  <a:pt x="1803" y="434"/>
                  <a:pt x="1807" y="418"/>
                </a:cubicBezTo>
                <a:cubicBezTo>
                  <a:pt x="1808" y="413"/>
                  <a:pt x="1811" y="405"/>
                  <a:pt x="1811" y="405"/>
                </a:cubicBezTo>
                <a:cubicBezTo>
                  <a:pt x="1835" y="430"/>
                  <a:pt x="1835" y="430"/>
                  <a:pt x="1835" y="430"/>
                </a:cubicBezTo>
                <a:cubicBezTo>
                  <a:pt x="1851" y="447"/>
                  <a:pt x="1867" y="463"/>
                  <a:pt x="1883" y="479"/>
                </a:cubicBezTo>
                <a:cubicBezTo>
                  <a:pt x="1900" y="495"/>
                  <a:pt x="1917" y="510"/>
                  <a:pt x="1934" y="525"/>
                </a:cubicBezTo>
                <a:cubicBezTo>
                  <a:pt x="1939" y="529"/>
                  <a:pt x="1943" y="532"/>
                  <a:pt x="1948" y="536"/>
                </a:cubicBezTo>
                <a:cubicBezTo>
                  <a:pt x="1961" y="547"/>
                  <a:pt x="1961" y="547"/>
                  <a:pt x="1961" y="547"/>
                </a:cubicBezTo>
                <a:cubicBezTo>
                  <a:pt x="1975" y="557"/>
                  <a:pt x="1975" y="557"/>
                  <a:pt x="1975" y="557"/>
                </a:cubicBezTo>
                <a:cubicBezTo>
                  <a:pt x="1991" y="567"/>
                  <a:pt x="1991" y="567"/>
                  <a:pt x="1991" y="567"/>
                </a:cubicBezTo>
                <a:cubicBezTo>
                  <a:pt x="1992" y="568"/>
                  <a:pt x="1992" y="568"/>
                  <a:pt x="1992" y="568"/>
                </a:cubicBezTo>
                <a:cubicBezTo>
                  <a:pt x="1994" y="570"/>
                  <a:pt x="1997" y="571"/>
                  <a:pt x="2000" y="571"/>
                </a:cubicBezTo>
                <a:cubicBezTo>
                  <a:pt x="2012" y="574"/>
                  <a:pt x="2023" y="566"/>
                  <a:pt x="2026" y="554"/>
                </a:cubicBezTo>
                <a:cubicBezTo>
                  <a:pt x="2029" y="537"/>
                  <a:pt x="2033" y="519"/>
                  <a:pt x="2035" y="501"/>
                </a:cubicBezTo>
                <a:cubicBezTo>
                  <a:pt x="2036" y="492"/>
                  <a:pt x="2037" y="483"/>
                  <a:pt x="2037" y="474"/>
                </a:cubicBezTo>
                <a:cubicBezTo>
                  <a:pt x="2037" y="469"/>
                  <a:pt x="2037" y="465"/>
                  <a:pt x="2037" y="460"/>
                </a:cubicBezTo>
                <a:cubicBezTo>
                  <a:pt x="2037" y="455"/>
                  <a:pt x="2036" y="451"/>
                  <a:pt x="2036" y="446"/>
                </a:cubicBezTo>
                <a:cubicBezTo>
                  <a:pt x="2036" y="442"/>
                  <a:pt x="2035" y="437"/>
                  <a:pt x="2034" y="432"/>
                </a:cubicBezTo>
                <a:cubicBezTo>
                  <a:pt x="2034" y="428"/>
                  <a:pt x="2033" y="423"/>
                  <a:pt x="2032" y="419"/>
                </a:cubicBezTo>
                <a:cubicBezTo>
                  <a:pt x="2031" y="415"/>
                  <a:pt x="2030" y="410"/>
                  <a:pt x="2029" y="406"/>
                </a:cubicBezTo>
                <a:cubicBezTo>
                  <a:pt x="2028" y="401"/>
                  <a:pt x="2026" y="397"/>
                  <a:pt x="2025" y="393"/>
                </a:cubicBezTo>
                <a:cubicBezTo>
                  <a:pt x="2024" y="389"/>
                  <a:pt x="2023" y="384"/>
                  <a:pt x="2021" y="380"/>
                </a:cubicBezTo>
                <a:cubicBezTo>
                  <a:pt x="2020" y="376"/>
                  <a:pt x="2018" y="372"/>
                  <a:pt x="2017" y="368"/>
                </a:cubicBezTo>
                <a:cubicBezTo>
                  <a:pt x="2014" y="359"/>
                  <a:pt x="2010" y="351"/>
                  <a:pt x="2007" y="343"/>
                </a:cubicBezTo>
                <a:cubicBezTo>
                  <a:pt x="2007" y="348"/>
                  <a:pt x="2007" y="352"/>
                  <a:pt x="2007" y="356"/>
                </a:cubicBezTo>
                <a:cubicBezTo>
                  <a:pt x="2007" y="369"/>
                  <a:pt x="2007" y="369"/>
                  <a:pt x="2007" y="369"/>
                </a:cubicBezTo>
                <a:cubicBezTo>
                  <a:pt x="2008" y="378"/>
                  <a:pt x="2008" y="387"/>
                  <a:pt x="2008" y="396"/>
                </a:cubicBezTo>
                <a:cubicBezTo>
                  <a:pt x="2008" y="400"/>
                  <a:pt x="2008" y="404"/>
                  <a:pt x="2008" y="408"/>
                </a:cubicBezTo>
                <a:cubicBezTo>
                  <a:pt x="2008" y="413"/>
                  <a:pt x="2008" y="417"/>
                  <a:pt x="2008" y="421"/>
                </a:cubicBezTo>
                <a:cubicBezTo>
                  <a:pt x="2007" y="429"/>
                  <a:pt x="2007" y="438"/>
                  <a:pt x="2006" y="446"/>
                </a:cubicBezTo>
                <a:cubicBezTo>
                  <a:pt x="2005" y="450"/>
                  <a:pt x="2005" y="454"/>
                  <a:pt x="2004" y="458"/>
                </a:cubicBezTo>
                <a:cubicBezTo>
                  <a:pt x="2003" y="462"/>
                  <a:pt x="2002" y="466"/>
                  <a:pt x="2002" y="470"/>
                </a:cubicBezTo>
                <a:cubicBezTo>
                  <a:pt x="2000" y="478"/>
                  <a:pt x="1998" y="486"/>
                  <a:pt x="1996" y="494"/>
                </a:cubicBezTo>
                <a:cubicBezTo>
                  <a:pt x="1994" y="499"/>
                  <a:pt x="1993" y="504"/>
                  <a:pt x="1992" y="509"/>
                </a:cubicBezTo>
                <a:cubicBezTo>
                  <a:pt x="1980" y="498"/>
                  <a:pt x="1980" y="498"/>
                  <a:pt x="1980" y="498"/>
                </a:cubicBezTo>
                <a:cubicBezTo>
                  <a:pt x="1976" y="495"/>
                  <a:pt x="1972" y="491"/>
                  <a:pt x="1968" y="487"/>
                </a:cubicBezTo>
                <a:cubicBezTo>
                  <a:pt x="1960" y="480"/>
                  <a:pt x="1952" y="472"/>
                  <a:pt x="1944" y="464"/>
                </a:cubicBezTo>
                <a:cubicBezTo>
                  <a:pt x="1920" y="441"/>
                  <a:pt x="1920" y="441"/>
                  <a:pt x="1920" y="441"/>
                </a:cubicBezTo>
                <a:cubicBezTo>
                  <a:pt x="1896" y="418"/>
                  <a:pt x="1896" y="418"/>
                  <a:pt x="1896" y="418"/>
                </a:cubicBezTo>
                <a:cubicBezTo>
                  <a:pt x="1872" y="394"/>
                  <a:pt x="1872" y="394"/>
                  <a:pt x="1872" y="394"/>
                </a:cubicBezTo>
                <a:cubicBezTo>
                  <a:pt x="1825" y="347"/>
                  <a:pt x="1825" y="347"/>
                  <a:pt x="1825" y="347"/>
                </a:cubicBezTo>
                <a:cubicBezTo>
                  <a:pt x="1824" y="346"/>
                  <a:pt x="1824" y="346"/>
                  <a:pt x="1824" y="346"/>
                </a:cubicBezTo>
                <a:cubicBezTo>
                  <a:pt x="1822" y="344"/>
                  <a:pt x="1820" y="342"/>
                  <a:pt x="1818" y="341"/>
                </a:cubicBezTo>
                <a:cubicBezTo>
                  <a:pt x="1814" y="340"/>
                  <a:pt x="1811" y="339"/>
                  <a:pt x="1807" y="339"/>
                </a:cubicBezTo>
                <a:cubicBezTo>
                  <a:pt x="1805" y="339"/>
                  <a:pt x="1805" y="339"/>
                  <a:pt x="1804" y="339"/>
                </a:cubicBezTo>
                <a:cubicBezTo>
                  <a:pt x="1803" y="339"/>
                  <a:pt x="1802" y="339"/>
                  <a:pt x="1801" y="339"/>
                </a:cubicBezTo>
                <a:cubicBezTo>
                  <a:pt x="1799" y="340"/>
                  <a:pt x="1798" y="341"/>
                  <a:pt x="1797" y="341"/>
                </a:cubicBezTo>
                <a:cubicBezTo>
                  <a:pt x="1796" y="341"/>
                  <a:pt x="1796" y="342"/>
                  <a:pt x="1795" y="342"/>
                </a:cubicBezTo>
                <a:cubicBezTo>
                  <a:pt x="1794" y="343"/>
                  <a:pt x="1794" y="343"/>
                  <a:pt x="1794" y="343"/>
                </a:cubicBezTo>
                <a:cubicBezTo>
                  <a:pt x="1793" y="343"/>
                  <a:pt x="1793" y="343"/>
                  <a:pt x="1793" y="343"/>
                </a:cubicBezTo>
                <a:cubicBezTo>
                  <a:pt x="1792" y="344"/>
                  <a:pt x="1792" y="344"/>
                  <a:pt x="1792" y="344"/>
                </a:cubicBezTo>
                <a:cubicBezTo>
                  <a:pt x="1791" y="344"/>
                  <a:pt x="1790" y="345"/>
                  <a:pt x="1790" y="345"/>
                </a:cubicBezTo>
                <a:cubicBezTo>
                  <a:pt x="1789" y="346"/>
                  <a:pt x="1788" y="347"/>
                  <a:pt x="1788" y="347"/>
                </a:cubicBezTo>
                <a:cubicBezTo>
                  <a:pt x="1787" y="348"/>
                  <a:pt x="1787" y="349"/>
                  <a:pt x="1786" y="349"/>
                </a:cubicBezTo>
                <a:cubicBezTo>
                  <a:pt x="1784" y="351"/>
                  <a:pt x="1783" y="353"/>
                  <a:pt x="1782" y="354"/>
                </a:cubicBezTo>
                <a:cubicBezTo>
                  <a:pt x="1780" y="358"/>
                  <a:pt x="1779" y="360"/>
                  <a:pt x="1777" y="363"/>
                </a:cubicBezTo>
                <a:cubicBezTo>
                  <a:pt x="1775" y="369"/>
                  <a:pt x="1773" y="374"/>
                  <a:pt x="1771" y="379"/>
                </a:cubicBezTo>
                <a:cubicBezTo>
                  <a:pt x="1768" y="390"/>
                  <a:pt x="1766" y="401"/>
                  <a:pt x="1765" y="411"/>
                </a:cubicBezTo>
                <a:cubicBezTo>
                  <a:pt x="1763" y="432"/>
                  <a:pt x="1764" y="453"/>
                  <a:pt x="1768" y="473"/>
                </a:cubicBezTo>
                <a:cubicBezTo>
                  <a:pt x="1772" y="493"/>
                  <a:pt x="1778" y="512"/>
                  <a:pt x="1786" y="530"/>
                </a:cubicBezTo>
                <a:close/>
              </a:path>
            </a:pathLst>
          </a:custGeom>
          <a:solidFill>
            <a:srgbClr val="1D1D1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395C044-D362-4A84-93FE-10AE4073AC12}" type="datetime1">
              <a:rPr lang="fr-FR" smtClean="0"/>
              <a:pPr/>
              <a:t>12/10/2015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F98155-FF08-46E2-A468-74B50DF18FC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Mission Jeunes : nom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42527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C549-6B2D-4F4E-81A8-9D239DC789D9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5ACD-8791-4419-BA7F-5A9FA7E57D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4536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C549-6B2D-4F4E-81A8-9D239DC789D9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5ACD-8791-4419-BA7F-5A9FA7E57D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638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C549-6B2D-4F4E-81A8-9D239DC789D9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5ACD-8791-4419-BA7F-5A9FA7E57D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0764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C549-6B2D-4F4E-81A8-9D239DC789D9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5ACD-8791-4419-BA7F-5A9FA7E57D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3792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C549-6B2D-4F4E-81A8-9D239DC789D9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5ACD-8791-4419-BA7F-5A9FA7E57D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096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C549-6B2D-4F4E-81A8-9D239DC789D9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5ACD-8791-4419-BA7F-5A9FA7E57D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962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C549-6B2D-4F4E-81A8-9D239DC789D9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5ACD-8791-4419-BA7F-5A9FA7E57D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6992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C549-6B2D-4F4E-81A8-9D239DC789D9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5ACD-8791-4419-BA7F-5A9FA7E57D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1195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CC549-6B2D-4F4E-81A8-9D239DC789D9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5ACD-8791-4419-BA7F-5A9FA7E57D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2120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slide" Target="slide19.xml"/><Relationship Id="rId4" Type="http://schemas.openxmlformats.org/officeDocument/2006/relationships/slide" Target="slide17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261"/>
          <a:stretch>
            <a:fillRect/>
          </a:stretch>
        </p:blipFill>
        <p:spPr bwMode="auto">
          <a:xfrm>
            <a:off x="2268538" y="4838700"/>
            <a:ext cx="46783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62" r="26398" b="31456"/>
          <a:stretch>
            <a:fillRect/>
          </a:stretch>
        </p:blipFill>
        <p:spPr bwMode="auto">
          <a:xfrm>
            <a:off x="2916238" y="3021013"/>
            <a:ext cx="3240087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660"/>
          <a:stretch>
            <a:fillRect/>
          </a:stretch>
        </p:blipFill>
        <p:spPr bwMode="auto">
          <a:xfrm>
            <a:off x="5867400" y="44450"/>
            <a:ext cx="32416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44450"/>
            <a:ext cx="2876550" cy="2232025"/>
          </a:xfrm>
          <a:prstGeom prst="rect">
            <a:avLst/>
          </a:prstGeom>
          <a:solidFill>
            <a:srgbClr val="47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102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29051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0" t="5984" r="-3130" b="31500"/>
          <a:stretch>
            <a:fillRect/>
          </a:stretch>
        </p:blipFill>
        <p:spPr bwMode="auto">
          <a:xfrm>
            <a:off x="2916238" y="41275"/>
            <a:ext cx="29511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93"/>
          <a:stretch>
            <a:fillRect/>
          </a:stretch>
        </p:blipFill>
        <p:spPr bwMode="auto">
          <a:xfrm>
            <a:off x="7938" y="2360613"/>
            <a:ext cx="2903537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44" r="8234" b="4713"/>
          <a:stretch>
            <a:fillRect/>
          </a:stretch>
        </p:blipFill>
        <p:spPr bwMode="auto">
          <a:xfrm>
            <a:off x="6146800" y="3213100"/>
            <a:ext cx="29622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ZoneTexte 2"/>
          <p:cNvSpPr txBox="1">
            <a:spLocks noChangeArrowheads="1"/>
          </p:cNvSpPr>
          <p:nvPr/>
        </p:nvSpPr>
        <p:spPr bwMode="auto">
          <a:xfrm>
            <a:off x="2947988" y="1952625"/>
            <a:ext cx="6184900" cy="1323975"/>
          </a:xfrm>
          <a:prstGeom prst="rect">
            <a:avLst/>
          </a:prstGeom>
          <a:solidFill>
            <a:srgbClr val="F9B3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000">
                <a:solidFill>
                  <a:schemeClr val="bg1"/>
                </a:solidFill>
                <a:latin typeface="Arial" charset="0"/>
              </a:rPr>
              <a:t>Accompagner</a:t>
            </a:r>
            <a:r>
              <a:rPr lang="fr-FR" altLang="fr-FR" sz="3000" b="1">
                <a:solidFill>
                  <a:schemeClr val="bg1"/>
                </a:solidFill>
                <a:latin typeface="Arial" charset="0"/>
              </a:rPr>
              <a:t/>
            </a:r>
            <a:br>
              <a:rPr lang="fr-FR" altLang="fr-FR" sz="3000" b="1">
                <a:solidFill>
                  <a:schemeClr val="bg1"/>
                </a:solidFill>
                <a:latin typeface="Arial" charset="0"/>
              </a:rPr>
            </a:br>
            <a:r>
              <a:rPr lang="fr-FR" altLang="fr-FR" sz="3000">
                <a:solidFill>
                  <a:schemeClr val="bg1"/>
                </a:solidFill>
                <a:latin typeface="Arial" charset="0"/>
              </a:rPr>
              <a:t>les </a:t>
            </a:r>
            <a:r>
              <a:rPr lang="fr-FR" altLang="fr-FR" sz="3000" b="1">
                <a:solidFill>
                  <a:schemeClr val="bg1"/>
                </a:solidFill>
                <a:latin typeface="Arial" charset="0"/>
              </a:rPr>
              <a:t>INTERIMAIRES</a:t>
            </a:r>
            <a:r>
              <a:rPr lang="fr-FR" altLang="fr-FR" sz="2000">
                <a:solidFill>
                  <a:schemeClr val="bg1"/>
                </a:solidFill>
                <a:latin typeface="Arial" charset="0"/>
              </a:rPr>
              <a:t/>
            </a:r>
            <a:br>
              <a:rPr lang="fr-FR" altLang="fr-FR" sz="2000">
                <a:solidFill>
                  <a:schemeClr val="bg1"/>
                </a:solidFill>
                <a:latin typeface="Arial" charset="0"/>
              </a:rPr>
            </a:br>
            <a:endParaRPr lang="fr-FR" altLang="fr-FR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32888" cy="6858000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921000" y="1588"/>
            <a:ext cx="6211888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146800" y="3311525"/>
            <a:ext cx="2986088" cy="350996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21000" y="1958975"/>
            <a:ext cx="6223000" cy="13525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935288" y="5199063"/>
            <a:ext cx="3211512" cy="165893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968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e 34"/>
          <p:cNvSpPr/>
          <p:nvPr/>
        </p:nvSpPr>
        <p:spPr>
          <a:xfrm>
            <a:off x="6445250" y="815975"/>
            <a:ext cx="1511300" cy="1317625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5653088" y="3963988"/>
            <a:ext cx="1368425" cy="1193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411288" y="1844675"/>
            <a:ext cx="1817687" cy="15843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755650" y="4437063"/>
            <a:ext cx="2808288" cy="2232025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22" name="ZoneTexte 3"/>
          <p:cNvSpPr txBox="1">
            <a:spLocks noChangeArrowheads="1"/>
          </p:cNvSpPr>
          <p:nvPr/>
        </p:nvSpPr>
        <p:spPr bwMode="auto">
          <a:xfrm>
            <a:off x="179388" y="188913"/>
            <a:ext cx="2663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>
                <a:cs typeface="Arial" pitchFamily="34" charset="0"/>
              </a:rPr>
              <a:t>1,7 </a:t>
            </a:r>
            <a:r>
              <a:rPr lang="fr-FR" altLang="fr-FR" sz="1800" b="1" dirty="0" smtClean="0">
                <a:cs typeface="Arial" pitchFamily="34" charset="0"/>
              </a:rPr>
              <a:t>million </a:t>
            </a:r>
            <a:r>
              <a:rPr lang="fr-FR" altLang="fr-FR" sz="1800" dirty="0">
                <a:cs typeface="Arial" pitchFamily="34" charset="0"/>
              </a:rPr>
              <a:t/>
            </a:r>
            <a:br>
              <a:rPr lang="fr-FR" altLang="fr-FR" sz="1800" dirty="0">
                <a:cs typeface="Arial" pitchFamily="34" charset="0"/>
              </a:rPr>
            </a:br>
            <a:r>
              <a:rPr lang="fr-FR" altLang="fr-FR" sz="1800" dirty="0">
                <a:cs typeface="Arial" pitchFamily="34" charset="0"/>
              </a:rPr>
              <a:t>de salariés intérimaires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42988" y="5097463"/>
            <a:ext cx="1943100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n-lt"/>
              </a:rPr>
              <a:t>Occasionnels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42%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710 000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188" y="3392488"/>
            <a:ext cx="7848600" cy="9683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 rot="16200000">
            <a:off x="1934369" y="3353594"/>
            <a:ext cx="5248275" cy="714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226" name="ZoneTexte 18"/>
          <p:cNvSpPr txBox="1">
            <a:spLocks noChangeArrowheads="1"/>
          </p:cNvSpPr>
          <p:nvPr/>
        </p:nvSpPr>
        <p:spPr bwMode="auto">
          <a:xfrm>
            <a:off x="3240088" y="250825"/>
            <a:ext cx="2663825" cy="3698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bg1"/>
                </a:solidFill>
                <a:cs typeface="Arial" pitchFamily="34" charset="0"/>
              </a:rPr>
              <a:t>Intensité d’emploi élevée</a:t>
            </a:r>
          </a:p>
        </p:txBody>
      </p:sp>
      <p:sp>
        <p:nvSpPr>
          <p:cNvPr id="9227" name="ZoneTexte 19"/>
          <p:cNvSpPr txBox="1">
            <a:spLocks noChangeArrowheads="1"/>
          </p:cNvSpPr>
          <p:nvPr/>
        </p:nvSpPr>
        <p:spPr bwMode="auto">
          <a:xfrm rot="-5400000">
            <a:off x="-554037" y="3262313"/>
            <a:ext cx="1836737" cy="369887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bg1"/>
                </a:solidFill>
                <a:cs typeface="Arial" pitchFamily="34" charset="0"/>
              </a:rPr>
              <a:t>Ancienneté faible</a:t>
            </a:r>
          </a:p>
        </p:txBody>
      </p:sp>
      <p:sp>
        <p:nvSpPr>
          <p:cNvPr id="9228" name="ZoneTexte 20"/>
          <p:cNvSpPr txBox="1">
            <a:spLocks noChangeArrowheads="1"/>
          </p:cNvSpPr>
          <p:nvPr/>
        </p:nvSpPr>
        <p:spPr bwMode="auto">
          <a:xfrm rot="-5400000">
            <a:off x="7870825" y="3225800"/>
            <a:ext cx="1836738" cy="369888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bg1"/>
                </a:solidFill>
                <a:cs typeface="Arial" pitchFamily="34" charset="0"/>
              </a:rPr>
              <a:t>Ancienneté forte</a:t>
            </a:r>
          </a:p>
        </p:txBody>
      </p:sp>
      <p:sp>
        <p:nvSpPr>
          <p:cNvPr id="9229" name="ZoneTexte 21"/>
          <p:cNvSpPr txBox="1">
            <a:spLocks noChangeArrowheads="1"/>
          </p:cNvSpPr>
          <p:nvPr/>
        </p:nvSpPr>
        <p:spPr bwMode="auto">
          <a:xfrm>
            <a:off x="3276600" y="6227763"/>
            <a:ext cx="2663825" cy="369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bg1"/>
                </a:solidFill>
                <a:cs typeface="Arial" pitchFamily="34" charset="0"/>
              </a:rPr>
              <a:t>Intensité d’emploi faible</a:t>
            </a:r>
          </a:p>
        </p:txBody>
      </p:sp>
      <p:sp>
        <p:nvSpPr>
          <p:cNvPr id="23" name="Triangle isocèle 22"/>
          <p:cNvSpPr/>
          <p:nvPr/>
        </p:nvSpPr>
        <p:spPr>
          <a:xfrm rot="5400000">
            <a:off x="8224045" y="3298031"/>
            <a:ext cx="360362" cy="288925"/>
          </a:xfrm>
          <a:prstGeom prst="triangl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Triangle isocèle 19"/>
          <p:cNvSpPr/>
          <p:nvPr/>
        </p:nvSpPr>
        <p:spPr>
          <a:xfrm>
            <a:off x="4379913" y="619125"/>
            <a:ext cx="360362" cy="2889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 rot="10800000">
            <a:off x="4392613" y="5805488"/>
            <a:ext cx="358775" cy="2889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Triangle isocèle 21"/>
          <p:cNvSpPr/>
          <p:nvPr/>
        </p:nvSpPr>
        <p:spPr>
          <a:xfrm rot="16200000">
            <a:off x="504032" y="3285331"/>
            <a:ext cx="360362" cy="288925"/>
          </a:xfrm>
          <a:prstGeom prst="triangl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9347" name="ZoneTexte 4"/>
          <p:cNvSpPr txBox="1">
            <a:spLocks noChangeArrowheads="1"/>
          </p:cNvSpPr>
          <p:nvPr/>
        </p:nvSpPr>
        <p:spPr bwMode="auto">
          <a:xfrm>
            <a:off x="6227763" y="1054100"/>
            <a:ext cx="1944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cs typeface="Arial" pitchFamily="34" charset="0"/>
              </a:rPr>
              <a:t>Permanents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cs typeface="Arial" pitchFamily="34" charset="0"/>
              </a:rPr>
              <a:t>13%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cs typeface="Arial" pitchFamily="34" charset="0"/>
              </a:rPr>
              <a:t>220 000</a:t>
            </a:r>
          </a:p>
        </p:txBody>
      </p:sp>
      <p:sp>
        <p:nvSpPr>
          <p:cNvPr id="99349" name="ZoneTexte 6"/>
          <p:cNvSpPr txBox="1">
            <a:spLocks noChangeArrowheads="1"/>
          </p:cNvSpPr>
          <p:nvPr/>
        </p:nvSpPr>
        <p:spPr bwMode="auto">
          <a:xfrm>
            <a:off x="5364163" y="4127500"/>
            <a:ext cx="19446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cs typeface="Arial" pitchFamily="34" charset="0"/>
              </a:rPr>
              <a:t>Irréguliers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cs typeface="Arial" pitchFamily="34" charset="0"/>
              </a:rPr>
              <a:t>12%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cs typeface="Arial" pitchFamily="34" charset="0"/>
              </a:rPr>
              <a:t>200 000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95388" y="2146300"/>
            <a:ext cx="2224087" cy="922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n-lt"/>
              </a:rPr>
              <a:t>Intensifs récents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16%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270 000</a:t>
            </a:r>
          </a:p>
        </p:txBody>
      </p:sp>
      <p:sp>
        <p:nvSpPr>
          <p:cNvPr id="34" name="Ellipse 33"/>
          <p:cNvSpPr/>
          <p:nvPr/>
        </p:nvSpPr>
        <p:spPr>
          <a:xfrm>
            <a:off x="4210050" y="1844675"/>
            <a:ext cx="1817688" cy="15843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9348" name="ZoneTexte 7"/>
          <p:cNvSpPr txBox="1">
            <a:spLocks noChangeArrowheads="1"/>
          </p:cNvSpPr>
          <p:nvPr/>
        </p:nvSpPr>
        <p:spPr bwMode="auto">
          <a:xfrm>
            <a:off x="3851275" y="2146300"/>
            <a:ext cx="25193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cs typeface="Arial" pitchFamily="34" charset="0"/>
              </a:rPr>
              <a:t>Insertion progressive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cs typeface="Arial" pitchFamily="34" charset="0"/>
              </a:rPr>
              <a:t>16%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cs typeface="Arial" pitchFamily="34" charset="0"/>
              </a:rPr>
              <a:t>270 000</a:t>
            </a:r>
          </a:p>
        </p:txBody>
      </p:sp>
      <p:sp>
        <p:nvSpPr>
          <p:cNvPr id="9239" name="Rectangle 1"/>
          <p:cNvSpPr>
            <a:spLocks noChangeArrowheads="1"/>
          </p:cNvSpPr>
          <p:nvPr/>
        </p:nvSpPr>
        <p:spPr bwMode="auto">
          <a:xfrm>
            <a:off x="6115660" y="6180138"/>
            <a:ext cx="2697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cs typeface="Arial" pitchFamily="34" charset="0"/>
              </a:rPr>
              <a:t>(Source : </a:t>
            </a:r>
            <a:r>
              <a:rPr lang="fr-FR" altLang="fr-FR" sz="1800" dirty="0" smtClean="0">
                <a:cs typeface="Arial" pitchFamily="34" charset="0"/>
              </a:rPr>
              <a:t>Dares, avril </a:t>
            </a:r>
            <a:r>
              <a:rPr lang="fr-FR" altLang="fr-FR" sz="1800" dirty="0">
                <a:cs typeface="Arial" pitchFamily="34" charset="0"/>
              </a:rPr>
              <a:t>2011)</a:t>
            </a:r>
          </a:p>
        </p:txBody>
      </p:sp>
    </p:spTree>
    <p:extLst>
      <p:ext uri="{BB962C8B-B14F-4D97-AF65-F5344CB8AC3E}">
        <p14:creationId xmlns:p14="http://schemas.microsoft.com/office/powerpoint/2010/main" xmlns="" val="251476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3" grpId="0" animBg="1"/>
      <p:bldP spid="32" grpId="0" animBg="1"/>
      <p:bldP spid="6" grpId="0"/>
      <p:bldP spid="99347" grpId="0"/>
      <p:bldP spid="99349" grpId="0"/>
      <p:bldP spid="9" grpId="0"/>
      <p:bldP spid="34" grpId="0" animBg="1"/>
      <p:bldP spid="993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59" name="ZoneTexte 7175"/>
          <p:cNvSpPr txBox="1">
            <a:spLocks noChangeArrowheads="1"/>
          </p:cNvSpPr>
          <p:nvPr/>
        </p:nvSpPr>
        <p:spPr bwMode="auto">
          <a:xfrm>
            <a:off x="1204913" y="2060576"/>
            <a:ext cx="68954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7200" dirty="0" smtClean="0">
                <a:solidFill>
                  <a:schemeClr val="bg1"/>
                </a:solidFill>
              </a:rPr>
              <a:t>Stratégie du Fastt</a:t>
            </a:r>
            <a:endParaRPr lang="fr-FR" altLang="fr-FR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0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4"/>
          <p:cNvSpPr>
            <a:spLocks noGrp="1"/>
          </p:cNvSpPr>
          <p:nvPr>
            <p:ph type="title" idx="4294967295"/>
          </p:nvPr>
        </p:nvSpPr>
        <p:spPr>
          <a:xfrm>
            <a:off x="717550" y="-12700"/>
            <a:ext cx="8426450" cy="836613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altLang="fr-FR" sz="3200" b="1" i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La relation aux intérimaires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6675" y="1514475"/>
            <a:ext cx="6254750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000" dirty="0">
                <a:latin typeface="+mn-lt"/>
              </a:rPr>
              <a:t>Des </a:t>
            </a:r>
            <a:r>
              <a:rPr lang="fr-FR" sz="2000" dirty="0" smtClean="0">
                <a:latin typeface="+mn-lt"/>
              </a:rPr>
              <a:t>dispositifs de droit commun </a:t>
            </a:r>
            <a:r>
              <a:rPr lang="fr-FR" sz="2000" dirty="0">
                <a:latin typeface="+mn-lt"/>
              </a:rPr>
              <a:t>souvent segmentés selon les statuts (bénéficiaires du </a:t>
            </a:r>
            <a:r>
              <a:rPr lang="fr-FR" sz="2000" dirty="0" err="1">
                <a:latin typeface="+mn-lt"/>
              </a:rPr>
              <a:t>rSa</a:t>
            </a:r>
            <a:r>
              <a:rPr lang="fr-FR" sz="2000" dirty="0">
                <a:latin typeface="+mn-lt"/>
              </a:rPr>
              <a:t>, demandeurs d’emploi de longue durée…)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418931" y="4438651"/>
            <a:ext cx="2651125" cy="6731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Font typeface="Arial" pitchFamily="34" charset="0"/>
              <a:buNone/>
            </a:pPr>
            <a:r>
              <a:rPr lang="fr-FR" altLang="fr-FR" sz="2200" dirty="0"/>
              <a:t>La </a:t>
            </a:r>
            <a:r>
              <a:rPr lang="fr-FR" altLang="fr-FR" sz="2200" dirty="0" smtClean="0"/>
              <a:t>portabilité des droits </a:t>
            </a:r>
            <a:endParaRPr lang="fr-FR" altLang="fr-FR" sz="2200" dirty="0"/>
          </a:p>
        </p:txBody>
      </p:sp>
      <p:sp>
        <p:nvSpPr>
          <p:cNvPr id="5" name="Flèche vers le bas 4"/>
          <p:cNvSpPr/>
          <p:nvPr/>
        </p:nvSpPr>
        <p:spPr>
          <a:xfrm>
            <a:off x="6411913" y="3573016"/>
            <a:ext cx="665162" cy="60960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41375" y="4438651"/>
            <a:ext cx="3860800" cy="769441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200" dirty="0">
                <a:latin typeface="+mn-lt"/>
              </a:rPr>
              <a:t>Reconnaître le </a:t>
            </a:r>
            <a:r>
              <a:rPr lang="fr-FR" sz="2200" dirty="0" smtClean="0">
                <a:latin typeface="+mn-lt"/>
              </a:rPr>
              <a:t>parcours </a:t>
            </a:r>
            <a:r>
              <a:rPr lang="fr-FR" sz="2200" dirty="0" smtClean="0">
                <a:latin typeface="+mn-lt"/>
              </a:rPr>
              <a:t>intérimaire </a:t>
            </a:r>
            <a:endParaRPr lang="fr-FR" sz="2200" dirty="0">
              <a:latin typeface="+mn-lt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2252663" y="3573016"/>
            <a:ext cx="665162" cy="60960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00868" y="2924944"/>
            <a:ext cx="8202613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+mn-lt"/>
              </a:rPr>
              <a:t>Le Fastt s’affranchit des </a:t>
            </a:r>
            <a:r>
              <a:rPr lang="fr-FR" sz="2000" b="1" dirty="0">
                <a:latin typeface="+mn-lt"/>
              </a:rPr>
              <a:t>différents statuts qu'un individu traverse</a:t>
            </a:r>
          </a:p>
        </p:txBody>
      </p:sp>
      <p:pic>
        <p:nvPicPr>
          <p:cNvPr id="10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15616" cy="82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269753" y="5877272"/>
            <a:ext cx="5614615" cy="792088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Font typeface="Arial" pitchFamily="34" charset="0"/>
              <a:buNone/>
            </a:pPr>
            <a:r>
              <a:rPr lang="fr-FR" altLang="fr-FR" sz="2200" b="1" dirty="0" smtClean="0"/>
              <a:t>Ouverture des services dès la 1</a:t>
            </a:r>
            <a:r>
              <a:rPr lang="fr-FR" altLang="fr-FR" sz="2200" b="1" baseline="30000" dirty="0" smtClean="0"/>
              <a:t>ère</a:t>
            </a:r>
            <a:r>
              <a:rPr lang="fr-FR" altLang="fr-FR" sz="2200" b="1" dirty="0" smtClean="0"/>
              <a:t> heure d’intérim ou si 600h sur les 12 derniers mois</a:t>
            </a:r>
            <a:endParaRPr lang="fr-FR" altLang="fr-FR" sz="2200" b="1" dirty="0"/>
          </a:p>
        </p:txBody>
      </p:sp>
      <p:sp>
        <p:nvSpPr>
          <p:cNvPr id="13" name="Flèche vers le bas 12"/>
          <p:cNvSpPr/>
          <p:nvPr/>
        </p:nvSpPr>
        <p:spPr>
          <a:xfrm>
            <a:off x="4698926" y="5229200"/>
            <a:ext cx="665162" cy="60960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794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202" y="252301"/>
            <a:ext cx="8642350" cy="1143000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i="1" dirty="0" smtClean="0">
                <a:solidFill>
                  <a:schemeClr val="accent6"/>
                </a:solidFill>
              </a:rPr>
              <a:t>Le service d’action sociale du Fastt</a:t>
            </a:r>
            <a:endParaRPr lang="fr-FR" sz="3200" b="1" i="1" dirty="0">
              <a:solidFill>
                <a:schemeClr val="accent6"/>
              </a:solidFill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>
            <a:normAutofit/>
          </a:bodyPr>
          <a:lstStyle/>
          <a:p>
            <a:pPr defTabSz="641350">
              <a:defRPr/>
            </a:pPr>
            <a:r>
              <a:rPr lang="fr-FR" dirty="0" smtClean="0"/>
              <a:t>Un regroupement de 11 </a:t>
            </a:r>
            <a:r>
              <a:rPr lang="fr-FR" dirty="0"/>
              <a:t>services sociaux du travail </a:t>
            </a:r>
            <a:r>
              <a:rPr lang="fr-FR" dirty="0" smtClean="0"/>
              <a:t>couvrant </a:t>
            </a:r>
            <a:r>
              <a:rPr lang="fr-FR" dirty="0"/>
              <a:t>l’ensemble du territoire</a:t>
            </a:r>
          </a:p>
          <a:p>
            <a:pPr defTabSz="641350">
              <a:defRPr/>
            </a:pPr>
            <a:r>
              <a:rPr lang="fr-FR" dirty="0"/>
              <a:t>Une trentaine d’assistants sociaux</a:t>
            </a:r>
          </a:p>
          <a:p>
            <a:pPr defTabSz="641350">
              <a:defRPr/>
            </a:pPr>
            <a:r>
              <a:rPr lang="fr-FR" dirty="0" smtClean="0"/>
              <a:t>Un </a:t>
            </a:r>
            <a:r>
              <a:rPr lang="fr-FR" dirty="0"/>
              <a:t>centre d’appel dédié </a:t>
            </a:r>
            <a:endParaRPr lang="fr-FR" dirty="0" smtClean="0"/>
          </a:p>
          <a:p>
            <a:pPr eaLnBrk="1" hangingPunct="1"/>
            <a:r>
              <a:rPr lang="fr-FR" altLang="fr-FR" dirty="0" smtClean="0"/>
              <a:t>La prise en charge de 15 000 situations nouvelles en 2014</a:t>
            </a:r>
          </a:p>
        </p:txBody>
      </p:sp>
      <p:sp>
        <p:nvSpPr>
          <p:cNvPr id="4" name="Flèche droite rayée 3"/>
          <p:cNvSpPr/>
          <p:nvPr/>
        </p:nvSpPr>
        <p:spPr>
          <a:xfrm>
            <a:off x="2555776" y="5301283"/>
            <a:ext cx="5399088" cy="1008062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 smtClean="0"/>
              <a:t>Intermédiation active</a:t>
            </a:r>
            <a:endParaRPr lang="fr-FR" b="1" i="1" dirty="0"/>
          </a:p>
        </p:txBody>
      </p:sp>
      <p:pic>
        <p:nvPicPr>
          <p:cNvPr id="5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15616" cy="82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754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4"/>
          <p:cNvSpPr>
            <a:spLocks noGrp="1"/>
          </p:cNvSpPr>
          <p:nvPr>
            <p:ph type="title"/>
          </p:nvPr>
        </p:nvSpPr>
        <p:spPr>
          <a:xfrm>
            <a:off x="488950" y="252413"/>
            <a:ext cx="8426450" cy="836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500" dirty="0" smtClean="0">
                <a:solidFill>
                  <a:srgbClr val="ED7D31"/>
                </a:solidFill>
                <a:latin typeface="Arial" charset="0"/>
                <a:ea typeface="ＭＳ Ｐゴシック" pitchFamily="34" charset="-128"/>
                <a:cs typeface="Arial" charset="0"/>
              </a:rPr>
              <a:t>Plate-forme </a:t>
            </a:r>
            <a:r>
              <a:rPr lang="fr-FR" altLang="fr-FR" sz="2500" dirty="0" smtClean="0">
                <a:solidFill>
                  <a:srgbClr val="ED7D31"/>
                </a:solidFill>
                <a:latin typeface="Arial" charset="0"/>
                <a:ea typeface="ＭＳ Ｐゴシック" pitchFamily="34" charset="-128"/>
                <a:cs typeface="Arial" charset="0"/>
              </a:rPr>
              <a:t>globale de services intégrés</a:t>
            </a:r>
            <a:br>
              <a:rPr lang="fr-FR" altLang="fr-FR" sz="2500" dirty="0" smtClean="0">
                <a:solidFill>
                  <a:srgbClr val="ED7D31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fr-FR" altLang="fr-FR" sz="2500" dirty="0" smtClean="0">
                <a:solidFill>
                  <a:srgbClr val="ED7D31"/>
                </a:solidFill>
                <a:latin typeface="Arial" charset="0"/>
                <a:ea typeface="ＭＳ Ｐゴシック" pitchFamily="34" charset="-128"/>
                <a:cs typeface="Arial" charset="0"/>
              </a:rPr>
              <a:t>Accueils, conseils, aides, accompagnements, orientations</a:t>
            </a:r>
          </a:p>
        </p:txBody>
      </p:sp>
      <p:sp>
        <p:nvSpPr>
          <p:cNvPr id="21" name="Rectangle à coins arrondis 90"/>
          <p:cNvSpPr>
            <a:spLocks noChangeArrowheads="1"/>
          </p:cNvSpPr>
          <p:nvPr/>
        </p:nvSpPr>
        <p:spPr bwMode="auto">
          <a:xfrm>
            <a:off x="5160963" y="3814763"/>
            <a:ext cx="973137" cy="7874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" name="ZoneTexte 32"/>
          <p:cNvSpPr txBox="1">
            <a:spLocks noChangeArrowheads="1"/>
          </p:cNvSpPr>
          <p:nvPr/>
        </p:nvSpPr>
        <p:spPr bwMode="auto">
          <a:xfrm>
            <a:off x="5133975" y="3862388"/>
            <a:ext cx="9794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  <a:ea typeface="ＭＳ Ｐゴシック" pitchFamily="34" charset="-128"/>
              </a:rPr>
              <a:t>Aide Financière </a:t>
            </a:r>
            <a:r>
              <a:rPr lang="fr-FR" altLang="fr-FR" sz="1400" b="1">
                <a:solidFill>
                  <a:schemeClr val="bg1"/>
                </a:solidFill>
                <a:ea typeface="ＭＳ Ｐゴシック" pitchFamily="34" charset="-128"/>
              </a:rPr>
              <a:t>FASTT</a:t>
            </a:r>
          </a:p>
        </p:txBody>
      </p:sp>
      <p:grpSp>
        <p:nvGrpSpPr>
          <p:cNvPr id="23" name="Groupe 22"/>
          <p:cNvGrpSpPr>
            <a:grpSpLocks/>
          </p:cNvGrpSpPr>
          <p:nvPr/>
        </p:nvGrpSpPr>
        <p:grpSpPr bwMode="auto">
          <a:xfrm>
            <a:off x="3351248" y="1099869"/>
            <a:ext cx="1487422" cy="973138"/>
            <a:chOff x="561092" y="3186721"/>
            <a:chExt cx="1758772" cy="1458388"/>
          </a:xfrm>
          <a:solidFill>
            <a:schemeClr val="accent6"/>
          </a:solidFill>
        </p:grpSpPr>
        <p:sp>
          <p:nvSpPr>
            <p:cNvPr id="24" name="Rectangle à coins arrondis 111"/>
            <p:cNvSpPr>
              <a:spLocks noChangeArrowheads="1"/>
            </p:cNvSpPr>
            <p:nvPr/>
          </p:nvSpPr>
          <p:spPr bwMode="auto">
            <a:xfrm>
              <a:off x="561092" y="3186721"/>
              <a:ext cx="1758772" cy="145838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fr-FR" altLang="fr-FR" sz="2000" smtClean="0">
                <a:latin typeface="Arial" panose="020B0604020202020204" pitchFamily="34" charset="0"/>
              </a:endParaRPr>
            </a:p>
          </p:txBody>
        </p:sp>
        <p:sp>
          <p:nvSpPr>
            <p:cNvPr id="25" name="ZoneTexte 32"/>
            <p:cNvSpPr txBox="1">
              <a:spLocks noChangeArrowheads="1"/>
            </p:cNvSpPr>
            <p:nvPr/>
          </p:nvSpPr>
          <p:spPr bwMode="auto">
            <a:xfrm>
              <a:off x="631719" y="3312490"/>
              <a:ext cx="1564333" cy="10609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2000" b="1" dirty="0" smtClean="0">
                  <a:solidFill>
                    <a:schemeClr val="bg1"/>
                  </a:solidFill>
                </a:rPr>
                <a:t>AT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2000" b="1" dirty="0" smtClean="0">
                  <a:solidFill>
                    <a:schemeClr val="bg1"/>
                  </a:solidFill>
                </a:rPr>
                <a:t>Assistance</a:t>
              </a:r>
            </a:p>
          </p:txBody>
        </p:sp>
      </p:grpSp>
      <p:sp>
        <p:nvSpPr>
          <p:cNvPr id="26" name="Rectangle à coins arrondis 25"/>
          <p:cNvSpPr>
            <a:spLocks noChangeArrowheads="1"/>
          </p:cNvSpPr>
          <p:nvPr/>
        </p:nvSpPr>
        <p:spPr bwMode="auto">
          <a:xfrm>
            <a:off x="7215188" y="2847975"/>
            <a:ext cx="1703387" cy="10572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" name="ZoneTexte 32"/>
          <p:cNvSpPr txBox="1">
            <a:spLocks noChangeArrowheads="1"/>
          </p:cNvSpPr>
          <p:nvPr/>
        </p:nvSpPr>
        <p:spPr bwMode="auto">
          <a:xfrm>
            <a:off x="7194550" y="2921000"/>
            <a:ext cx="17033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  <a:ea typeface="ＭＳ Ｐゴシック" pitchFamily="34" charset="-128"/>
              </a:rPr>
              <a:t>Interprète, bilan linguistique, aménagement du véhicule…</a:t>
            </a:r>
          </a:p>
        </p:txBody>
      </p:sp>
      <p:grpSp>
        <p:nvGrpSpPr>
          <p:cNvPr id="28" name="Groupe 27"/>
          <p:cNvGrpSpPr>
            <a:grpSpLocks/>
          </p:cNvGrpSpPr>
          <p:nvPr/>
        </p:nvGrpSpPr>
        <p:grpSpPr bwMode="auto">
          <a:xfrm>
            <a:off x="3351248" y="2240266"/>
            <a:ext cx="1401483" cy="1664784"/>
            <a:chOff x="1929646" y="4385890"/>
            <a:chExt cx="1763234" cy="595075"/>
          </a:xfrm>
          <a:solidFill>
            <a:srgbClr val="00B050"/>
          </a:solidFill>
        </p:grpSpPr>
        <p:sp>
          <p:nvSpPr>
            <p:cNvPr id="29" name="Rectangle à coins arrondis 40"/>
            <p:cNvSpPr>
              <a:spLocks noChangeArrowheads="1"/>
            </p:cNvSpPr>
            <p:nvPr/>
          </p:nvSpPr>
          <p:spPr bwMode="auto">
            <a:xfrm>
              <a:off x="1929646" y="4385890"/>
              <a:ext cx="1763234" cy="514084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fr-FR" altLang="fr-FR" sz="2000">
                <a:latin typeface="Arial" panose="020B0604020202020204" pitchFamily="34" charset="0"/>
              </a:endParaRPr>
            </a:p>
          </p:txBody>
        </p:sp>
        <p:sp>
          <p:nvSpPr>
            <p:cNvPr id="30" name="ZoneTexte 32"/>
            <p:cNvSpPr txBox="1">
              <a:spLocks noChangeArrowheads="1"/>
            </p:cNvSpPr>
            <p:nvPr/>
          </p:nvSpPr>
          <p:spPr bwMode="auto">
            <a:xfrm>
              <a:off x="1929647" y="4408890"/>
              <a:ext cx="1734324" cy="5720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400" dirty="0" smtClean="0">
                  <a:solidFill>
                    <a:schemeClr val="bg1"/>
                  </a:solidFill>
                </a:rPr>
                <a:t>Aide </a:t>
              </a:r>
              <a:r>
                <a:rPr lang="fr-FR" altLang="fr-FR" sz="1400" dirty="0">
                  <a:solidFill>
                    <a:schemeClr val="bg1"/>
                  </a:solidFill>
                </a:rPr>
                <a:t>à domicile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400" dirty="0">
                  <a:solidFill>
                    <a:schemeClr val="bg1"/>
                  </a:solidFill>
                </a:rPr>
                <a:t>Venue d’un proche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400" dirty="0">
                  <a:solidFill>
                    <a:schemeClr val="bg1"/>
                  </a:solidFill>
                </a:rPr>
                <a:t>Rapatriement médical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400" dirty="0">
                  <a:solidFill>
                    <a:schemeClr val="bg1"/>
                  </a:solidFill>
                </a:rPr>
                <a:t>Garde </a:t>
              </a:r>
              <a:r>
                <a:rPr lang="fr-FR" altLang="fr-FR" sz="1400" dirty="0" smtClean="0">
                  <a:solidFill>
                    <a:schemeClr val="bg1"/>
                  </a:solidFill>
                </a:rPr>
                <a:t>enfants…</a:t>
              </a:r>
              <a:endParaRPr lang="fr-FR" altLang="fr-FR" sz="1400" dirty="0">
                <a:solidFill>
                  <a:schemeClr val="bg1"/>
                </a:solidFill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fr-FR" altLang="fr-FR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Rectangle à coins arrondis 43"/>
          <p:cNvSpPr>
            <a:spLocks noChangeArrowheads="1"/>
          </p:cNvSpPr>
          <p:nvPr/>
        </p:nvSpPr>
        <p:spPr bwMode="auto">
          <a:xfrm>
            <a:off x="5345113" y="2820988"/>
            <a:ext cx="1296987" cy="9144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2" name="ZoneTexte 32"/>
          <p:cNvSpPr txBox="1">
            <a:spLocks noChangeArrowheads="1"/>
          </p:cNvSpPr>
          <p:nvPr/>
        </p:nvSpPr>
        <p:spPr bwMode="auto">
          <a:xfrm>
            <a:off x="5187950" y="2905125"/>
            <a:ext cx="15954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  <a:ea typeface="ＭＳ Ｐゴシック" pitchFamily="34" charset="-128"/>
              </a:rPr>
              <a:t>Aide Express Alimentaire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  <a:ea typeface="ＭＳ Ｐゴシック" pitchFamily="34" charset="-128"/>
              </a:rPr>
              <a:t>Frais de santé</a:t>
            </a:r>
          </a:p>
        </p:txBody>
      </p:sp>
      <p:grpSp>
        <p:nvGrpSpPr>
          <p:cNvPr id="33" name="Groupe 32"/>
          <p:cNvGrpSpPr>
            <a:grpSpLocks/>
          </p:cNvGrpSpPr>
          <p:nvPr/>
        </p:nvGrpSpPr>
        <p:grpSpPr bwMode="auto">
          <a:xfrm>
            <a:off x="5034007" y="1978493"/>
            <a:ext cx="3789643" cy="750661"/>
            <a:chOff x="2297327" y="4247544"/>
            <a:chExt cx="1313584" cy="390732"/>
          </a:xfrm>
          <a:solidFill>
            <a:schemeClr val="accent6"/>
          </a:solidFill>
        </p:grpSpPr>
        <p:sp>
          <p:nvSpPr>
            <p:cNvPr id="34" name="Rectangle à coins arrondis 90"/>
            <p:cNvSpPr>
              <a:spLocks noChangeArrowheads="1"/>
            </p:cNvSpPr>
            <p:nvPr/>
          </p:nvSpPr>
          <p:spPr bwMode="auto">
            <a:xfrm>
              <a:off x="2297327" y="4247544"/>
              <a:ext cx="1313584" cy="39073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fr-FR" altLang="fr-FR" sz="1400" smtClean="0">
                <a:latin typeface="Arial" panose="020B0604020202020204" pitchFamily="34" charset="0"/>
              </a:endParaRPr>
            </a:p>
          </p:txBody>
        </p:sp>
        <p:sp>
          <p:nvSpPr>
            <p:cNvPr id="35" name="ZoneTexte 32"/>
            <p:cNvSpPr txBox="1">
              <a:spLocks noChangeArrowheads="1"/>
            </p:cNvSpPr>
            <p:nvPr/>
          </p:nvSpPr>
          <p:spPr bwMode="auto">
            <a:xfrm>
              <a:off x="2346166" y="4264454"/>
              <a:ext cx="1215904" cy="3684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2000" b="1" dirty="0" smtClean="0">
                  <a:solidFill>
                    <a:schemeClr val="bg1"/>
                  </a:solidFill>
                </a:rPr>
                <a:t>Accompagnement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2000" b="1" dirty="0" smtClean="0">
                  <a:solidFill>
                    <a:schemeClr val="bg1"/>
                  </a:solidFill>
                </a:rPr>
                <a:t>Projet professionnel</a:t>
              </a:r>
              <a:endParaRPr lang="fr-FR" altLang="fr-FR" sz="20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ectangle à coins arrondis 90"/>
          <p:cNvSpPr>
            <a:spLocks noChangeArrowheads="1"/>
          </p:cNvSpPr>
          <p:nvPr/>
        </p:nvSpPr>
        <p:spPr bwMode="auto">
          <a:xfrm>
            <a:off x="5037138" y="1135063"/>
            <a:ext cx="3786187" cy="72072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" name="ZoneTexte 32"/>
          <p:cNvSpPr txBox="1">
            <a:spLocks noChangeArrowheads="1"/>
          </p:cNvSpPr>
          <p:nvPr/>
        </p:nvSpPr>
        <p:spPr bwMode="auto">
          <a:xfrm>
            <a:off x="5095875" y="1144588"/>
            <a:ext cx="3419475" cy="7080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bg1"/>
                </a:solidFill>
                <a:ea typeface="ＭＳ Ｐゴシック" pitchFamily="34" charset="-128"/>
              </a:rPr>
              <a:t>Accompagnement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bg1"/>
                </a:solidFill>
                <a:ea typeface="ＭＳ Ｐゴシック" pitchFamily="34" charset="-128"/>
              </a:rPr>
              <a:t>social</a:t>
            </a:r>
          </a:p>
        </p:txBody>
      </p:sp>
      <p:sp>
        <p:nvSpPr>
          <p:cNvPr id="38" name="Rectangle à coins arrondis 40"/>
          <p:cNvSpPr>
            <a:spLocks noChangeArrowheads="1"/>
          </p:cNvSpPr>
          <p:nvPr/>
        </p:nvSpPr>
        <p:spPr bwMode="auto">
          <a:xfrm>
            <a:off x="3313113" y="3756025"/>
            <a:ext cx="1439862" cy="82708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9" name="ZoneTexte 32"/>
          <p:cNvSpPr txBox="1">
            <a:spLocks noChangeArrowheads="1"/>
          </p:cNvSpPr>
          <p:nvPr/>
        </p:nvSpPr>
        <p:spPr bwMode="auto">
          <a:xfrm>
            <a:off x="3184525" y="3814763"/>
            <a:ext cx="17081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  <a:ea typeface="ＭＳ Ｐゴシック" pitchFamily="34" charset="-128"/>
              </a:rPr>
              <a:t>Accompagnement psychologique financé par </a:t>
            </a:r>
            <a:r>
              <a:rPr lang="fr-FR" altLang="fr-FR" sz="1400" b="1">
                <a:solidFill>
                  <a:schemeClr val="bg1"/>
                </a:solidFill>
                <a:ea typeface="ＭＳ Ｐゴシック" pitchFamily="34" charset="-128"/>
              </a:rPr>
              <a:t>AG2R</a:t>
            </a:r>
          </a:p>
        </p:txBody>
      </p:sp>
      <p:grpSp>
        <p:nvGrpSpPr>
          <p:cNvPr id="40" name="Groupe 39"/>
          <p:cNvGrpSpPr>
            <a:grpSpLocks/>
          </p:cNvGrpSpPr>
          <p:nvPr/>
        </p:nvGrpSpPr>
        <p:grpSpPr bwMode="auto">
          <a:xfrm>
            <a:off x="1709085" y="1112600"/>
            <a:ext cx="1487422" cy="973138"/>
            <a:chOff x="561092" y="3186721"/>
            <a:chExt cx="1758772" cy="1458388"/>
          </a:xfrm>
          <a:solidFill>
            <a:schemeClr val="accent6"/>
          </a:solidFill>
        </p:grpSpPr>
        <p:sp>
          <p:nvSpPr>
            <p:cNvPr id="41" name="Rectangle à coins arrondis 111"/>
            <p:cNvSpPr>
              <a:spLocks noChangeArrowheads="1"/>
            </p:cNvSpPr>
            <p:nvPr/>
          </p:nvSpPr>
          <p:spPr bwMode="auto">
            <a:xfrm>
              <a:off x="561092" y="3186721"/>
              <a:ext cx="1758772" cy="145838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fr-FR" altLang="fr-FR" sz="2000" smtClean="0">
                <a:latin typeface="Arial" panose="020B0604020202020204" pitchFamily="34" charset="0"/>
              </a:endParaRPr>
            </a:p>
          </p:txBody>
        </p:sp>
        <p:sp>
          <p:nvSpPr>
            <p:cNvPr id="42" name="ZoneTexte 32"/>
            <p:cNvSpPr txBox="1">
              <a:spLocks noChangeArrowheads="1"/>
            </p:cNvSpPr>
            <p:nvPr/>
          </p:nvSpPr>
          <p:spPr bwMode="auto">
            <a:xfrm>
              <a:off x="631719" y="3312490"/>
              <a:ext cx="1564333" cy="10608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2000" b="1" dirty="0" smtClean="0">
                  <a:solidFill>
                    <a:schemeClr val="bg1"/>
                  </a:solidFill>
                </a:rPr>
                <a:t>Fastt </a:t>
              </a:r>
              <a:br>
                <a:rPr lang="fr-FR" altLang="fr-FR" sz="2000" b="1" dirty="0" smtClean="0">
                  <a:solidFill>
                    <a:schemeClr val="bg1"/>
                  </a:solidFill>
                </a:rPr>
              </a:br>
              <a:r>
                <a:rPr lang="fr-FR" altLang="fr-FR" sz="2000" b="1" dirty="0" smtClean="0">
                  <a:solidFill>
                    <a:schemeClr val="bg1"/>
                  </a:solidFill>
                </a:rPr>
                <a:t>Conseils</a:t>
              </a:r>
            </a:p>
          </p:txBody>
        </p:sp>
      </p:grpSp>
      <p:grpSp>
        <p:nvGrpSpPr>
          <p:cNvPr id="43" name="Groupe 42"/>
          <p:cNvGrpSpPr>
            <a:grpSpLocks/>
          </p:cNvGrpSpPr>
          <p:nvPr/>
        </p:nvGrpSpPr>
        <p:grpSpPr bwMode="auto">
          <a:xfrm>
            <a:off x="126652" y="1083898"/>
            <a:ext cx="1487422" cy="1001840"/>
            <a:chOff x="561092" y="3186721"/>
            <a:chExt cx="1758772" cy="1783856"/>
          </a:xfrm>
          <a:solidFill>
            <a:schemeClr val="accent6"/>
          </a:solidFill>
        </p:grpSpPr>
        <p:sp>
          <p:nvSpPr>
            <p:cNvPr id="44" name="Rectangle à coins arrondis 111"/>
            <p:cNvSpPr>
              <a:spLocks noChangeArrowheads="1"/>
            </p:cNvSpPr>
            <p:nvPr/>
          </p:nvSpPr>
          <p:spPr bwMode="auto">
            <a:xfrm>
              <a:off x="561092" y="3186721"/>
              <a:ext cx="1758772" cy="178385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fr-FR" altLang="fr-FR" sz="2000" smtClean="0">
                <a:latin typeface="Arial" panose="020B0604020202020204" pitchFamily="34" charset="0"/>
              </a:endParaRPr>
            </a:p>
          </p:txBody>
        </p:sp>
        <p:sp>
          <p:nvSpPr>
            <p:cNvPr id="45" name="ZoneTexte 32"/>
            <p:cNvSpPr txBox="1">
              <a:spLocks noChangeArrowheads="1"/>
            </p:cNvSpPr>
            <p:nvPr/>
          </p:nvSpPr>
          <p:spPr bwMode="auto">
            <a:xfrm>
              <a:off x="561092" y="3683351"/>
              <a:ext cx="1758772" cy="5846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2000" b="1" dirty="0" smtClean="0">
                  <a:solidFill>
                    <a:schemeClr val="bg1"/>
                  </a:solidFill>
                </a:rPr>
                <a:t>Pédagogie</a:t>
              </a:r>
            </a:p>
          </p:txBody>
        </p:sp>
      </p:grpSp>
      <p:sp>
        <p:nvSpPr>
          <p:cNvPr id="46" name="Rectangle à coins arrondis 40"/>
          <p:cNvSpPr>
            <a:spLocks noChangeArrowheads="1"/>
          </p:cNvSpPr>
          <p:nvPr/>
        </p:nvSpPr>
        <p:spPr bwMode="auto">
          <a:xfrm>
            <a:off x="169863" y="2225675"/>
            <a:ext cx="1401762" cy="11207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7" name="ZoneTexte 32"/>
          <p:cNvSpPr txBox="1">
            <a:spLocks noChangeArrowheads="1"/>
          </p:cNvSpPr>
          <p:nvPr/>
        </p:nvSpPr>
        <p:spPr bwMode="auto">
          <a:xfrm>
            <a:off x="169863" y="2290763"/>
            <a:ext cx="1377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  <a:ea typeface="ＭＳ Ｐゴシック" pitchFamily="34" charset="-128"/>
              </a:rPr>
              <a:t>Guide pratique, vidéos pédagogiques, sites internet</a:t>
            </a:r>
          </a:p>
        </p:txBody>
      </p:sp>
      <p:sp>
        <p:nvSpPr>
          <p:cNvPr id="48" name="Rectangle à coins arrondis 40"/>
          <p:cNvSpPr>
            <a:spLocks noChangeArrowheads="1"/>
          </p:cNvSpPr>
          <p:nvPr/>
        </p:nvSpPr>
        <p:spPr bwMode="auto">
          <a:xfrm>
            <a:off x="1741488" y="2203450"/>
            <a:ext cx="1401762" cy="16319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9" name="ZoneTexte 32"/>
          <p:cNvSpPr txBox="1">
            <a:spLocks noChangeArrowheads="1"/>
          </p:cNvSpPr>
          <p:nvPr/>
        </p:nvSpPr>
        <p:spPr bwMode="auto">
          <a:xfrm>
            <a:off x="1741488" y="2293938"/>
            <a:ext cx="1377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  <a:ea typeface="ＭＳ Ｐゴシック" pitchFamily="34" charset="-128"/>
              </a:rPr>
              <a:t>Centre de « régulation » sociale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  <a:ea typeface="ＭＳ Ｐゴシック" pitchFamily="34" charset="-128"/>
              </a:rPr>
              <a:t>Démarche « Aller vers »</a:t>
            </a:r>
          </a:p>
        </p:txBody>
      </p:sp>
      <p:sp>
        <p:nvSpPr>
          <p:cNvPr id="50" name="Rectangle à coins arrondis 49"/>
          <p:cNvSpPr>
            <a:spLocks noChangeArrowheads="1"/>
          </p:cNvSpPr>
          <p:nvPr/>
        </p:nvSpPr>
        <p:spPr bwMode="auto">
          <a:xfrm>
            <a:off x="7229475" y="4314825"/>
            <a:ext cx="1703388" cy="1095375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57150">
            <a:noFill/>
            <a:round/>
            <a:headEnd/>
            <a:tailEnd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>
              <a:latin typeface="Arial" panose="020B0604020202020204" pitchFamily="34" charset="0"/>
            </a:endParaRPr>
          </a:p>
        </p:txBody>
      </p:sp>
      <p:sp>
        <p:nvSpPr>
          <p:cNvPr id="51" name="ZoneTexte 32"/>
          <p:cNvSpPr txBox="1">
            <a:spLocks noChangeArrowheads="1"/>
          </p:cNvSpPr>
          <p:nvPr/>
        </p:nvSpPr>
        <p:spPr bwMode="auto">
          <a:xfrm>
            <a:off x="7229475" y="4365625"/>
            <a:ext cx="17033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  <a:ea typeface="ＭＳ Ｐゴシック" pitchFamily="34" charset="-128"/>
              </a:rPr>
              <a:t>Bilans de compétences reconversion, CIF reconversion </a:t>
            </a:r>
            <a:r>
              <a:rPr lang="fr-FR" altLang="fr-FR" sz="1400" b="1">
                <a:solidFill>
                  <a:schemeClr val="bg1"/>
                </a:solidFill>
                <a:ea typeface="ＭＳ Ｐゴシック" pitchFamily="34" charset="-128"/>
              </a:rPr>
              <a:t>FAF.TT</a:t>
            </a:r>
          </a:p>
        </p:txBody>
      </p:sp>
      <p:sp>
        <p:nvSpPr>
          <p:cNvPr id="52" name="Rectangle à coins arrondis 51"/>
          <p:cNvSpPr>
            <a:spLocks noChangeArrowheads="1"/>
          </p:cNvSpPr>
          <p:nvPr/>
        </p:nvSpPr>
        <p:spPr bwMode="auto">
          <a:xfrm>
            <a:off x="5264150" y="5233988"/>
            <a:ext cx="1758950" cy="10922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57150">
            <a:noFill/>
            <a:round/>
            <a:headEnd/>
            <a:tailEnd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>
              <a:latin typeface="Arial" panose="020B0604020202020204" pitchFamily="34" charset="0"/>
            </a:endParaRPr>
          </a:p>
        </p:txBody>
      </p:sp>
      <p:sp>
        <p:nvSpPr>
          <p:cNvPr id="53" name="ZoneTexte 51"/>
          <p:cNvSpPr txBox="1">
            <a:spLocks noChangeArrowheads="1"/>
          </p:cNvSpPr>
          <p:nvPr/>
        </p:nvSpPr>
        <p:spPr bwMode="auto">
          <a:xfrm>
            <a:off x="5133975" y="5297488"/>
            <a:ext cx="1889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 dirty="0">
                <a:solidFill>
                  <a:schemeClr val="bg1"/>
                </a:solidFill>
                <a:ea typeface="ＭＳ Ｐゴシック" pitchFamily="34" charset="-128"/>
              </a:rPr>
              <a:t>Droit commun </a:t>
            </a:r>
            <a:r>
              <a:rPr lang="fr-FR" altLang="fr-FR" sz="1400" dirty="0" smtClean="0">
                <a:solidFill>
                  <a:schemeClr val="bg1"/>
                </a:solidFill>
                <a:ea typeface="ＭＳ Ｐゴシック" pitchFamily="34" charset="-128"/>
              </a:rPr>
              <a:t>: RSA, Accompagnement budgétaire, Outils </a:t>
            </a:r>
            <a:r>
              <a:rPr lang="fr-FR" altLang="fr-FR" sz="1400" dirty="0" err="1" smtClean="0">
                <a:solidFill>
                  <a:schemeClr val="bg1"/>
                </a:solidFill>
                <a:ea typeface="ＭＳ Ｐゴシック" pitchFamily="34" charset="-128"/>
              </a:rPr>
              <a:t>Agefiph</a:t>
            </a:r>
            <a:r>
              <a:rPr lang="fr-FR" altLang="fr-FR" sz="14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fr-FR" altLang="fr-FR" sz="1400" dirty="0" err="1">
                <a:solidFill>
                  <a:schemeClr val="bg1"/>
                </a:solidFill>
                <a:ea typeface="ＭＳ Ｐゴシック" pitchFamily="34" charset="-128"/>
              </a:rPr>
              <a:t>Psop</a:t>
            </a:r>
            <a:r>
              <a:rPr lang="fr-FR" altLang="fr-FR" sz="1400" dirty="0">
                <a:solidFill>
                  <a:schemeClr val="bg1"/>
                </a:solidFill>
                <a:ea typeface="ＭＳ Ｐゴシック" pitchFamily="34" charset="-128"/>
              </a:rPr>
              <a:t>, RQTH… </a:t>
            </a:r>
          </a:p>
        </p:txBody>
      </p:sp>
      <p:sp>
        <p:nvSpPr>
          <p:cNvPr id="54" name="Rectangle à coins arrondis 90"/>
          <p:cNvSpPr>
            <a:spLocks noChangeArrowheads="1"/>
          </p:cNvSpPr>
          <p:nvPr/>
        </p:nvSpPr>
        <p:spPr bwMode="auto">
          <a:xfrm>
            <a:off x="6186488" y="3825875"/>
            <a:ext cx="974725" cy="77628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5" name="ZoneTexte 32"/>
          <p:cNvSpPr txBox="1">
            <a:spLocks noChangeArrowheads="1"/>
          </p:cNvSpPr>
          <p:nvPr/>
        </p:nvSpPr>
        <p:spPr bwMode="auto">
          <a:xfrm>
            <a:off x="6161088" y="3875088"/>
            <a:ext cx="9794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  <a:ea typeface="ＭＳ Ｐゴシック" pitchFamily="34" charset="-128"/>
              </a:rPr>
              <a:t>Aide Financière </a:t>
            </a:r>
            <a:r>
              <a:rPr lang="fr-FR" altLang="fr-FR" sz="1400" b="1">
                <a:solidFill>
                  <a:schemeClr val="bg1"/>
                </a:solidFill>
                <a:ea typeface="ＭＳ Ｐゴシック" pitchFamily="34" charset="-128"/>
              </a:rPr>
              <a:t>AG2R</a:t>
            </a:r>
          </a:p>
        </p:txBody>
      </p:sp>
      <p:sp>
        <p:nvSpPr>
          <p:cNvPr id="56" name="Rectangle à coins arrondis 90"/>
          <p:cNvSpPr>
            <a:spLocks noChangeArrowheads="1"/>
          </p:cNvSpPr>
          <p:nvPr/>
        </p:nvSpPr>
        <p:spPr bwMode="auto">
          <a:xfrm>
            <a:off x="5345113" y="4589437"/>
            <a:ext cx="1460499" cy="63976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fr-FR" sz="1800" smtClean="0">
              <a:latin typeface="Arial" panose="020B0604020202020204" pitchFamily="34" charset="0"/>
            </a:endParaRPr>
          </a:p>
        </p:txBody>
      </p:sp>
      <p:sp>
        <p:nvSpPr>
          <p:cNvPr id="57" name="ZoneTexte 32"/>
          <p:cNvSpPr txBox="1">
            <a:spLocks noChangeArrowheads="1"/>
          </p:cNvSpPr>
          <p:nvPr/>
        </p:nvSpPr>
        <p:spPr bwMode="auto">
          <a:xfrm>
            <a:off x="5345113" y="4596882"/>
            <a:ext cx="1438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 dirty="0">
                <a:solidFill>
                  <a:schemeClr val="bg1"/>
                </a:solidFill>
                <a:ea typeface="ＭＳ Ｐゴシック" pitchFamily="34" charset="-128"/>
              </a:rPr>
              <a:t>Aide </a:t>
            </a:r>
            <a:r>
              <a:rPr lang="fr-FR" altLang="fr-FR" sz="1400" dirty="0" smtClean="0">
                <a:solidFill>
                  <a:schemeClr val="bg1"/>
                </a:solidFill>
                <a:ea typeface="ＭＳ Ｐゴシック" pitchFamily="34" charset="-128"/>
              </a:rPr>
              <a:t>Financière droit commun</a:t>
            </a:r>
            <a:endParaRPr lang="fr-FR" altLang="fr-FR" sz="1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8222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2243" y="5592762"/>
            <a:ext cx="10588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2" descr="_1_090F4C34090F485400292505C1257E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605463"/>
            <a:ext cx="12747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Imag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1550" y="5899150"/>
            <a:ext cx="11049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06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6" grpId="0" animBg="1"/>
      <p:bldP spid="27" grpId="0"/>
      <p:bldP spid="31" grpId="0" animBg="1"/>
      <p:bldP spid="32" grpId="0"/>
      <p:bldP spid="36" grpId="0" animBg="1"/>
      <p:bldP spid="37" grpId="0" animBg="1"/>
      <p:bldP spid="38" grpId="0" animBg="1"/>
      <p:bldP spid="39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F0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59" name="ZoneTexte 7175"/>
          <p:cNvSpPr txBox="1">
            <a:spLocks noChangeArrowheads="1"/>
          </p:cNvSpPr>
          <p:nvPr/>
        </p:nvSpPr>
        <p:spPr bwMode="auto">
          <a:xfrm>
            <a:off x="1204913" y="1340768"/>
            <a:ext cx="689547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7200" dirty="0" smtClean="0">
                <a:solidFill>
                  <a:schemeClr val="bg1"/>
                </a:solidFill>
              </a:rPr>
              <a:t>Un projet intégré de la branche Intérim</a:t>
            </a:r>
            <a:endParaRPr lang="fr-FR" altLang="fr-FR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9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F98155-FF08-46E2-A468-74B50DF18FC9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Espace réservé du texte 9"/>
          <p:cNvSpPr txBox="1">
            <a:spLocks/>
          </p:cNvSpPr>
          <p:nvPr/>
        </p:nvSpPr>
        <p:spPr>
          <a:xfrm>
            <a:off x="613102" y="39784"/>
            <a:ext cx="6967686" cy="561975"/>
          </a:xfrm>
          <a:prstGeom prst="rect">
            <a:avLst/>
          </a:prstGeom>
        </p:spPr>
        <p:txBody>
          <a:bodyPr vert="horz" lIns="0" tIns="180000" rIns="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 cap="none" baseline="0">
                <a:solidFill>
                  <a:srgbClr val="008AAB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8900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9388" indent="-904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Times New Roman" pitchFamily="18" charset="0"/>
              <a:buNone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79388" indent="-9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Tx/>
              <a:buBlip>
                <a:blip r:embed="rId3"/>
              </a:buBlip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La démarche Mission Jeunes</a:t>
            </a:r>
            <a:endParaRPr lang="fr-FR" sz="2400" dirty="0"/>
          </a:p>
        </p:txBody>
      </p:sp>
      <p:sp>
        <p:nvSpPr>
          <p:cNvPr id="2" name="Flèche vers le bas 1"/>
          <p:cNvSpPr/>
          <p:nvPr/>
        </p:nvSpPr>
        <p:spPr>
          <a:xfrm>
            <a:off x="3203848" y="3284984"/>
            <a:ext cx="216024" cy="28803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P:\Communication\Mission Jeunes\Site internet\MJ shema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290638"/>
            <a:ext cx="9070272" cy="509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28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ZoneTexte 45"/>
          <p:cNvSpPr txBox="1"/>
          <p:nvPr/>
        </p:nvSpPr>
        <p:spPr>
          <a:xfrm>
            <a:off x="965209" y="264928"/>
            <a:ext cx="6990461" cy="76944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dirty="0">
                <a:solidFill>
                  <a:srgbClr val="008AAB"/>
                </a:solidFill>
                <a:latin typeface="Franklin Gothic Medium" panose="020B0603020102020204" pitchFamily="34" charset="0"/>
              </a:rPr>
              <a:t>Articulation démarches et offres de services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dirty="0">
                <a:solidFill>
                  <a:srgbClr val="008AAB"/>
                </a:solidFill>
                <a:latin typeface="Franklin Gothic Medium" panose="020B0603020102020204" pitchFamily="34" charset="0"/>
              </a:rPr>
              <a:t>Missions Locales et Branche du travail temporaire</a:t>
            </a:r>
          </a:p>
        </p:txBody>
      </p:sp>
      <p:pic>
        <p:nvPicPr>
          <p:cNvPr id="21" name="Picture 3" descr="P:\DRI\Mission JEUNES\Missions locales\G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441"/>
            <a:ext cx="789820" cy="6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ccolade ouvrante 21"/>
          <p:cNvSpPr/>
          <p:nvPr/>
        </p:nvSpPr>
        <p:spPr>
          <a:xfrm>
            <a:off x="827584" y="1340420"/>
            <a:ext cx="648072" cy="5421670"/>
          </a:xfrm>
          <a:prstGeom prst="leftBrace">
            <a:avLst>
              <a:gd name="adj1" fmla="val 8333"/>
              <a:gd name="adj2" fmla="val 49304"/>
            </a:avLst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-36512" y="3068960"/>
            <a:ext cx="105221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kern="0" dirty="0">
                <a:solidFill>
                  <a:schemeClr val="accent6">
                    <a:lumMod val="75000"/>
                  </a:schemeClr>
                </a:solidFill>
                <a:latin typeface="Calibri"/>
                <a:cs typeface="Arial"/>
              </a:rPr>
              <a:t>Partenariat </a:t>
            </a:r>
            <a:r>
              <a:rPr lang="fr-FR" sz="1400" b="1" kern="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Arial"/>
              </a:rPr>
              <a:t>Formalisé </a:t>
            </a:r>
          </a:p>
          <a:p>
            <a:pPr algn="ctr">
              <a:defRPr/>
            </a:pPr>
            <a:r>
              <a:rPr lang="fr-FR" sz="1400" b="1" kern="0" dirty="0">
                <a:solidFill>
                  <a:schemeClr val="accent6">
                    <a:lumMod val="75000"/>
                  </a:schemeClr>
                </a:solidFill>
                <a:latin typeface="Calibri"/>
                <a:cs typeface="Arial"/>
              </a:rPr>
              <a:t>e</a:t>
            </a:r>
            <a:r>
              <a:rPr lang="fr-FR" sz="1400" b="1" kern="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Arial"/>
              </a:rPr>
              <a:t>ntre Mission Locale et Agence d’Emploi </a:t>
            </a:r>
            <a:endParaRPr lang="fr-FR" sz="1400" b="1" kern="0" dirty="0">
              <a:solidFill>
                <a:schemeClr val="accent6">
                  <a:lumMod val="75000"/>
                </a:schemeClr>
              </a:solidFill>
              <a:latin typeface="Calibri"/>
              <a:cs typeface="Arial"/>
            </a:endParaRPr>
          </a:p>
        </p:txBody>
      </p:sp>
      <p:pic>
        <p:nvPicPr>
          <p:cNvPr id="2050" name="Picture 2" descr="P:\Communication\Mission Jeunes\Site internet\MJ Shema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784" y="1124745"/>
            <a:ext cx="7897460" cy="539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54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F98155-FF08-46E2-A468-74B50DF18FC9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4788024" y="1215217"/>
            <a:ext cx="4248472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28600">
              <a:lnSpc>
                <a:spcPct val="90000"/>
              </a:lnSpc>
              <a:spcBef>
                <a:spcPts val="1000"/>
              </a:spcBef>
            </a:pPr>
            <a:r>
              <a:rPr lang="fr-FR" sz="20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Objectif : </a:t>
            </a:r>
            <a:r>
              <a:rPr lang="fr-FR" sz="2000" dirty="0" smtClean="0">
                <a:latin typeface="Calibri" panose="020F0502020204030204" pitchFamily="34" charset="0"/>
              </a:rPr>
              <a:t>Proposer aux jeunes intérimaires des services et des prestations pour leur permettre de réaliser leurs missions dans les meilleures conditions et améliorer leur vie quotidienne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fr-FR" sz="2000" dirty="0" smtClean="0">
              <a:latin typeface="Calibri" panose="020F050202020403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latin typeface="Calibri" panose="020F0502020204030204" pitchFamily="34" charset="0"/>
              </a:rPr>
              <a:t>Faciliter et développer la mobilité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latin typeface="Calibri" panose="020F0502020204030204" pitchFamily="34" charset="0"/>
              </a:rPr>
              <a:t>Améliorer la vie quotidienne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latin typeface="Calibri" panose="020F0502020204030204" pitchFamily="34" charset="0"/>
              </a:rPr>
              <a:t>Accompagner &amp; Sécuriser l’accès au crédit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latin typeface="Calibri" panose="020F0502020204030204" pitchFamily="34" charset="0"/>
              </a:rPr>
              <a:t>Faciliter l’accès au logement</a:t>
            </a: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5" t="968" r="1803" b="1679"/>
          <a:stretch/>
        </p:blipFill>
        <p:spPr bwMode="auto">
          <a:xfrm>
            <a:off x="539552" y="1340768"/>
            <a:ext cx="4262482" cy="431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9"/>
          <p:cNvSpPr txBox="1">
            <a:spLocks/>
          </p:cNvSpPr>
          <p:nvPr/>
        </p:nvSpPr>
        <p:spPr>
          <a:xfrm>
            <a:off x="613102" y="39784"/>
            <a:ext cx="6967686" cy="561975"/>
          </a:xfrm>
          <a:prstGeom prst="rect">
            <a:avLst/>
          </a:prstGeom>
        </p:spPr>
        <p:txBody>
          <a:bodyPr vert="horz" lIns="0" tIns="180000" rIns="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 cap="none" baseline="0">
                <a:solidFill>
                  <a:srgbClr val="008AAB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8900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9388" indent="-904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Times New Roman" pitchFamily="18" charset="0"/>
              <a:buNone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79388" indent="-9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Tx/>
              <a:buBlip>
                <a:blip r:embed="rId4"/>
              </a:buBlip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L’offre de services Mission Jeunes portée par le Fastt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3321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30649" y="764704"/>
            <a:ext cx="8412845" cy="2844414"/>
          </a:xfrm>
        </p:spPr>
        <p:txBody>
          <a:bodyPr/>
          <a:lstStyle/>
          <a:p>
            <a:endParaRPr lang="fr-FR" dirty="0" smtClean="0"/>
          </a:p>
          <a:p>
            <a:r>
              <a:rPr lang="fr-F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Le </a:t>
            </a:r>
            <a:r>
              <a:rPr lang="fr-F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Point </a:t>
            </a:r>
            <a:r>
              <a:rPr lang="fr-F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Conseils </a:t>
            </a:r>
            <a:r>
              <a:rPr lang="fr-F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Intérimaire </a:t>
            </a:r>
            <a:r>
              <a:rPr lang="fr-F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FASTT (PCI)</a:t>
            </a:r>
            <a:endParaRPr lang="fr-F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fr-FR" sz="1200" dirty="0" smtClean="0">
              <a:solidFill>
                <a:prstClr val="black"/>
              </a:solidFill>
              <a:latin typeface="+mn-lt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prstClr val="black"/>
                </a:solidFill>
                <a:latin typeface="+mn-lt"/>
              </a:rPr>
              <a:t>L’objectif </a:t>
            </a:r>
            <a:r>
              <a:rPr lang="fr-FR" sz="1400" dirty="0">
                <a:solidFill>
                  <a:prstClr val="black"/>
                </a:solidFill>
                <a:latin typeface="+mn-lt"/>
              </a:rPr>
              <a:t>est de poser un </a:t>
            </a:r>
            <a:r>
              <a:rPr lang="fr-FR" sz="1400" b="1" dirty="0">
                <a:solidFill>
                  <a:prstClr val="black"/>
                </a:solidFill>
                <a:latin typeface="+mn-lt"/>
              </a:rPr>
              <a:t>diagnostic partagé </a:t>
            </a:r>
            <a:r>
              <a:rPr lang="fr-FR" sz="1400" dirty="0">
                <a:solidFill>
                  <a:prstClr val="black"/>
                </a:solidFill>
                <a:latin typeface="+mn-lt"/>
              </a:rPr>
              <a:t>sur les difficultés avérées ou potentielles en lien avec le parcours d’accès à l’emploi, et identifier concrètement les </a:t>
            </a:r>
            <a:r>
              <a:rPr lang="fr-FR" sz="1400" b="1" dirty="0">
                <a:solidFill>
                  <a:prstClr val="black"/>
                </a:solidFill>
                <a:latin typeface="+mn-lt"/>
              </a:rPr>
              <a:t>solutions mobilisables</a:t>
            </a:r>
            <a:r>
              <a:rPr lang="fr-FR" sz="1400" dirty="0" smtClean="0">
                <a:solidFill>
                  <a:prstClr val="black"/>
                </a:solidFill>
                <a:latin typeface="+mn-lt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prstClr val="black"/>
                </a:solidFill>
                <a:latin typeface="+mn-lt"/>
              </a:rPr>
              <a:t>Proposer </a:t>
            </a:r>
            <a:r>
              <a:rPr lang="fr-FR" sz="1400" b="1" dirty="0">
                <a:solidFill>
                  <a:prstClr val="black"/>
                </a:solidFill>
                <a:latin typeface="+mn-lt"/>
              </a:rPr>
              <a:t>une information ciblée </a:t>
            </a:r>
            <a:r>
              <a:rPr lang="fr-FR" sz="1400" dirty="0">
                <a:solidFill>
                  <a:prstClr val="black"/>
                </a:solidFill>
                <a:latin typeface="+mn-lt"/>
              </a:rPr>
              <a:t>à travers un </a:t>
            </a:r>
            <a:r>
              <a:rPr lang="fr-FR" sz="1400" b="1" dirty="0">
                <a:solidFill>
                  <a:prstClr val="black"/>
                </a:solidFill>
                <a:latin typeface="+mn-lt"/>
              </a:rPr>
              <a:t>entretien téléphonique personnalisé</a:t>
            </a:r>
            <a:r>
              <a:rPr lang="fr-FR" sz="1400" dirty="0">
                <a:solidFill>
                  <a:prstClr val="black"/>
                </a:solidFill>
                <a:latin typeface="+mn-lt"/>
              </a:rPr>
              <a:t>, </a:t>
            </a:r>
            <a:r>
              <a:rPr lang="fr-FR" sz="1400" dirty="0" smtClean="0">
                <a:solidFill>
                  <a:prstClr val="black"/>
                </a:solidFill>
                <a:latin typeface="+mn-lt"/>
              </a:rPr>
              <a:t>réalisé </a:t>
            </a:r>
            <a:r>
              <a:rPr lang="fr-FR" sz="1400" dirty="0">
                <a:solidFill>
                  <a:prstClr val="black"/>
                </a:solidFill>
                <a:latin typeface="+mn-lt"/>
              </a:rPr>
              <a:t>par le service d’Action Sociale du </a:t>
            </a:r>
            <a:r>
              <a:rPr lang="fr-FR" sz="1400" dirty="0" err="1">
                <a:solidFill>
                  <a:prstClr val="black"/>
                </a:solidFill>
                <a:latin typeface="+mn-lt"/>
              </a:rPr>
              <a:t>Fastt</a:t>
            </a:r>
            <a:r>
              <a:rPr lang="fr-FR" sz="1400" dirty="0">
                <a:solidFill>
                  <a:prstClr val="black"/>
                </a:solidFill>
                <a:latin typeface="+mn-lt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latin typeface="+mn-lt"/>
              </a:rPr>
              <a:t>auprès du Jeune ou </a:t>
            </a:r>
            <a:r>
              <a:rPr lang="fr-FR" sz="1400" dirty="0">
                <a:solidFill>
                  <a:prstClr val="black"/>
                </a:solidFill>
                <a:latin typeface="+mn-lt"/>
              </a:rPr>
              <a:t>de manière </a:t>
            </a:r>
            <a:r>
              <a:rPr lang="fr-FR" sz="1400" dirty="0" smtClean="0">
                <a:solidFill>
                  <a:prstClr val="black"/>
                </a:solidFill>
                <a:latin typeface="+mn-lt"/>
              </a:rPr>
              <a:t>tripartite avec le </a:t>
            </a:r>
            <a:r>
              <a:rPr lang="fr-FR" sz="1400" dirty="0">
                <a:solidFill>
                  <a:prstClr val="black"/>
                </a:solidFill>
                <a:latin typeface="+mn-lt"/>
              </a:rPr>
              <a:t>référent agence d’emploi ou mission </a:t>
            </a:r>
            <a:r>
              <a:rPr lang="fr-FR" sz="1400" dirty="0" smtClean="0">
                <a:solidFill>
                  <a:prstClr val="black"/>
                </a:solidFill>
                <a:latin typeface="+mn-lt"/>
              </a:rPr>
              <a:t>locale</a:t>
            </a:r>
            <a:endParaRPr lang="fr-FR" sz="1400" dirty="0">
              <a:solidFill>
                <a:prstClr val="black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  <a:latin typeface="+mn-lt"/>
              </a:rPr>
              <a:t>Faire un tour d’horizon à </a:t>
            </a:r>
            <a:r>
              <a:rPr lang="fr-FR" sz="1400" b="1" dirty="0">
                <a:solidFill>
                  <a:prstClr val="black"/>
                </a:solidFill>
                <a:latin typeface="+mn-lt"/>
              </a:rPr>
              <a:t>360°</a:t>
            </a:r>
            <a:r>
              <a:rPr lang="fr-FR" sz="1400" dirty="0">
                <a:solidFill>
                  <a:prstClr val="black"/>
                </a:solidFill>
                <a:latin typeface="+mn-lt"/>
              </a:rPr>
              <a:t> des services du </a:t>
            </a:r>
            <a:r>
              <a:rPr lang="fr-FR" sz="1400" dirty="0" err="1" smtClean="0">
                <a:solidFill>
                  <a:prstClr val="black"/>
                </a:solidFill>
                <a:latin typeface="+mn-lt"/>
              </a:rPr>
              <a:t>Fastt</a:t>
            </a:r>
            <a:r>
              <a:rPr lang="fr-FR" sz="1400" dirty="0" smtClean="0">
                <a:solidFill>
                  <a:prstClr val="black"/>
                </a:solidFill>
                <a:latin typeface="+mn-lt"/>
              </a:rPr>
              <a:t> en lien avec les besoins du Jeune.</a:t>
            </a:r>
            <a:endParaRPr lang="fr-FR" sz="1200" dirty="0">
              <a:solidFill>
                <a:prstClr val="black"/>
              </a:solidFill>
              <a:latin typeface="+mn-lt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fr-FR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724128" y="3942075"/>
            <a:ext cx="2376264" cy="25832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910020" y="3978840"/>
            <a:ext cx="2167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200" b="1" dirty="0" smtClean="0">
                <a:solidFill>
                  <a:schemeClr val="bg1"/>
                </a:solidFill>
              </a:rPr>
              <a:t>Entretien Tripartite (Jeune –Conseiller Mission Locale  - </a:t>
            </a:r>
            <a:r>
              <a:rPr lang="fr-FR" sz="1200" b="1" dirty="0" err="1" smtClean="0">
                <a:solidFill>
                  <a:schemeClr val="bg1"/>
                </a:solidFill>
              </a:rPr>
              <a:t>Fastt</a:t>
            </a:r>
            <a:r>
              <a:rPr lang="fr-FR" sz="1200" b="1" dirty="0" smtClean="0">
                <a:solidFill>
                  <a:schemeClr val="bg1"/>
                </a:solidFill>
              </a:rPr>
              <a:t>)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930414" y="4764354"/>
            <a:ext cx="2022910" cy="1532334"/>
          </a:xfrm>
          <a:prstGeom prst="roundRect">
            <a:avLst/>
          </a:prstGeom>
          <a:solidFill>
            <a:schemeClr val="bg1"/>
          </a:solidFill>
        </p:spPr>
        <p:txBody>
          <a:bodyPr wrap="square" lIns="36000" rIns="36000">
            <a:spAutoFit/>
          </a:bodyPr>
          <a:lstStyle/>
          <a:p>
            <a:pPr marL="172800" lvl="1" indent="-172800"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050" b="1" dirty="0">
                <a:solidFill>
                  <a:prstClr val="black"/>
                </a:solidFill>
              </a:rPr>
              <a:t>Délivrer</a:t>
            </a:r>
            <a:r>
              <a:rPr lang="fr-FR" sz="1050" dirty="0">
                <a:solidFill>
                  <a:prstClr val="black"/>
                </a:solidFill>
              </a:rPr>
              <a:t> une information concrète et simple sur les besoins identifiés et à </a:t>
            </a:r>
            <a:r>
              <a:rPr lang="fr-FR" sz="1050" dirty="0" smtClean="0">
                <a:solidFill>
                  <a:prstClr val="black"/>
                </a:solidFill>
              </a:rPr>
              <a:t>venir</a:t>
            </a:r>
          </a:p>
          <a:p>
            <a:pPr marL="172800" lvl="1" indent="-172800"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050" b="1" dirty="0" smtClean="0">
                <a:solidFill>
                  <a:prstClr val="black"/>
                </a:solidFill>
              </a:rPr>
              <a:t>Partager</a:t>
            </a:r>
            <a:r>
              <a:rPr lang="fr-FR" sz="1050" dirty="0" smtClean="0">
                <a:solidFill>
                  <a:prstClr val="black"/>
                </a:solidFill>
              </a:rPr>
              <a:t> sur les solutions à activée</a:t>
            </a:r>
          </a:p>
          <a:p>
            <a:pPr marL="172800" lvl="1" indent="-172800"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050" b="1" dirty="0" smtClean="0">
                <a:solidFill>
                  <a:prstClr val="black"/>
                </a:solidFill>
              </a:rPr>
              <a:t>Simplifier </a:t>
            </a:r>
            <a:r>
              <a:rPr lang="fr-FR" sz="1050" dirty="0" smtClean="0">
                <a:solidFill>
                  <a:prstClr val="black"/>
                </a:solidFill>
              </a:rPr>
              <a:t>l’accès aux services</a:t>
            </a:r>
            <a:endParaRPr lang="fr-FR" sz="1050" dirty="0">
              <a:solidFill>
                <a:prstClr val="black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059832" y="3924065"/>
            <a:ext cx="2282095" cy="260127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203848" y="4071174"/>
            <a:ext cx="1888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200" b="1" dirty="0" smtClean="0">
                <a:solidFill>
                  <a:schemeClr val="bg1"/>
                </a:solidFill>
              </a:rPr>
              <a:t>Recueil et Analyse des Besoins 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203848" y="4764354"/>
            <a:ext cx="1944215" cy="1558301"/>
          </a:xfrm>
          <a:prstGeom prst="roundRect">
            <a:avLst/>
          </a:prstGeom>
          <a:solidFill>
            <a:schemeClr val="bg1"/>
          </a:solidFill>
        </p:spPr>
        <p:txBody>
          <a:bodyPr wrap="square" lIns="36000" rIns="3600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b="1" dirty="0">
                <a:solidFill>
                  <a:prstClr val="black"/>
                </a:solidFill>
              </a:rPr>
              <a:t>Détecter</a:t>
            </a:r>
            <a:r>
              <a:rPr lang="fr-FR" sz="1050" dirty="0">
                <a:solidFill>
                  <a:prstClr val="black"/>
                </a:solidFill>
              </a:rPr>
              <a:t> les besoins liés à l’insertion socioprofessionnelle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b="1" dirty="0">
                <a:solidFill>
                  <a:prstClr val="black"/>
                </a:solidFill>
              </a:rPr>
              <a:t>Anticiper</a:t>
            </a:r>
            <a:r>
              <a:rPr lang="fr-FR" sz="1050" dirty="0">
                <a:solidFill>
                  <a:prstClr val="black"/>
                </a:solidFill>
              </a:rPr>
              <a:t> des situations de </a:t>
            </a:r>
            <a:r>
              <a:rPr lang="fr-FR" sz="1050" dirty="0" smtClean="0">
                <a:solidFill>
                  <a:prstClr val="black"/>
                </a:solidFill>
              </a:rPr>
              <a:t>blocage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b="1" dirty="0" smtClean="0">
                <a:solidFill>
                  <a:prstClr val="black"/>
                </a:solidFill>
              </a:rPr>
              <a:t>Lier</a:t>
            </a:r>
            <a:r>
              <a:rPr lang="fr-FR" sz="1050" dirty="0" smtClean="0">
                <a:solidFill>
                  <a:prstClr val="black"/>
                </a:solidFill>
              </a:rPr>
              <a:t> les solutions du </a:t>
            </a:r>
            <a:r>
              <a:rPr lang="fr-FR" sz="1050" dirty="0" err="1" smtClean="0">
                <a:solidFill>
                  <a:prstClr val="black"/>
                </a:solidFill>
              </a:rPr>
              <a:t>Fastt</a:t>
            </a:r>
            <a:r>
              <a:rPr lang="fr-FR" sz="1050" dirty="0" smtClean="0">
                <a:solidFill>
                  <a:prstClr val="black"/>
                </a:solidFill>
              </a:rPr>
              <a:t> aux solutions proposées en local</a:t>
            </a:r>
            <a:endParaRPr lang="fr-FR" sz="1050" dirty="0">
              <a:solidFill>
                <a:prstClr val="black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050" dirty="0">
              <a:solidFill>
                <a:prstClr val="black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539552" y="3916428"/>
            <a:ext cx="2118602" cy="26089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79790" y="3942075"/>
            <a:ext cx="1947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200" b="1" dirty="0" smtClean="0">
                <a:solidFill>
                  <a:schemeClr val="bg1"/>
                </a:solidFill>
              </a:rPr>
              <a:t>9 questions via un questionnaire en ligne  pour récolter les données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683568" y="4756717"/>
            <a:ext cx="1806160" cy="1525169"/>
          </a:xfrm>
          <a:prstGeom prst="roundRect">
            <a:avLst/>
          </a:prstGeom>
          <a:solidFill>
            <a:schemeClr val="bg1"/>
          </a:solidFill>
        </p:spPr>
        <p:txBody>
          <a:bodyPr wrap="square" lIns="36000" rIns="36000">
            <a:noAutofit/>
          </a:bodyPr>
          <a:lstStyle/>
          <a:p>
            <a:pPr marL="0" lvl="1">
              <a:buClr>
                <a:schemeClr val="tx2">
                  <a:lumMod val="75000"/>
                </a:schemeClr>
              </a:buClr>
            </a:pPr>
            <a:r>
              <a:rPr lang="fr-FR" sz="1050" b="1" dirty="0" smtClean="0">
                <a:solidFill>
                  <a:prstClr val="black"/>
                </a:solidFill>
              </a:rPr>
              <a:t>Sujets explorés :</a:t>
            </a:r>
          </a:p>
          <a:p>
            <a:pPr marL="172800" lvl="1" indent="-17280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endParaRPr lang="fr-FR" sz="1050" dirty="0">
              <a:solidFill>
                <a:prstClr val="black"/>
              </a:solidFill>
            </a:endParaRPr>
          </a:p>
          <a:p>
            <a:pPr marL="172800" lvl="1" indent="-17280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050" dirty="0" smtClean="0">
                <a:solidFill>
                  <a:prstClr val="black"/>
                </a:solidFill>
              </a:rPr>
              <a:t>Déplacement</a:t>
            </a:r>
          </a:p>
          <a:p>
            <a:pPr marL="172800" lvl="1" indent="-17280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050" dirty="0" smtClean="0">
                <a:solidFill>
                  <a:prstClr val="black"/>
                </a:solidFill>
              </a:rPr>
              <a:t>Garde d’enfant</a:t>
            </a:r>
          </a:p>
          <a:p>
            <a:pPr marL="172800" lvl="1" indent="-17280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050" dirty="0" smtClean="0">
                <a:solidFill>
                  <a:prstClr val="black"/>
                </a:solidFill>
              </a:rPr>
              <a:t>Santé</a:t>
            </a:r>
          </a:p>
          <a:p>
            <a:pPr marL="172800" lvl="1" indent="-17280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050" dirty="0" smtClean="0">
                <a:solidFill>
                  <a:prstClr val="black"/>
                </a:solidFill>
              </a:rPr>
              <a:t>Logement/Accès logement</a:t>
            </a:r>
          </a:p>
          <a:p>
            <a:pPr marL="172800" lvl="1" indent="-17280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1050" dirty="0" smtClean="0">
                <a:solidFill>
                  <a:prstClr val="black"/>
                </a:solidFill>
              </a:rPr>
              <a:t>Action Sociale	</a:t>
            </a:r>
            <a:endParaRPr lang="fr-FR" sz="1050" dirty="0">
              <a:solidFill>
                <a:prstClr val="black"/>
              </a:solidFill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2647491" y="5092821"/>
            <a:ext cx="474612" cy="4377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5310907" y="5092821"/>
            <a:ext cx="474612" cy="437700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vers le bas 27">
            <a:hlinkClick r:id="rId3" action="ppaction://hlinksldjump"/>
          </p:cNvPr>
          <p:cNvSpPr/>
          <p:nvPr/>
        </p:nvSpPr>
        <p:spPr>
          <a:xfrm>
            <a:off x="8388424" y="6045501"/>
            <a:ext cx="360040" cy="43204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Espace réservé du texte 9"/>
          <p:cNvSpPr txBox="1">
            <a:spLocks/>
          </p:cNvSpPr>
          <p:nvPr/>
        </p:nvSpPr>
        <p:spPr>
          <a:xfrm>
            <a:off x="179512" y="-11674"/>
            <a:ext cx="6805414" cy="561975"/>
          </a:xfrm>
          <a:prstGeom prst="rect">
            <a:avLst/>
          </a:prstGeom>
        </p:spPr>
        <p:txBody>
          <a:bodyPr vert="horz" lIns="0" tIns="180000" rIns="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 cap="none" baseline="0">
                <a:solidFill>
                  <a:srgbClr val="008AAB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8900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9388" indent="-904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Times New Roman" pitchFamily="18" charset="0"/>
              <a:buNone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79388" indent="-9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Tx/>
              <a:buBlip>
                <a:blip r:embed="rId4"/>
              </a:buBlip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Offre de services MJ : </a:t>
            </a:r>
            <a:r>
              <a:rPr lang="fr-FR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Lever les Freins périphériques à l’emploi</a:t>
            </a:r>
            <a:endParaRPr lang="fr-FR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31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59" name="ZoneTexte 7175"/>
          <p:cNvSpPr txBox="1">
            <a:spLocks noChangeArrowheads="1"/>
          </p:cNvSpPr>
          <p:nvPr/>
        </p:nvSpPr>
        <p:spPr bwMode="auto">
          <a:xfrm>
            <a:off x="1204913" y="2060576"/>
            <a:ext cx="67341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7200">
                <a:solidFill>
                  <a:schemeClr val="bg1"/>
                </a:solidFill>
              </a:rPr>
              <a:t>Qu’est-ce que le Fastt ?</a:t>
            </a:r>
          </a:p>
        </p:txBody>
      </p:sp>
    </p:spTree>
    <p:extLst>
      <p:ext uri="{BB962C8B-B14F-4D97-AF65-F5344CB8AC3E}">
        <p14:creationId xmlns:p14="http://schemas.microsoft.com/office/powerpoint/2010/main" xmlns="" val="3088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AutoShape 11"/>
          <p:cNvCxnSpPr>
            <a:cxnSpLocks noChangeShapeType="1"/>
            <a:stCxn id="7181" idx="3"/>
            <a:endCxn id="25" idx="0"/>
          </p:cNvCxnSpPr>
          <p:nvPr/>
        </p:nvCxnSpPr>
        <p:spPr bwMode="auto">
          <a:xfrm>
            <a:off x="5186363" y="3948113"/>
            <a:ext cx="1803400" cy="1136650"/>
          </a:xfrm>
          <a:prstGeom prst="curvedConnector2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 type="triangle" w="med" len="med"/>
          </a:ln>
        </p:spPr>
      </p:cxnSp>
      <p:cxnSp>
        <p:nvCxnSpPr>
          <p:cNvPr id="7171" name="AutoShape 11"/>
          <p:cNvCxnSpPr>
            <a:cxnSpLocks noChangeShapeType="1"/>
            <a:stCxn id="7181" idx="1"/>
            <a:endCxn id="7174" idx="0"/>
          </p:cNvCxnSpPr>
          <p:nvPr/>
        </p:nvCxnSpPr>
        <p:spPr bwMode="auto">
          <a:xfrm rot="10800000" flipV="1">
            <a:off x="2157413" y="3948113"/>
            <a:ext cx="1838325" cy="1108075"/>
          </a:xfrm>
          <a:prstGeom prst="curvedConnector2">
            <a:avLst/>
          </a:prstGeom>
          <a:noFill/>
          <a:ln w="76200">
            <a:solidFill>
              <a:srgbClr val="92D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72" name="AutoShape 11"/>
          <p:cNvCxnSpPr>
            <a:cxnSpLocks noChangeShapeType="1"/>
            <a:stCxn id="27" idx="2"/>
            <a:endCxn id="7181" idx="3"/>
          </p:cNvCxnSpPr>
          <p:nvPr/>
        </p:nvCxnSpPr>
        <p:spPr bwMode="auto">
          <a:xfrm rot="5400000">
            <a:off x="5864225" y="2751138"/>
            <a:ext cx="519113" cy="1874837"/>
          </a:xfrm>
          <a:prstGeom prst="curvedConnector2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73" name="AutoShape 12"/>
          <p:cNvCxnSpPr>
            <a:cxnSpLocks noChangeShapeType="1"/>
            <a:stCxn id="29" idx="2"/>
            <a:endCxn id="7181" idx="1"/>
          </p:cNvCxnSpPr>
          <p:nvPr/>
        </p:nvCxnSpPr>
        <p:spPr bwMode="auto">
          <a:xfrm rot="16200000" flipH="1">
            <a:off x="2766219" y="2718594"/>
            <a:ext cx="519113" cy="1939925"/>
          </a:xfrm>
          <a:prstGeom prst="curvedConnector2">
            <a:avLst/>
          </a:prstGeom>
          <a:noFill/>
          <a:ln w="76200">
            <a:solidFill>
              <a:srgbClr val="0070C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74" name="Rectangle à coins arrondis 23"/>
          <p:cNvSpPr>
            <a:spLocks noChangeArrowheads="1"/>
          </p:cNvSpPr>
          <p:nvPr/>
        </p:nvSpPr>
        <p:spPr bwMode="auto">
          <a:xfrm>
            <a:off x="573088" y="5056188"/>
            <a:ext cx="3168650" cy="893762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bg1"/>
                </a:solidFill>
                <a:latin typeface="Arial" charset="0"/>
              </a:rPr>
              <a:t>Siège</a:t>
            </a:r>
            <a:endParaRPr lang="fr-FR" altLang="fr-FR" sz="28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bg1"/>
                </a:solidFill>
                <a:latin typeface="Arial" charset="0"/>
              </a:rPr>
              <a:t>Une équipe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bg1"/>
                </a:solidFill>
                <a:latin typeface="Arial" charset="0"/>
              </a:rPr>
              <a:t>11 personnes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5440363" y="5084763"/>
            <a:ext cx="3097212" cy="1439862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réseau de partenaires</a:t>
            </a:r>
          </a:p>
          <a:p>
            <a:pPr algn="ctr" eaLnBrk="1" hangingPunct="1">
              <a:defRPr/>
            </a:pPr>
            <a:r>
              <a:rPr lang="fr-F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200 professionnels au </a:t>
            </a:r>
            <a:r>
              <a:rPr lang="fr-FR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service </a:t>
            </a:r>
            <a:r>
              <a:rPr lang="fr-F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fr-F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des intérimaires</a:t>
            </a:r>
            <a:endParaRPr lang="fr-FR" sz="16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5440363" y="1989138"/>
            <a:ext cx="3240087" cy="1439862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Financement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fr-F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Contribution obligatoire de </a:t>
            </a: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toutes </a:t>
            </a:r>
            <a:r>
              <a:rPr lang="fr-F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 agences d’emploi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(0,146% de la masse salariale intérimaire)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473075" y="1989138"/>
            <a:ext cx="3167063" cy="1439862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F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Conseil d’administration</a:t>
            </a:r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fr-F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prism’emploi</a:t>
            </a:r>
            <a:r>
              <a:rPr lang="fr-F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Organisations syndicales </a:t>
            </a:r>
          </a:p>
          <a:p>
            <a:pPr algn="ctr" eaLnBrk="1" hangingPunct="1">
              <a:defRPr/>
            </a:pP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(CFDT, CGT, FO, CFE-CGC, CFTC)</a:t>
            </a:r>
          </a:p>
        </p:txBody>
      </p:sp>
      <p:pic>
        <p:nvPicPr>
          <p:cNvPr id="7178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160587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/>
        </p:nvCxnSpPr>
        <p:spPr>
          <a:xfrm>
            <a:off x="2411413" y="1412875"/>
            <a:ext cx="6192837" cy="0"/>
          </a:xfrm>
          <a:prstGeom prst="line">
            <a:avLst/>
          </a:prstGeom>
          <a:ln>
            <a:solidFill>
              <a:srgbClr val="F18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21"/>
          <p:cNvSpPr txBox="1">
            <a:spLocks noChangeArrowheads="1"/>
          </p:cNvSpPr>
          <p:nvPr/>
        </p:nvSpPr>
        <p:spPr bwMode="auto">
          <a:xfrm>
            <a:off x="2339975" y="766763"/>
            <a:ext cx="68024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00" b="1" kern="0" dirty="0" smtClean="0">
                <a:solidFill>
                  <a:srgbClr val="475766"/>
                </a:solidFill>
              </a:rPr>
              <a:t>Fonds d’Action </a:t>
            </a:r>
            <a:r>
              <a:rPr lang="fr-FR" sz="2600" b="1" kern="0" dirty="0">
                <a:solidFill>
                  <a:srgbClr val="475766"/>
                </a:solidFill>
              </a:rPr>
              <a:t>S</a:t>
            </a:r>
            <a:r>
              <a:rPr lang="fr-FR" sz="2600" b="1" kern="0" dirty="0" smtClean="0">
                <a:solidFill>
                  <a:srgbClr val="475766"/>
                </a:solidFill>
              </a:rPr>
              <a:t>ociale du Travail </a:t>
            </a:r>
            <a:r>
              <a:rPr lang="fr-FR" sz="2600" b="1" kern="0" dirty="0">
                <a:solidFill>
                  <a:srgbClr val="475766"/>
                </a:solidFill>
              </a:rPr>
              <a:t>T</a:t>
            </a:r>
            <a:r>
              <a:rPr lang="fr-FR" sz="2600" b="1" kern="0" dirty="0" smtClean="0">
                <a:solidFill>
                  <a:srgbClr val="475766"/>
                </a:solidFill>
              </a:rPr>
              <a:t>emporaire</a:t>
            </a:r>
            <a:endParaRPr lang="fr-FR" sz="2600" b="1" kern="0" dirty="0">
              <a:solidFill>
                <a:srgbClr val="475766"/>
              </a:solidFill>
            </a:endParaRPr>
          </a:p>
        </p:txBody>
      </p:sp>
      <p:pic>
        <p:nvPicPr>
          <p:cNvPr id="718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52800"/>
            <a:ext cx="11906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71B6A1-6340-4DAB-9FD0-144D4760A335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600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1347788"/>
            <a:ext cx="9144000" cy="4673600"/>
          </a:xfrm>
          <a:prstGeom prst="rect">
            <a:avLst/>
          </a:prstGeom>
          <a:solidFill>
            <a:srgbClr val="F68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48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23964"/>
            <a:ext cx="1525191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3954" y="1223964"/>
            <a:ext cx="152519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5712" y="1223964"/>
            <a:ext cx="153828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8904" y="1223963"/>
            <a:ext cx="152519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523" y="1225551"/>
            <a:ext cx="152519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97644" y="3035301"/>
            <a:ext cx="2700338" cy="2481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/>
          <a:lstStyle/>
          <a:p>
            <a:pPr algn="ctr">
              <a:defRPr/>
            </a:pPr>
            <a:r>
              <a:rPr lang="fr-FR" sz="2800" dirty="0">
                <a:solidFill>
                  <a:srgbClr val="475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aides </a:t>
            </a:r>
          </a:p>
          <a:p>
            <a:pPr algn="ctr">
              <a:defRPr/>
            </a:pPr>
            <a:r>
              <a:rPr lang="fr-FR" sz="2800" dirty="0">
                <a:solidFill>
                  <a:srgbClr val="475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services </a:t>
            </a:r>
            <a:endParaRPr lang="fr-FR" sz="2800" dirty="0" smtClean="0">
              <a:solidFill>
                <a:srgbClr val="4757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2800" dirty="0" smtClean="0">
                <a:solidFill>
                  <a:srgbClr val="475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2800" dirty="0">
                <a:solidFill>
                  <a:srgbClr val="475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endParaRPr lang="fr-FR" sz="3600" dirty="0">
              <a:solidFill>
                <a:srgbClr val="F18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31840" y="3035301"/>
            <a:ext cx="2699147" cy="2481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/>
          <a:lstStyle/>
          <a:p>
            <a:pPr algn="ctr">
              <a:defRPr/>
            </a:pPr>
            <a:r>
              <a:rPr lang="fr-FR" sz="2800" dirty="0">
                <a:solidFill>
                  <a:srgbClr val="475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accessibles </a:t>
            </a:r>
          </a:p>
          <a:p>
            <a:pPr algn="ctr">
              <a:defRPr/>
            </a:pPr>
            <a:r>
              <a:rPr lang="fr-FR" sz="2800" dirty="0">
                <a:solidFill>
                  <a:srgbClr val="475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dès la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40152" y="3035301"/>
            <a:ext cx="3131840" cy="2481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/>
          <a:lstStyle/>
          <a:p>
            <a:pPr algn="ctr">
              <a:defRPr/>
            </a:pPr>
            <a:r>
              <a:rPr lang="fr-FR" sz="2800" dirty="0" smtClean="0">
                <a:solidFill>
                  <a:srgbClr val="475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Accompagnements renforcés</a:t>
            </a:r>
          </a:p>
          <a:p>
            <a:pPr algn="ctr">
              <a:defRPr/>
            </a:pPr>
            <a:r>
              <a:rPr lang="fr-FR" sz="2800" dirty="0" smtClean="0">
                <a:solidFill>
                  <a:srgbClr val="475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solidFill>
                  <a:srgbClr val="475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dès</a:t>
            </a:r>
            <a:endParaRPr lang="fr-FR" sz="2800" dirty="0">
              <a:solidFill>
                <a:srgbClr val="F18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1" name="ZoneTexte 10"/>
          <p:cNvSpPr txBox="1">
            <a:spLocks noChangeArrowheads="1"/>
          </p:cNvSpPr>
          <p:nvPr/>
        </p:nvSpPr>
        <p:spPr bwMode="auto">
          <a:xfrm>
            <a:off x="3635896" y="4293096"/>
            <a:ext cx="7000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5400" b="1" dirty="0">
                <a:solidFill>
                  <a:srgbClr val="F18A00"/>
                </a:solidFill>
              </a:rPr>
              <a:t>1</a:t>
            </a:r>
          </a:p>
        </p:txBody>
      </p:sp>
      <p:sp>
        <p:nvSpPr>
          <p:cNvPr id="20492" name="Rectangle 15"/>
          <p:cNvSpPr>
            <a:spLocks noChangeArrowheads="1"/>
          </p:cNvSpPr>
          <p:nvPr/>
        </p:nvSpPr>
        <p:spPr bwMode="auto">
          <a:xfrm>
            <a:off x="4068961" y="4503513"/>
            <a:ext cx="185201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2000" dirty="0">
                <a:solidFill>
                  <a:srgbClr val="F18A00"/>
                </a:solidFill>
              </a:rPr>
              <a:t>ère </a:t>
            </a:r>
          </a:p>
          <a:p>
            <a:r>
              <a:rPr lang="fr-FR" altLang="fr-FR" dirty="0">
                <a:solidFill>
                  <a:srgbClr val="F18A00"/>
                </a:solidFill>
              </a:rPr>
              <a:t>Mission intérim</a:t>
            </a:r>
          </a:p>
        </p:txBody>
      </p:sp>
      <p:sp>
        <p:nvSpPr>
          <p:cNvPr id="20493" name="ZoneTexte 43"/>
          <p:cNvSpPr txBox="1">
            <a:spLocks noChangeArrowheads="1"/>
          </p:cNvSpPr>
          <p:nvPr/>
        </p:nvSpPr>
        <p:spPr bwMode="auto">
          <a:xfrm>
            <a:off x="6274933" y="4406914"/>
            <a:ext cx="2102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4800" b="1" dirty="0">
                <a:solidFill>
                  <a:srgbClr val="F18A00"/>
                </a:solidFill>
              </a:rPr>
              <a:t>600</a:t>
            </a:r>
          </a:p>
        </p:txBody>
      </p:sp>
      <p:sp>
        <p:nvSpPr>
          <p:cNvPr id="20494" name="Rectangle 44"/>
          <p:cNvSpPr>
            <a:spLocks noChangeArrowheads="1"/>
          </p:cNvSpPr>
          <p:nvPr/>
        </p:nvSpPr>
        <p:spPr bwMode="auto">
          <a:xfrm>
            <a:off x="7575837" y="4549679"/>
            <a:ext cx="12203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2000" dirty="0">
                <a:solidFill>
                  <a:srgbClr val="F18A00"/>
                </a:solidFill>
              </a:rPr>
              <a:t>heures</a:t>
            </a:r>
            <a:endParaRPr lang="fr-FR" altLang="fr-FR" sz="2800" dirty="0">
              <a:solidFill>
                <a:srgbClr val="F18A00"/>
              </a:solidFill>
            </a:endParaRPr>
          </a:p>
          <a:p>
            <a:r>
              <a:rPr lang="fr-FR" altLang="fr-FR" sz="1200" dirty="0">
                <a:solidFill>
                  <a:srgbClr val="F18A00"/>
                </a:solidFill>
              </a:rPr>
              <a:t>Sur 12 mois</a:t>
            </a:r>
          </a:p>
        </p:txBody>
      </p:sp>
      <p:sp>
        <p:nvSpPr>
          <p:cNvPr id="20495" name="ZoneTexte 45"/>
          <p:cNvSpPr txBox="1">
            <a:spLocks noChangeArrowheads="1"/>
          </p:cNvSpPr>
          <p:nvPr/>
        </p:nvSpPr>
        <p:spPr bwMode="auto">
          <a:xfrm>
            <a:off x="197644" y="4653136"/>
            <a:ext cx="2700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3200" b="1" dirty="0">
                <a:solidFill>
                  <a:srgbClr val="F18A00"/>
                </a:solidFill>
              </a:rPr>
              <a:t>intérimaires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0" y="2492376"/>
            <a:ext cx="1529954" cy="180975"/>
          </a:xfrm>
          <a:prstGeom prst="rect">
            <a:avLst/>
          </a:prstGeom>
          <a:solidFill>
            <a:srgbClr val="CA5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latin typeface="ITC Avant Garde Std Bk Cn" panose="020B0406020202020204" pitchFamily="34" charset="0"/>
              </a:rPr>
              <a:t>Enfant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486275" y="2490789"/>
            <a:ext cx="1597819" cy="180975"/>
          </a:xfrm>
          <a:prstGeom prst="rect">
            <a:avLst/>
          </a:prstGeom>
          <a:solidFill>
            <a:srgbClr val="45A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latin typeface="ITC Avant Garde Std Bk Cn" panose="020B0406020202020204" pitchFamily="34" charset="0"/>
              </a:rPr>
              <a:t>Santé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598569" y="2492375"/>
            <a:ext cx="1545431" cy="184150"/>
          </a:xfrm>
          <a:prstGeom prst="rect">
            <a:avLst/>
          </a:prstGeom>
          <a:solidFill>
            <a:srgbClr val="FE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latin typeface="ITC Avant Garde Std Bk Cn" panose="020B0406020202020204" pitchFamily="34" charset="0"/>
              </a:rPr>
              <a:t>Social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078141" y="2492376"/>
            <a:ext cx="1521619" cy="180975"/>
          </a:xfrm>
          <a:prstGeom prst="rect">
            <a:avLst/>
          </a:prstGeom>
          <a:solidFill>
            <a:srgbClr val="904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latin typeface="ITC Avant Garde Std Bk Cn" panose="020B0406020202020204" pitchFamily="34" charset="0"/>
              </a:rPr>
              <a:t>Crédit</a:t>
            </a:r>
          </a:p>
        </p:txBody>
      </p:sp>
      <p:pic>
        <p:nvPicPr>
          <p:cNvPr id="20500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810" y="1223964"/>
            <a:ext cx="1532334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1525191" y="2492376"/>
            <a:ext cx="1533525" cy="180975"/>
          </a:xfrm>
          <a:prstGeom prst="rect">
            <a:avLst/>
          </a:prstGeom>
          <a:solidFill>
            <a:srgbClr val="26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latin typeface="ITC Avant Garde Std Bk Cn" panose="020B0406020202020204" pitchFamily="34" charset="0"/>
              </a:rPr>
              <a:t>Logement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050382" y="2492376"/>
            <a:ext cx="1527572" cy="180975"/>
          </a:xfrm>
          <a:prstGeom prst="rect">
            <a:avLst/>
          </a:prstGeom>
          <a:solidFill>
            <a:srgbClr val="E9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latin typeface="ITC Avant Garde Std Bk Cn" panose="020B0406020202020204" pitchFamily="34" charset="0"/>
              </a:rPr>
              <a:t>Déplacement</a:t>
            </a:r>
          </a:p>
        </p:txBody>
      </p:sp>
      <p:sp>
        <p:nvSpPr>
          <p:cNvPr id="26" name="Titre 1"/>
          <p:cNvSpPr txBox="1">
            <a:spLocks/>
          </p:cNvSpPr>
          <p:nvPr/>
        </p:nvSpPr>
        <p:spPr bwMode="auto">
          <a:xfrm>
            <a:off x="19050" y="22226"/>
            <a:ext cx="7886700" cy="13255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54013" algn="l">
              <a:defRPr/>
            </a:pPr>
            <a:r>
              <a:rPr lang="fr-FR" dirty="0" smtClean="0">
                <a:solidFill>
                  <a:srgbClr val="F68D1F"/>
                </a:solidFill>
                <a:latin typeface="Arial" panose="020B0604020202020204" pitchFamily="34" charset="0"/>
                <a:ea typeface="+mn-ea"/>
                <a:cs typeface="+mn-cs"/>
              </a:rPr>
              <a:t>Le FASTT</a:t>
            </a:r>
            <a:endParaRPr lang="fr-FR" dirty="0">
              <a:solidFill>
                <a:srgbClr val="F68D1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53577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 bwMode="auto">
          <a:xfrm>
            <a:off x="13097" y="1"/>
            <a:ext cx="7886700" cy="13255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54013" algn="l">
              <a:defRPr/>
            </a:pPr>
            <a:r>
              <a:rPr lang="fr-FR" dirty="0" smtClean="0">
                <a:solidFill>
                  <a:srgbClr val="F68D1F"/>
                </a:solidFill>
                <a:latin typeface="Arial" panose="020B0604020202020204" pitchFamily="34" charset="0"/>
                <a:ea typeface="+mn-ea"/>
                <a:cs typeface="+mn-cs"/>
              </a:rPr>
              <a:t>Les champs d’intervention</a:t>
            </a:r>
            <a:endParaRPr lang="fr-FR" dirty="0">
              <a:solidFill>
                <a:srgbClr val="F68D1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1507" name="Groupe 2"/>
          <p:cNvGrpSpPr>
            <a:grpSpLocks/>
          </p:cNvGrpSpPr>
          <p:nvPr/>
        </p:nvGrpSpPr>
        <p:grpSpPr bwMode="auto">
          <a:xfrm>
            <a:off x="3205163" y="1347789"/>
            <a:ext cx="2849166" cy="2225675"/>
            <a:chOff x="4273550" y="1347788"/>
            <a:chExt cx="3798888" cy="2225675"/>
          </a:xfrm>
        </p:grpSpPr>
        <p:sp>
          <p:nvSpPr>
            <p:cNvPr id="26" name="Rectangle 25"/>
            <p:cNvSpPr/>
            <p:nvPr/>
          </p:nvSpPr>
          <p:spPr>
            <a:xfrm>
              <a:off x="4273550" y="1349375"/>
              <a:ext cx="3798888" cy="2224088"/>
            </a:xfrm>
            <a:prstGeom prst="rect">
              <a:avLst/>
            </a:prstGeom>
            <a:solidFill>
              <a:srgbClr val="45AC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Santé</a:t>
              </a:r>
            </a:p>
          </p:txBody>
        </p:sp>
        <p:pic>
          <p:nvPicPr>
            <p:cNvPr id="21527" name="Image 2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50" y="1347788"/>
              <a:ext cx="18002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8" name="Groupe 1"/>
          <p:cNvGrpSpPr>
            <a:grpSpLocks/>
          </p:cNvGrpSpPr>
          <p:nvPr/>
        </p:nvGrpSpPr>
        <p:grpSpPr bwMode="auto">
          <a:xfrm>
            <a:off x="-3572" y="1358900"/>
            <a:ext cx="2955132" cy="2224088"/>
            <a:chOff x="-4763" y="1358900"/>
            <a:chExt cx="3940176" cy="2224088"/>
          </a:xfrm>
        </p:grpSpPr>
        <p:sp>
          <p:nvSpPr>
            <p:cNvPr id="28" name="Rectangle 27"/>
            <p:cNvSpPr/>
            <p:nvPr/>
          </p:nvSpPr>
          <p:spPr>
            <a:xfrm>
              <a:off x="-4763" y="1358900"/>
              <a:ext cx="3940176" cy="2224088"/>
            </a:xfrm>
            <a:prstGeom prst="rect">
              <a:avLst/>
            </a:prstGeom>
            <a:solidFill>
              <a:srgbClr val="266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Logement</a:t>
              </a:r>
            </a:p>
          </p:txBody>
        </p:sp>
        <p:pic>
          <p:nvPicPr>
            <p:cNvPr id="21525" name="Image 2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950" y="1370013"/>
              <a:ext cx="1803400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9" name="Groupe 7"/>
          <p:cNvGrpSpPr>
            <a:grpSpLocks/>
          </p:cNvGrpSpPr>
          <p:nvPr/>
        </p:nvGrpSpPr>
        <p:grpSpPr bwMode="auto">
          <a:xfrm>
            <a:off x="-9525" y="3789363"/>
            <a:ext cx="2160985" cy="2227262"/>
            <a:chOff x="-12700" y="3789363"/>
            <a:chExt cx="2881313" cy="2227262"/>
          </a:xfrm>
        </p:grpSpPr>
        <p:sp>
          <p:nvSpPr>
            <p:cNvPr id="29" name="Rectangle 28"/>
            <p:cNvSpPr/>
            <p:nvPr/>
          </p:nvSpPr>
          <p:spPr>
            <a:xfrm>
              <a:off x="-12700" y="3789363"/>
              <a:ext cx="2881313" cy="2227262"/>
            </a:xfrm>
            <a:prstGeom prst="rect">
              <a:avLst/>
            </a:prstGeom>
            <a:solidFill>
              <a:srgbClr val="E9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Déplacement</a:t>
              </a:r>
            </a:p>
          </p:txBody>
        </p:sp>
        <p:pic>
          <p:nvPicPr>
            <p:cNvPr id="21523" name="Image 3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8" y="4014788"/>
              <a:ext cx="1658937" cy="165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0" name="Groupe 6"/>
          <p:cNvGrpSpPr>
            <a:grpSpLocks/>
          </p:cNvGrpSpPr>
          <p:nvPr/>
        </p:nvGrpSpPr>
        <p:grpSpPr bwMode="auto">
          <a:xfrm>
            <a:off x="2303860" y="3789363"/>
            <a:ext cx="2159794" cy="2227262"/>
            <a:chOff x="3071813" y="3789363"/>
            <a:chExt cx="2879725" cy="2227262"/>
          </a:xfrm>
        </p:grpSpPr>
        <p:sp>
          <p:nvSpPr>
            <p:cNvPr id="30" name="Rectangle 29"/>
            <p:cNvSpPr/>
            <p:nvPr/>
          </p:nvSpPr>
          <p:spPr>
            <a:xfrm>
              <a:off x="3071813" y="3789363"/>
              <a:ext cx="2879725" cy="2227262"/>
            </a:xfrm>
            <a:prstGeom prst="rect">
              <a:avLst/>
            </a:prstGeom>
            <a:solidFill>
              <a:srgbClr val="CA50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Enfant</a:t>
              </a:r>
            </a:p>
          </p:txBody>
        </p:sp>
        <p:pic>
          <p:nvPicPr>
            <p:cNvPr id="21521" name="Image 33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713" y="4025900"/>
              <a:ext cx="1658937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1" name="Groupe 3"/>
          <p:cNvGrpSpPr>
            <a:grpSpLocks/>
          </p:cNvGrpSpPr>
          <p:nvPr/>
        </p:nvGrpSpPr>
        <p:grpSpPr bwMode="auto">
          <a:xfrm>
            <a:off x="6280548" y="1347789"/>
            <a:ext cx="2872978" cy="2225675"/>
            <a:chOff x="8374063" y="1347788"/>
            <a:chExt cx="3830637" cy="2225675"/>
          </a:xfrm>
        </p:grpSpPr>
        <p:sp>
          <p:nvSpPr>
            <p:cNvPr id="27" name="Rectangle 26"/>
            <p:cNvSpPr/>
            <p:nvPr/>
          </p:nvSpPr>
          <p:spPr>
            <a:xfrm>
              <a:off x="8374063" y="1349375"/>
              <a:ext cx="3830637" cy="2224088"/>
            </a:xfrm>
            <a:prstGeom prst="rect">
              <a:avLst/>
            </a:prstGeom>
            <a:solidFill>
              <a:srgbClr val="904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Crédit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519" name="Image 28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2913" y="1347788"/>
              <a:ext cx="1803400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oupe 5"/>
          <p:cNvGrpSpPr>
            <a:grpSpLocks/>
          </p:cNvGrpSpPr>
          <p:nvPr/>
        </p:nvGrpSpPr>
        <p:grpSpPr bwMode="auto">
          <a:xfrm>
            <a:off x="4625579" y="3792538"/>
            <a:ext cx="2159794" cy="2227262"/>
            <a:chOff x="6167438" y="3792538"/>
            <a:chExt cx="2879725" cy="2227262"/>
          </a:xfrm>
        </p:grpSpPr>
        <p:sp>
          <p:nvSpPr>
            <p:cNvPr id="40" name="Rectangle 39"/>
            <p:cNvSpPr/>
            <p:nvPr/>
          </p:nvSpPr>
          <p:spPr>
            <a:xfrm>
              <a:off x="6167438" y="3792538"/>
              <a:ext cx="2879725" cy="2227262"/>
            </a:xfrm>
            <a:prstGeom prst="rect">
              <a:avLst/>
            </a:prstGeom>
            <a:solidFill>
              <a:srgbClr val="E63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Social</a:t>
              </a:r>
            </a:p>
          </p:txBody>
        </p:sp>
        <p:pic>
          <p:nvPicPr>
            <p:cNvPr id="21517" name="Image 26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575" y="4037013"/>
              <a:ext cx="1660525" cy="165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3" name="Groupe 4"/>
          <p:cNvGrpSpPr>
            <a:grpSpLocks/>
          </p:cNvGrpSpPr>
          <p:nvPr/>
        </p:nvGrpSpPr>
        <p:grpSpPr bwMode="auto">
          <a:xfrm>
            <a:off x="6977063" y="3789363"/>
            <a:ext cx="2159794" cy="2227262"/>
            <a:chOff x="9302750" y="3789363"/>
            <a:chExt cx="2879725" cy="2227262"/>
          </a:xfrm>
        </p:grpSpPr>
        <p:sp>
          <p:nvSpPr>
            <p:cNvPr id="25" name="Rectangle 24"/>
            <p:cNvSpPr/>
            <p:nvPr/>
          </p:nvSpPr>
          <p:spPr>
            <a:xfrm>
              <a:off x="9302750" y="3789363"/>
              <a:ext cx="2879725" cy="2227262"/>
            </a:xfrm>
            <a:prstGeom prst="rect">
              <a:avLst/>
            </a:prstGeom>
            <a:solidFill>
              <a:srgbClr val="FDC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r>
                <a:rPr lang="fr-FR" dirty="0"/>
                <a:t>Vacances</a:t>
              </a:r>
            </a:p>
          </p:txBody>
        </p:sp>
        <p:pic>
          <p:nvPicPr>
            <p:cNvPr id="21515" name="Image 42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9813" y="4037013"/>
              <a:ext cx="1655762" cy="165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423769498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59" name="ZoneTexte 7175"/>
          <p:cNvSpPr txBox="1">
            <a:spLocks noChangeArrowheads="1"/>
          </p:cNvSpPr>
          <p:nvPr/>
        </p:nvSpPr>
        <p:spPr bwMode="auto">
          <a:xfrm>
            <a:off x="1204913" y="2060576"/>
            <a:ext cx="68954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7200" dirty="0" smtClean="0">
                <a:solidFill>
                  <a:schemeClr val="bg1"/>
                </a:solidFill>
              </a:rPr>
              <a:t>Les intérimaires </a:t>
            </a:r>
            <a:endParaRPr lang="fr-FR" altLang="fr-FR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7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88"/>
          <p:cNvGrpSpPr>
            <a:grpSpLocks/>
          </p:cNvGrpSpPr>
          <p:nvPr/>
        </p:nvGrpSpPr>
        <p:grpSpPr bwMode="auto">
          <a:xfrm>
            <a:off x="827088" y="1871663"/>
            <a:ext cx="5040312" cy="4652962"/>
            <a:chOff x="1226" y="157"/>
            <a:chExt cx="4534" cy="4162"/>
          </a:xfrm>
        </p:grpSpPr>
        <p:grpSp>
          <p:nvGrpSpPr>
            <p:cNvPr id="37918" name="Group 6"/>
            <p:cNvGrpSpPr>
              <a:grpSpLocks/>
            </p:cNvGrpSpPr>
            <p:nvPr/>
          </p:nvGrpSpPr>
          <p:grpSpPr bwMode="auto">
            <a:xfrm>
              <a:off x="1977" y="1855"/>
              <a:ext cx="1087" cy="962"/>
              <a:chOff x="0" y="0"/>
              <a:chExt cx="20000" cy="19998"/>
            </a:xfrm>
          </p:grpSpPr>
          <p:sp>
            <p:nvSpPr>
              <p:cNvPr id="6244" name="Freeform 7"/>
              <p:cNvSpPr>
                <a:spLocks/>
              </p:cNvSpPr>
              <p:nvPr/>
            </p:nvSpPr>
            <p:spPr bwMode="auto">
              <a:xfrm>
                <a:off x="5967" y="6"/>
                <a:ext cx="14031" cy="18862"/>
              </a:xfrm>
              <a:custGeom>
                <a:avLst/>
                <a:gdLst>
                  <a:gd name="T0" fmla="*/ 1 w 20000"/>
                  <a:gd name="T1" fmla="*/ 1709 h 20000"/>
                  <a:gd name="T2" fmla="*/ 1 w 20000"/>
                  <a:gd name="T3" fmla="*/ 1599 h 20000"/>
                  <a:gd name="T4" fmla="*/ 1 w 20000"/>
                  <a:gd name="T5" fmla="*/ 1473 h 20000"/>
                  <a:gd name="T6" fmla="*/ 1 w 20000"/>
                  <a:gd name="T7" fmla="*/ 1316 h 20000"/>
                  <a:gd name="T8" fmla="*/ 1 w 20000"/>
                  <a:gd name="T9" fmla="*/ 1146 h 20000"/>
                  <a:gd name="T10" fmla="*/ 1 w 20000"/>
                  <a:gd name="T11" fmla="*/ 971 h 20000"/>
                  <a:gd name="T12" fmla="*/ 1 w 20000"/>
                  <a:gd name="T13" fmla="*/ 783 h 20000"/>
                  <a:gd name="T14" fmla="*/ 1 w 20000"/>
                  <a:gd name="T15" fmla="*/ 643 h 20000"/>
                  <a:gd name="T16" fmla="*/ 1 w 20000"/>
                  <a:gd name="T17" fmla="*/ 501 h 20000"/>
                  <a:gd name="T18" fmla="*/ 1 w 20000"/>
                  <a:gd name="T19" fmla="*/ 346 h 20000"/>
                  <a:gd name="T20" fmla="*/ 1 w 20000"/>
                  <a:gd name="T21" fmla="*/ 392 h 20000"/>
                  <a:gd name="T22" fmla="*/ 1 w 20000"/>
                  <a:gd name="T23" fmla="*/ 406 h 20000"/>
                  <a:gd name="T24" fmla="*/ 1 w 20000"/>
                  <a:gd name="T25" fmla="*/ 268 h 20000"/>
                  <a:gd name="T26" fmla="*/ 1 w 20000"/>
                  <a:gd name="T27" fmla="*/ 157 h 20000"/>
                  <a:gd name="T28" fmla="*/ 1 w 20000"/>
                  <a:gd name="T29" fmla="*/ 93 h 20000"/>
                  <a:gd name="T30" fmla="*/ 1 w 20000"/>
                  <a:gd name="T31" fmla="*/ 93 h 20000"/>
                  <a:gd name="T32" fmla="*/ 1 w 20000"/>
                  <a:gd name="T33" fmla="*/ 190 h 20000"/>
                  <a:gd name="T34" fmla="*/ 1 w 20000"/>
                  <a:gd name="T35" fmla="*/ 125 h 20000"/>
                  <a:gd name="T36" fmla="*/ 1 w 20000"/>
                  <a:gd name="T37" fmla="*/ 157 h 20000"/>
                  <a:gd name="T38" fmla="*/ 1 w 20000"/>
                  <a:gd name="T39" fmla="*/ 298 h 20000"/>
                  <a:gd name="T40" fmla="*/ 1 w 20000"/>
                  <a:gd name="T41" fmla="*/ 268 h 20000"/>
                  <a:gd name="T42" fmla="*/ 1 w 20000"/>
                  <a:gd name="T43" fmla="*/ 360 h 20000"/>
                  <a:gd name="T44" fmla="*/ 1 w 20000"/>
                  <a:gd name="T45" fmla="*/ 519 h 20000"/>
                  <a:gd name="T46" fmla="*/ 1 w 20000"/>
                  <a:gd name="T47" fmla="*/ 720 h 20000"/>
                  <a:gd name="T48" fmla="*/ 1 w 20000"/>
                  <a:gd name="T49" fmla="*/ 878 h 20000"/>
                  <a:gd name="T50" fmla="*/ 1 w 20000"/>
                  <a:gd name="T51" fmla="*/ 1051 h 20000"/>
                  <a:gd name="T52" fmla="*/ 1 w 20000"/>
                  <a:gd name="T53" fmla="*/ 1283 h 20000"/>
                  <a:gd name="T54" fmla="*/ 1 w 20000"/>
                  <a:gd name="T55" fmla="*/ 1365 h 20000"/>
                  <a:gd name="T56" fmla="*/ 1 w 20000"/>
                  <a:gd name="T57" fmla="*/ 1457 h 20000"/>
                  <a:gd name="T58" fmla="*/ 1 w 20000"/>
                  <a:gd name="T59" fmla="*/ 1427 h 20000"/>
                  <a:gd name="T60" fmla="*/ 1 w 20000"/>
                  <a:gd name="T61" fmla="*/ 1395 h 20000"/>
                  <a:gd name="T62" fmla="*/ 1 w 20000"/>
                  <a:gd name="T63" fmla="*/ 1457 h 20000"/>
                  <a:gd name="T64" fmla="*/ 1 w 20000"/>
                  <a:gd name="T65" fmla="*/ 1674 h 20000"/>
                  <a:gd name="T66" fmla="*/ 1 w 20000"/>
                  <a:gd name="T67" fmla="*/ 1834 h 20000"/>
                  <a:gd name="T68" fmla="*/ 1 w 20000"/>
                  <a:gd name="T69" fmla="*/ 2053 h 20000"/>
                  <a:gd name="T70" fmla="*/ 1 w 20000"/>
                  <a:gd name="T71" fmla="*/ 2194 h 20000"/>
                  <a:gd name="T72" fmla="*/ 1 w 20000"/>
                  <a:gd name="T73" fmla="*/ 2350 h 20000"/>
                  <a:gd name="T74" fmla="*/ 0 w 20000"/>
                  <a:gd name="T75" fmla="*/ 2366 h 20000"/>
                  <a:gd name="T76" fmla="*/ 1 w 20000"/>
                  <a:gd name="T77" fmla="*/ 2602 h 20000"/>
                  <a:gd name="T78" fmla="*/ 1 w 20000"/>
                  <a:gd name="T79" fmla="*/ 2758 h 20000"/>
                  <a:gd name="T80" fmla="*/ 1 w 20000"/>
                  <a:gd name="T81" fmla="*/ 2929 h 20000"/>
                  <a:gd name="T82" fmla="*/ 1 w 20000"/>
                  <a:gd name="T83" fmla="*/ 3229 h 20000"/>
                  <a:gd name="T84" fmla="*/ 1 w 20000"/>
                  <a:gd name="T85" fmla="*/ 3273 h 20000"/>
                  <a:gd name="T86" fmla="*/ 1 w 20000"/>
                  <a:gd name="T87" fmla="*/ 3368 h 20000"/>
                  <a:gd name="T88" fmla="*/ 1 w 20000"/>
                  <a:gd name="T89" fmla="*/ 3555 h 20000"/>
                  <a:gd name="T90" fmla="*/ 1 w 20000"/>
                  <a:gd name="T91" fmla="*/ 3603 h 20000"/>
                  <a:gd name="T92" fmla="*/ 1 w 20000"/>
                  <a:gd name="T93" fmla="*/ 3493 h 20000"/>
                  <a:gd name="T94" fmla="*/ 1 w 20000"/>
                  <a:gd name="T95" fmla="*/ 3414 h 20000"/>
                  <a:gd name="T96" fmla="*/ 1 w 20000"/>
                  <a:gd name="T97" fmla="*/ 3368 h 20000"/>
                  <a:gd name="T98" fmla="*/ 1 w 20000"/>
                  <a:gd name="T99" fmla="*/ 3243 h 20000"/>
                  <a:gd name="T100" fmla="*/ 1 w 20000"/>
                  <a:gd name="T101" fmla="*/ 3055 h 20000"/>
                  <a:gd name="T102" fmla="*/ 1 w 20000"/>
                  <a:gd name="T103" fmla="*/ 2992 h 20000"/>
                  <a:gd name="T104" fmla="*/ 1 w 20000"/>
                  <a:gd name="T105" fmla="*/ 2884 h 20000"/>
                  <a:gd name="T106" fmla="*/ 1 w 20000"/>
                  <a:gd name="T107" fmla="*/ 2741 h 20000"/>
                  <a:gd name="T108" fmla="*/ 1 w 20000"/>
                  <a:gd name="T109" fmla="*/ 2665 h 20000"/>
                  <a:gd name="T110" fmla="*/ 1 w 20000"/>
                  <a:gd name="T111" fmla="*/ 2492 h 20000"/>
                  <a:gd name="T112" fmla="*/ 1 w 20000"/>
                  <a:gd name="T113" fmla="*/ 2381 h 20000"/>
                  <a:gd name="T114" fmla="*/ 1 w 20000"/>
                  <a:gd name="T115" fmla="*/ 2194 h 20000"/>
                  <a:gd name="T116" fmla="*/ 1 w 20000"/>
                  <a:gd name="T117" fmla="*/ 2053 h 20000"/>
                  <a:gd name="T118" fmla="*/ 1 w 20000"/>
                  <a:gd name="T119" fmla="*/ 1895 h 200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000"/>
                  <a:gd name="T181" fmla="*/ 0 h 20000"/>
                  <a:gd name="T182" fmla="*/ 20000 w 20000"/>
                  <a:gd name="T183" fmla="*/ 20000 h 2000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000" h="20000">
                    <a:moveTo>
                      <a:pt x="16821" y="10212"/>
                    </a:moveTo>
                    <a:lnTo>
                      <a:pt x="17020" y="10132"/>
                    </a:lnTo>
                    <a:lnTo>
                      <a:pt x="17020" y="10044"/>
                    </a:lnTo>
                    <a:lnTo>
                      <a:pt x="16915" y="9956"/>
                    </a:lnTo>
                    <a:lnTo>
                      <a:pt x="16915" y="9868"/>
                    </a:lnTo>
                    <a:lnTo>
                      <a:pt x="16915" y="9788"/>
                    </a:lnTo>
                    <a:lnTo>
                      <a:pt x="16821" y="9524"/>
                    </a:lnTo>
                    <a:lnTo>
                      <a:pt x="16705" y="9524"/>
                    </a:lnTo>
                    <a:lnTo>
                      <a:pt x="16600" y="9356"/>
                    </a:lnTo>
                    <a:lnTo>
                      <a:pt x="16705" y="9180"/>
                    </a:lnTo>
                    <a:lnTo>
                      <a:pt x="17114" y="9180"/>
                    </a:lnTo>
                    <a:lnTo>
                      <a:pt x="17114" y="8933"/>
                    </a:lnTo>
                    <a:lnTo>
                      <a:pt x="17429" y="8836"/>
                    </a:lnTo>
                    <a:lnTo>
                      <a:pt x="17524" y="8668"/>
                    </a:lnTo>
                    <a:lnTo>
                      <a:pt x="17723" y="8757"/>
                    </a:lnTo>
                    <a:lnTo>
                      <a:pt x="17723" y="8668"/>
                    </a:lnTo>
                    <a:lnTo>
                      <a:pt x="18248" y="8757"/>
                    </a:lnTo>
                    <a:lnTo>
                      <a:pt x="18353" y="8492"/>
                    </a:lnTo>
                    <a:lnTo>
                      <a:pt x="18447" y="8404"/>
                    </a:lnTo>
                    <a:lnTo>
                      <a:pt x="18447" y="8157"/>
                    </a:lnTo>
                    <a:lnTo>
                      <a:pt x="18657" y="7981"/>
                    </a:lnTo>
                    <a:lnTo>
                      <a:pt x="18856" y="7981"/>
                    </a:lnTo>
                    <a:lnTo>
                      <a:pt x="19171" y="7981"/>
                    </a:lnTo>
                    <a:lnTo>
                      <a:pt x="19171" y="8060"/>
                    </a:lnTo>
                    <a:lnTo>
                      <a:pt x="19265" y="8060"/>
                    </a:lnTo>
                    <a:lnTo>
                      <a:pt x="19370" y="7981"/>
                    </a:lnTo>
                    <a:lnTo>
                      <a:pt x="19580" y="7716"/>
                    </a:lnTo>
                    <a:lnTo>
                      <a:pt x="19675" y="7813"/>
                    </a:lnTo>
                    <a:lnTo>
                      <a:pt x="19895" y="7549"/>
                    </a:lnTo>
                    <a:lnTo>
                      <a:pt x="19780" y="7549"/>
                    </a:lnTo>
                    <a:lnTo>
                      <a:pt x="19990" y="7293"/>
                    </a:lnTo>
                    <a:lnTo>
                      <a:pt x="19780" y="7293"/>
                    </a:lnTo>
                    <a:lnTo>
                      <a:pt x="19780" y="7205"/>
                    </a:lnTo>
                    <a:lnTo>
                      <a:pt x="19580" y="7205"/>
                    </a:lnTo>
                    <a:lnTo>
                      <a:pt x="19465" y="7125"/>
                    </a:lnTo>
                    <a:lnTo>
                      <a:pt x="19370" y="6949"/>
                    </a:lnTo>
                    <a:lnTo>
                      <a:pt x="19465" y="6949"/>
                    </a:lnTo>
                    <a:lnTo>
                      <a:pt x="19370" y="6693"/>
                    </a:lnTo>
                    <a:lnTo>
                      <a:pt x="19465" y="6614"/>
                    </a:lnTo>
                    <a:lnTo>
                      <a:pt x="19265" y="6437"/>
                    </a:lnTo>
                    <a:lnTo>
                      <a:pt x="19171" y="6349"/>
                    </a:lnTo>
                    <a:lnTo>
                      <a:pt x="18447" y="6270"/>
                    </a:lnTo>
                    <a:lnTo>
                      <a:pt x="18562" y="6173"/>
                    </a:lnTo>
                    <a:lnTo>
                      <a:pt x="18447" y="6005"/>
                    </a:lnTo>
                    <a:lnTo>
                      <a:pt x="18248" y="6005"/>
                    </a:lnTo>
                    <a:lnTo>
                      <a:pt x="18132" y="5926"/>
                    </a:lnTo>
                    <a:lnTo>
                      <a:pt x="17838" y="5829"/>
                    </a:lnTo>
                    <a:lnTo>
                      <a:pt x="17838" y="5750"/>
                    </a:lnTo>
                    <a:lnTo>
                      <a:pt x="17629" y="5661"/>
                    </a:lnTo>
                    <a:lnTo>
                      <a:pt x="17629" y="5582"/>
                    </a:lnTo>
                    <a:lnTo>
                      <a:pt x="17429" y="5317"/>
                    </a:lnTo>
                    <a:lnTo>
                      <a:pt x="17629" y="5150"/>
                    </a:lnTo>
                    <a:lnTo>
                      <a:pt x="17629" y="4974"/>
                    </a:lnTo>
                    <a:lnTo>
                      <a:pt x="17629" y="4894"/>
                    </a:lnTo>
                    <a:lnTo>
                      <a:pt x="17723" y="4727"/>
                    </a:lnTo>
                    <a:lnTo>
                      <a:pt x="17723" y="4630"/>
                    </a:lnTo>
                    <a:lnTo>
                      <a:pt x="17629" y="4383"/>
                    </a:lnTo>
                    <a:lnTo>
                      <a:pt x="17524" y="4383"/>
                    </a:lnTo>
                    <a:lnTo>
                      <a:pt x="17429" y="4286"/>
                    </a:lnTo>
                    <a:lnTo>
                      <a:pt x="17324" y="4206"/>
                    </a:lnTo>
                    <a:lnTo>
                      <a:pt x="17219" y="4118"/>
                    </a:lnTo>
                    <a:lnTo>
                      <a:pt x="17114" y="4118"/>
                    </a:lnTo>
                    <a:lnTo>
                      <a:pt x="17020" y="3862"/>
                    </a:lnTo>
                    <a:lnTo>
                      <a:pt x="16915" y="3862"/>
                    </a:lnTo>
                    <a:lnTo>
                      <a:pt x="16915" y="3598"/>
                    </a:lnTo>
                    <a:lnTo>
                      <a:pt x="16821" y="3519"/>
                    </a:lnTo>
                    <a:lnTo>
                      <a:pt x="16705" y="3351"/>
                    </a:lnTo>
                    <a:lnTo>
                      <a:pt x="16821" y="3263"/>
                    </a:lnTo>
                    <a:lnTo>
                      <a:pt x="16506" y="3175"/>
                    </a:lnTo>
                    <a:lnTo>
                      <a:pt x="16600" y="3086"/>
                    </a:lnTo>
                    <a:lnTo>
                      <a:pt x="16506" y="3086"/>
                    </a:lnTo>
                    <a:lnTo>
                      <a:pt x="16390" y="3086"/>
                    </a:lnTo>
                    <a:lnTo>
                      <a:pt x="16296" y="3007"/>
                    </a:lnTo>
                    <a:lnTo>
                      <a:pt x="16191" y="2919"/>
                    </a:lnTo>
                    <a:lnTo>
                      <a:pt x="16097" y="2743"/>
                    </a:lnTo>
                    <a:lnTo>
                      <a:pt x="16097" y="2663"/>
                    </a:lnTo>
                    <a:lnTo>
                      <a:pt x="15992" y="2496"/>
                    </a:lnTo>
                    <a:lnTo>
                      <a:pt x="15992" y="2231"/>
                    </a:lnTo>
                    <a:lnTo>
                      <a:pt x="15992" y="2055"/>
                    </a:lnTo>
                    <a:lnTo>
                      <a:pt x="15687" y="1975"/>
                    </a:lnTo>
                    <a:lnTo>
                      <a:pt x="15687" y="1887"/>
                    </a:lnTo>
                    <a:lnTo>
                      <a:pt x="15488" y="1887"/>
                    </a:lnTo>
                    <a:lnTo>
                      <a:pt x="15373" y="1887"/>
                    </a:lnTo>
                    <a:lnTo>
                      <a:pt x="15373" y="1808"/>
                    </a:lnTo>
                    <a:lnTo>
                      <a:pt x="15373" y="1720"/>
                    </a:lnTo>
                    <a:lnTo>
                      <a:pt x="15173" y="1720"/>
                    </a:lnTo>
                    <a:lnTo>
                      <a:pt x="14963" y="1720"/>
                    </a:lnTo>
                    <a:lnTo>
                      <a:pt x="14963" y="1808"/>
                    </a:lnTo>
                    <a:lnTo>
                      <a:pt x="14963" y="1975"/>
                    </a:lnTo>
                    <a:lnTo>
                      <a:pt x="15278" y="2055"/>
                    </a:lnTo>
                    <a:lnTo>
                      <a:pt x="15278" y="2152"/>
                    </a:lnTo>
                    <a:lnTo>
                      <a:pt x="14858" y="2152"/>
                    </a:lnTo>
                    <a:lnTo>
                      <a:pt x="14554" y="2152"/>
                    </a:lnTo>
                    <a:lnTo>
                      <a:pt x="14355" y="2231"/>
                    </a:lnTo>
                    <a:lnTo>
                      <a:pt x="14040" y="2319"/>
                    </a:lnTo>
                    <a:lnTo>
                      <a:pt x="13945" y="2399"/>
                    </a:lnTo>
                    <a:lnTo>
                      <a:pt x="13725" y="2319"/>
                    </a:lnTo>
                    <a:lnTo>
                      <a:pt x="13526" y="2319"/>
                    </a:lnTo>
                    <a:lnTo>
                      <a:pt x="13316" y="2231"/>
                    </a:lnTo>
                    <a:lnTo>
                      <a:pt x="13221" y="2319"/>
                    </a:lnTo>
                    <a:lnTo>
                      <a:pt x="13022" y="2399"/>
                    </a:lnTo>
                    <a:lnTo>
                      <a:pt x="12907" y="2152"/>
                    </a:lnTo>
                    <a:lnTo>
                      <a:pt x="12907" y="2055"/>
                    </a:lnTo>
                    <a:lnTo>
                      <a:pt x="12907" y="1975"/>
                    </a:lnTo>
                    <a:lnTo>
                      <a:pt x="12812" y="1808"/>
                    </a:lnTo>
                    <a:lnTo>
                      <a:pt x="12907" y="1720"/>
                    </a:lnTo>
                    <a:lnTo>
                      <a:pt x="12907" y="1543"/>
                    </a:lnTo>
                    <a:lnTo>
                      <a:pt x="13022" y="1464"/>
                    </a:lnTo>
                    <a:lnTo>
                      <a:pt x="12907" y="1199"/>
                    </a:lnTo>
                    <a:lnTo>
                      <a:pt x="12613" y="1296"/>
                    </a:lnTo>
                    <a:lnTo>
                      <a:pt x="12707" y="1120"/>
                    </a:lnTo>
                    <a:lnTo>
                      <a:pt x="12403" y="1032"/>
                    </a:lnTo>
                    <a:lnTo>
                      <a:pt x="12193" y="1199"/>
                    </a:lnTo>
                    <a:lnTo>
                      <a:pt x="12099" y="1120"/>
                    </a:lnTo>
                    <a:lnTo>
                      <a:pt x="11983" y="1120"/>
                    </a:lnTo>
                    <a:lnTo>
                      <a:pt x="11889" y="1032"/>
                    </a:lnTo>
                    <a:lnTo>
                      <a:pt x="12099" y="855"/>
                    </a:lnTo>
                    <a:lnTo>
                      <a:pt x="11983" y="688"/>
                    </a:lnTo>
                    <a:lnTo>
                      <a:pt x="11983" y="608"/>
                    </a:lnTo>
                    <a:lnTo>
                      <a:pt x="11784" y="688"/>
                    </a:lnTo>
                    <a:lnTo>
                      <a:pt x="11689" y="688"/>
                    </a:lnTo>
                    <a:lnTo>
                      <a:pt x="11689" y="511"/>
                    </a:lnTo>
                    <a:lnTo>
                      <a:pt x="11375" y="432"/>
                    </a:lnTo>
                    <a:lnTo>
                      <a:pt x="11375" y="511"/>
                    </a:lnTo>
                    <a:lnTo>
                      <a:pt x="11280" y="511"/>
                    </a:lnTo>
                    <a:lnTo>
                      <a:pt x="11175" y="344"/>
                    </a:lnTo>
                    <a:lnTo>
                      <a:pt x="11070" y="344"/>
                    </a:lnTo>
                    <a:lnTo>
                      <a:pt x="10965" y="88"/>
                    </a:lnTo>
                    <a:lnTo>
                      <a:pt x="10871" y="88"/>
                    </a:lnTo>
                    <a:lnTo>
                      <a:pt x="10766" y="88"/>
                    </a:lnTo>
                    <a:lnTo>
                      <a:pt x="10766" y="0"/>
                    </a:lnTo>
                    <a:lnTo>
                      <a:pt x="10556" y="168"/>
                    </a:lnTo>
                    <a:lnTo>
                      <a:pt x="10357" y="511"/>
                    </a:lnTo>
                    <a:lnTo>
                      <a:pt x="10357" y="776"/>
                    </a:lnTo>
                    <a:lnTo>
                      <a:pt x="10042" y="776"/>
                    </a:lnTo>
                    <a:lnTo>
                      <a:pt x="9948" y="688"/>
                    </a:lnTo>
                    <a:lnTo>
                      <a:pt x="9832" y="776"/>
                    </a:lnTo>
                    <a:lnTo>
                      <a:pt x="9832" y="855"/>
                    </a:lnTo>
                    <a:lnTo>
                      <a:pt x="9738" y="1032"/>
                    </a:lnTo>
                    <a:lnTo>
                      <a:pt x="9538" y="1120"/>
                    </a:lnTo>
                    <a:lnTo>
                      <a:pt x="9328" y="952"/>
                    </a:lnTo>
                    <a:lnTo>
                      <a:pt x="9328" y="1032"/>
                    </a:lnTo>
                    <a:lnTo>
                      <a:pt x="9224" y="952"/>
                    </a:lnTo>
                    <a:lnTo>
                      <a:pt x="9328" y="776"/>
                    </a:lnTo>
                    <a:lnTo>
                      <a:pt x="9433" y="776"/>
                    </a:lnTo>
                    <a:lnTo>
                      <a:pt x="9538" y="688"/>
                    </a:lnTo>
                    <a:lnTo>
                      <a:pt x="9119" y="608"/>
                    </a:lnTo>
                    <a:lnTo>
                      <a:pt x="8909" y="688"/>
                    </a:lnTo>
                    <a:lnTo>
                      <a:pt x="8814" y="608"/>
                    </a:lnTo>
                    <a:lnTo>
                      <a:pt x="8615" y="608"/>
                    </a:lnTo>
                    <a:lnTo>
                      <a:pt x="8206" y="688"/>
                    </a:lnTo>
                    <a:lnTo>
                      <a:pt x="7891" y="776"/>
                    </a:lnTo>
                    <a:lnTo>
                      <a:pt x="7796" y="688"/>
                    </a:lnTo>
                    <a:lnTo>
                      <a:pt x="7692" y="776"/>
                    </a:lnTo>
                    <a:lnTo>
                      <a:pt x="7482" y="688"/>
                    </a:lnTo>
                    <a:lnTo>
                      <a:pt x="7482" y="855"/>
                    </a:lnTo>
                    <a:lnTo>
                      <a:pt x="6967" y="952"/>
                    </a:lnTo>
                    <a:lnTo>
                      <a:pt x="6758" y="1032"/>
                    </a:lnTo>
                    <a:lnTo>
                      <a:pt x="6758" y="952"/>
                    </a:lnTo>
                    <a:lnTo>
                      <a:pt x="6967" y="855"/>
                    </a:lnTo>
                    <a:lnTo>
                      <a:pt x="6967" y="776"/>
                    </a:lnTo>
                    <a:lnTo>
                      <a:pt x="6558" y="776"/>
                    </a:lnTo>
                    <a:lnTo>
                      <a:pt x="6254" y="952"/>
                    </a:lnTo>
                    <a:lnTo>
                      <a:pt x="6254" y="1120"/>
                    </a:lnTo>
                    <a:lnTo>
                      <a:pt x="6359" y="1296"/>
                    </a:lnTo>
                    <a:lnTo>
                      <a:pt x="6149" y="1296"/>
                    </a:lnTo>
                    <a:lnTo>
                      <a:pt x="5950" y="1464"/>
                    </a:lnTo>
                    <a:lnTo>
                      <a:pt x="5834" y="1543"/>
                    </a:lnTo>
                    <a:lnTo>
                      <a:pt x="5635" y="1631"/>
                    </a:lnTo>
                    <a:lnTo>
                      <a:pt x="5635" y="1543"/>
                    </a:lnTo>
                    <a:lnTo>
                      <a:pt x="5331" y="1543"/>
                    </a:lnTo>
                    <a:lnTo>
                      <a:pt x="5226" y="1543"/>
                    </a:lnTo>
                    <a:lnTo>
                      <a:pt x="5226" y="1631"/>
                    </a:lnTo>
                    <a:lnTo>
                      <a:pt x="5016" y="1543"/>
                    </a:lnTo>
                    <a:lnTo>
                      <a:pt x="4921" y="1631"/>
                    </a:lnTo>
                    <a:lnTo>
                      <a:pt x="4722" y="1543"/>
                    </a:lnTo>
                    <a:lnTo>
                      <a:pt x="4407" y="1464"/>
                    </a:lnTo>
                    <a:lnTo>
                      <a:pt x="4208" y="1543"/>
                    </a:lnTo>
                    <a:lnTo>
                      <a:pt x="3893" y="1631"/>
                    </a:lnTo>
                    <a:lnTo>
                      <a:pt x="3893" y="1720"/>
                    </a:lnTo>
                    <a:lnTo>
                      <a:pt x="3799" y="1808"/>
                    </a:lnTo>
                    <a:lnTo>
                      <a:pt x="3484" y="1720"/>
                    </a:lnTo>
                    <a:lnTo>
                      <a:pt x="3484" y="1808"/>
                    </a:lnTo>
                    <a:lnTo>
                      <a:pt x="3683" y="1808"/>
                    </a:lnTo>
                    <a:lnTo>
                      <a:pt x="3683" y="1887"/>
                    </a:lnTo>
                    <a:lnTo>
                      <a:pt x="3589" y="1975"/>
                    </a:lnTo>
                    <a:lnTo>
                      <a:pt x="3893" y="2055"/>
                    </a:lnTo>
                    <a:lnTo>
                      <a:pt x="3998" y="2152"/>
                    </a:lnTo>
                    <a:lnTo>
                      <a:pt x="3998" y="2231"/>
                    </a:lnTo>
                    <a:lnTo>
                      <a:pt x="4092" y="2231"/>
                    </a:lnTo>
                    <a:lnTo>
                      <a:pt x="4092" y="2319"/>
                    </a:lnTo>
                    <a:lnTo>
                      <a:pt x="3998" y="2575"/>
                    </a:lnTo>
                    <a:lnTo>
                      <a:pt x="4092" y="2575"/>
                    </a:lnTo>
                    <a:lnTo>
                      <a:pt x="4208" y="2743"/>
                    </a:lnTo>
                    <a:lnTo>
                      <a:pt x="4208" y="2840"/>
                    </a:lnTo>
                    <a:lnTo>
                      <a:pt x="4302" y="2919"/>
                    </a:lnTo>
                    <a:lnTo>
                      <a:pt x="4407" y="3007"/>
                    </a:lnTo>
                    <a:lnTo>
                      <a:pt x="4502" y="3086"/>
                    </a:lnTo>
                    <a:lnTo>
                      <a:pt x="4921" y="3175"/>
                    </a:lnTo>
                    <a:lnTo>
                      <a:pt x="5016" y="3351"/>
                    </a:lnTo>
                    <a:lnTo>
                      <a:pt x="4816" y="3430"/>
                    </a:lnTo>
                    <a:lnTo>
                      <a:pt x="4816" y="3519"/>
                    </a:lnTo>
                    <a:lnTo>
                      <a:pt x="4722" y="3862"/>
                    </a:lnTo>
                    <a:lnTo>
                      <a:pt x="4921" y="3942"/>
                    </a:lnTo>
                    <a:lnTo>
                      <a:pt x="4921" y="3862"/>
                    </a:lnTo>
                    <a:lnTo>
                      <a:pt x="5016" y="4118"/>
                    </a:lnTo>
                    <a:lnTo>
                      <a:pt x="5131" y="4118"/>
                    </a:lnTo>
                    <a:lnTo>
                      <a:pt x="5226" y="4383"/>
                    </a:lnTo>
                    <a:lnTo>
                      <a:pt x="5131" y="4550"/>
                    </a:lnTo>
                    <a:lnTo>
                      <a:pt x="5226" y="4630"/>
                    </a:lnTo>
                    <a:lnTo>
                      <a:pt x="5331" y="4727"/>
                    </a:lnTo>
                    <a:lnTo>
                      <a:pt x="5425" y="4806"/>
                    </a:lnTo>
                    <a:lnTo>
                      <a:pt x="5226" y="4894"/>
                    </a:lnTo>
                    <a:lnTo>
                      <a:pt x="5226" y="4974"/>
                    </a:lnTo>
                    <a:lnTo>
                      <a:pt x="5425" y="4974"/>
                    </a:lnTo>
                    <a:lnTo>
                      <a:pt x="5540" y="5150"/>
                    </a:lnTo>
                    <a:lnTo>
                      <a:pt x="5425" y="5317"/>
                    </a:lnTo>
                    <a:lnTo>
                      <a:pt x="5540" y="5485"/>
                    </a:lnTo>
                    <a:lnTo>
                      <a:pt x="5425" y="5582"/>
                    </a:lnTo>
                    <a:lnTo>
                      <a:pt x="5540" y="5750"/>
                    </a:lnTo>
                    <a:lnTo>
                      <a:pt x="5635" y="5750"/>
                    </a:lnTo>
                    <a:lnTo>
                      <a:pt x="5635" y="5926"/>
                    </a:lnTo>
                    <a:lnTo>
                      <a:pt x="5635" y="6093"/>
                    </a:lnTo>
                    <a:lnTo>
                      <a:pt x="5331" y="6093"/>
                    </a:lnTo>
                    <a:lnTo>
                      <a:pt x="5331" y="6270"/>
                    </a:lnTo>
                    <a:lnTo>
                      <a:pt x="5425" y="6270"/>
                    </a:lnTo>
                    <a:lnTo>
                      <a:pt x="5425" y="6517"/>
                    </a:lnTo>
                    <a:lnTo>
                      <a:pt x="5540" y="6781"/>
                    </a:lnTo>
                    <a:lnTo>
                      <a:pt x="5425" y="6861"/>
                    </a:lnTo>
                    <a:lnTo>
                      <a:pt x="5331" y="7028"/>
                    </a:lnTo>
                    <a:lnTo>
                      <a:pt x="5226" y="7125"/>
                    </a:lnTo>
                    <a:lnTo>
                      <a:pt x="5331" y="7205"/>
                    </a:lnTo>
                    <a:lnTo>
                      <a:pt x="5331" y="7293"/>
                    </a:lnTo>
                    <a:lnTo>
                      <a:pt x="5425" y="7372"/>
                    </a:lnTo>
                    <a:lnTo>
                      <a:pt x="5540" y="7205"/>
                    </a:lnTo>
                    <a:lnTo>
                      <a:pt x="5635" y="7205"/>
                    </a:lnTo>
                    <a:lnTo>
                      <a:pt x="5834" y="7293"/>
                    </a:lnTo>
                    <a:lnTo>
                      <a:pt x="6044" y="7469"/>
                    </a:lnTo>
                    <a:lnTo>
                      <a:pt x="5950" y="7637"/>
                    </a:lnTo>
                    <a:lnTo>
                      <a:pt x="5740" y="7716"/>
                    </a:lnTo>
                    <a:lnTo>
                      <a:pt x="5540" y="7716"/>
                    </a:lnTo>
                    <a:lnTo>
                      <a:pt x="5425" y="7892"/>
                    </a:lnTo>
                    <a:lnTo>
                      <a:pt x="5226" y="7892"/>
                    </a:lnTo>
                    <a:lnTo>
                      <a:pt x="5226" y="8060"/>
                    </a:lnTo>
                    <a:lnTo>
                      <a:pt x="5131" y="8060"/>
                    </a:lnTo>
                    <a:lnTo>
                      <a:pt x="4921" y="8060"/>
                    </a:lnTo>
                    <a:lnTo>
                      <a:pt x="4722" y="7981"/>
                    </a:lnTo>
                    <a:lnTo>
                      <a:pt x="4617" y="8060"/>
                    </a:lnTo>
                    <a:lnTo>
                      <a:pt x="4502" y="8157"/>
                    </a:lnTo>
                    <a:lnTo>
                      <a:pt x="4302" y="8157"/>
                    </a:lnTo>
                    <a:lnTo>
                      <a:pt x="4092" y="8060"/>
                    </a:lnTo>
                    <a:lnTo>
                      <a:pt x="3893" y="7981"/>
                    </a:lnTo>
                    <a:lnTo>
                      <a:pt x="3893" y="7892"/>
                    </a:lnTo>
                    <a:lnTo>
                      <a:pt x="3799" y="7892"/>
                    </a:lnTo>
                    <a:lnTo>
                      <a:pt x="3589" y="7813"/>
                    </a:lnTo>
                    <a:lnTo>
                      <a:pt x="3589" y="7981"/>
                    </a:lnTo>
                    <a:lnTo>
                      <a:pt x="3484" y="7981"/>
                    </a:lnTo>
                    <a:lnTo>
                      <a:pt x="3274" y="7892"/>
                    </a:lnTo>
                    <a:lnTo>
                      <a:pt x="3179" y="7981"/>
                    </a:lnTo>
                    <a:lnTo>
                      <a:pt x="3075" y="8060"/>
                    </a:lnTo>
                    <a:lnTo>
                      <a:pt x="2875" y="8060"/>
                    </a:lnTo>
                    <a:lnTo>
                      <a:pt x="2665" y="7892"/>
                    </a:lnTo>
                    <a:lnTo>
                      <a:pt x="2760" y="7813"/>
                    </a:lnTo>
                    <a:lnTo>
                      <a:pt x="2875" y="7637"/>
                    </a:lnTo>
                    <a:lnTo>
                      <a:pt x="2875" y="7549"/>
                    </a:lnTo>
                    <a:lnTo>
                      <a:pt x="2760" y="7549"/>
                    </a:lnTo>
                    <a:lnTo>
                      <a:pt x="2665" y="7549"/>
                    </a:lnTo>
                    <a:lnTo>
                      <a:pt x="2560" y="7637"/>
                    </a:lnTo>
                    <a:lnTo>
                      <a:pt x="1941" y="7716"/>
                    </a:lnTo>
                    <a:lnTo>
                      <a:pt x="1847" y="7813"/>
                    </a:lnTo>
                    <a:lnTo>
                      <a:pt x="1742" y="7981"/>
                    </a:lnTo>
                    <a:lnTo>
                      <a:pt x="1333" y="7981"/>
                    </a:lnTo>
                    <a:lnTo>
                      <a:pt x="1333" y="8060"/>
                    </a:lnTo>
                    <a:lnTo>
                      <a:pt x="1427" y="8492"/>
                    </a:lnTo>
                    <a:lnTo>
                      <a:pt x="1228" y="8589"/>
                    </a:lnTo>
                    <a:lnTo>
                      <a:pt x="1228" y="8668"/>
                    </a:lnTo>
                    <a:lnTo>
                      <a:pt x="923" y="8836"/>
                    </a:lnTo>
                    <a:lnTo>
                      <a:pt x="724" y="8933"/>
                    </a:lnTo>
                    <a:lnTo>
                      <a:pt x="609" y="9012"/>
                    </a:lnTo>
                    <a:lnTo>
                      <a:pt x="724" y="9180"/>
                    </a:lnTo>
                    <a:lnTo>
                      <a:pt x="514" y="9180"/>
                    </a:lnTo>
                    <a:lnTo>
                      <a:pt x="409" y="9444"/>
                    </a:lnTo>
                    <a:lnTo>
                      <a:pt x="609" y="9621"/>
                    </a:lnTo>
                    <a:lnTo>
                      <a:pt x="818" y="9524"/>
                    </a:lnTo>
                    <a:lnTo>
                      <a:pt x="818" y="9621"/>
                    </a:lnTo>
                    <a:lnTo>
                      <a:pt x="1018" y="9788"/>
                    </a:lnTo>
                    <a:lnTo>
                      <a:pt x="1018" y="9956"/>
                    </a:lnTo>
                    <a:lnTo>
                      <a:pt x="1133" y="10044"/>
                    </a:lnTo>
                    <a:lnTo>
                      <a:pt x="1228" y="10132"/>
                    </a:lnTo>
                    <a:lnTo>
                      <a:pt x="1333" y="10044"/>
                    </a:lnTo>
                    <a:lnTo>
                      <a:pt x="1427" y="10132"/>
                    </a:lnTo>
                    <a:lnTo>
                      <a:pt x="1542" y="10476"/>
                    </a:lnTo>
                    <a:lnTo>
                      <a:pt x="1742" y="10556"/>
                    </a:lnTo>
                    <a:lnTo>
                      <a:pt x="1742" y="10820"/>
                    </a:lnTo>
                    <a:lnTo>
                      <a:pt x="1847" y="10988"/>
                    </a:lnTo>
                    <a:lnTo>
                      <a:pt x="1742" y="11067"/>
                    </a:lnTo>
                    <a:lnTo>
                      <a:pt x="1542" y="11067"/>
                    </a:lnTo>
                    <a:lnTo>
                      <a:pt x="1427" y="11067"/>
                    </a:lnTo>
                    <a:lnTo>
                      <a:pt x="1542" y="11243"/>
                    </a:lnTo>
                    <a:lnTo>
                      <a:pt x="1542" y="11411"/>
                    </a:lnTo>
                    <a:lnTo>
                      <a:pt x="1647" y="11411"/>
                    </a:lnTo>
                    <a:lnTo>
                      <a:pt x="1647" y="11508"/>
                    </a:lnTo>
                    <a:lnTo>
                      <a:pt x="1647" y="11587"/>
                    </a:lnTo>
                    <a:lnTo>
                      <a:pt x="1427" y="11587"/>
                    </a:lnTo>
                    <a:lnTo>
                      <a:pt x="1427" y="11675"/>
                    </a:lnTo>
                    <a:lnTo>
                      <a:pt x="1542" y="11675"/>
                    </a:lnTo>
                    <a:lnTo>
                      <a:pt x="1542" y="11755"/>
                    </a:lnTo>
                    <a:lnTo>
                      <a:pt x="1542" y="12019"/>
                    </a:lnTo>
                    <a:lnTo>
                      <a:pt x="1427" y="12187"/>
                    </a:lnTo>
                    <a:lnTo>
                      <a:pt x="1333" y="12187"/>
                    </a:lnTo>
                    <a:lnTo>
                      <a:pt x="1228" y="12363"/>
                    </a:lnTo>
                    <a:lnTo>
                      <a:pt x="1133" y="12443"/>
                    </a:lnTo>
                    <a:lnTo>
                      <a:pt x="724" y="12531"/>
                    </a:lnTo>
                    <a:lnTo>
                      <a:pt x="724" y="12610"/>
                    </a:lnTo>
                    <a:lnTo>
                      <a:pt x="923" y="12707"/>
                    </a:lnTo>
                    <a:lnTo>
                      <a:pt x="1018" y="12787"/>
                    </a:lnTo>
                    <a:lnTo>
                      <a:pt x="1018" y="12875"/>
                    </a:lnTo>
                    <a:lnTo>
                      <a:pt x="1133" y="12954"/>
                    </a:lnTo>
                    <a:lnTo>
                      <a:pt x="1018" y="13051"/>
                    </a:lnTo>
                    <a:lnTo>
                      <a:pt x="818" y="13051"/>
                    </a:lnTo>
                    <a:lnTo>
                      <a:pt x="923" y="12954"/>
                    </a:lnTo>
                    <a:lnTo>
                      <a:pt x="818" y="12875"/>
                    </a:lnTo>
                    <a:lnTo>
                      <a:pt x="609" y="12875"/>
                    </a:lnTo>
                    <a:lnTo>
                      <a:pt x="409" y="12954"/>
                    </a:lnTo>
                    <a:lnTo>
                      <a:pt x="0" y="12954"/>
                    </a:lnTo>
                    <a:lnTo>
                      <a:pt x="105" y="13051"/>
                    </a:lnTo>
                    <a:lnTo>
                      <a:pt x="0" y="13810"/>
                    </a:lnTo>
                    <a:lnTo>
                      <a:pt x="105" y="13907"/>
                    </a:lnTo>
                    <a:lnTo>
                      <a:pt x="199" y="14153"/>
                    </a:lnTo>
                    <a:lnTo>
                      <a:pt x="315" y="14153"/>
                    </a:lnTo>
                    <a:lnTo>
                      <a:pt x="409" y="14074"/>
                    </a:lnTo>
                    <a:lnTo>
                      <a:pt x="514" y="14074"/>
                    </a:lnTo>
                    <a:lnTo>
                      <a:pt x="818" y="14250"/>
                    </a:lnTo>
                    <a:lnTo>
                      <a:pt x="923" y="14250"/>
                    </a:lnTo>
                    <a:lnTo>
                      <a:pt x="1333" y="14497"/>
                    </a:lnTo>
                    <a:lnTo>
                      <a:pt x="1542" y="14594"/>
                    </a:lnTo>
                    <a:lnTo>
                      <a:pt x="1647" y="14674"/>
                    </a:lnTo>
                    <a:lnTo>
                      <a:pt x="1847" y="14674"/>
                    </a:lnTo>
                    <a:lnTo>
                      <a:pt x="1941" y="14762"/>
                    </a:lnTo>
                    <a:lnTo>
                      <a:pt x="1847" y="14841"/>
                    </a:lnTo>
                    <a:lnTo>
                      <a:pt x="2057" y="14938"/>
                    </a:lnTo>
                    <a:lnTo>
                      <a:pt x="2057" y="15106"/>
                    </a:lnTo>
                    <a:lnTo>
                      <a:pt x="2151" y="15106"/>
                    </a:lnTo>
                    <a:lnTo>
                      <a:pt x="2151" y="15185"/>
                    </a:lnTo>
                    <a:lnTo>
                      <a:pt x="2350" y="15362"/>
                    </a:lnTo>
                    <a:lnTo>
                      <a:pt x="2560" y="15362"/>
                    </a:lnTo>
                    <a:lnTo>
                      <a:pt x="2665" y="15450"/>
                    </a:lnTo>
                    <a:lnTo>
                      <a:pt x="2665" y="15529"/>
                    </a:lnTo>
                    <a:lnTo>
                      <a:pt x="2760" y="15617"/>
                    </a:lnTo>
                    <a:lnTo>
                      <a:pt x="3075" y="15697"/>
                    </a:lnTo>
                    <a:lnTo>
                      <a:pt x="3484" y="16041"/>
                    </a:lnTo>
                    <a:lnTo>
                      <a:pt x="3683" y="16217"/>
                    </a:lnTo>
                    <a:lnTo>
                      <a:pt x="3683" y="16384"/>
                    </a:lnTo>
                    <a:lnTo>
                      <a:pt x="3799" y="16481"/>
                    </a:lnTo>
                    <a:lnTo>
                      <a:pt x="3893" y="16649"/>
                    </a:lnTo>
                    <a:lnTo>
                      <a:pt x="3998" y="16825"/>
                    </a:lnTo>
                    <a:lnTo>
                      <a:pt x="4092" y="17240"/>
                    </a:lnTo>
                    <a:lnTo>
                      <a:pt x="4208" y="17584"/>
                    </a:lnTo>
                    <a:lnTo>
                      <a:pt x="4722" y="17681"/>
                    </a:lnTo>
                    <a:lnTo>
                      <a:pt x="4722" y="17760"/>
                    </a:lnTo>
                    <a:lnTo>
                      <a:pt x="4816" y="17760"/>
                    </a:lnTo>
                    <a:lnTo>
                      <a:pt x="5016" y="17681"/>
                    </a:lnTo>
                    <a:lnTo>
                      <a:pt x="5131" y="17681"/>
                    </a:lnTo>
                    <a:lnTo>
                      <a:pt x="5131" y="17504"/>
                    </a:lnTo>
                    <a:lnTo>
                      <a:pt x="5226" y="17504"/>
                    </a:lnTo>
                    <a:lnTo>
                      <a:pt x="5331" y="17584"/>
                    </a:lnTo>
                    <a:lnTo>
                      <a:pt x="5331" y="17760"/>
                    </a:lnTo>
                    <a:lnTo>
                      <a:pt x="5331" y="17928"/>
                    </a:lnTo>
                    <a:lnTo>
                      <a:pt x="5540" y="17928"/>
                    </a:lnTo>
                    <a:lnTo>
                      <a:pt x="5740" y="18025"/>
                    </a:lnTo>
                    <a:lnTo>
                      <a:pt x="6044" y="17928"/>
                    </a:lnTo>
                    <a:lnTo>
                      <a:pt x="6254" y="18025"/>
                    </a:lnTo>
                    <a:lnTo>
                      <a:pt x="6464" y="18104"/>
                    </a:lnTo>
                    <a:lnTo>
                      <a:pt x="6558" y="18192"/>
                    </a:lnTo>
                    <a:lnTo>
                      <a:pt x="6558" y="18272"/>
                    </a:lnTo>
                    <a:lnTo>
                      <a:pt x="6464" y="18448"/>
                    </a:lnTo>
                    <a:lnTo>
                      <a:pt x="6663" y="18448"/>
                    </a:lnTo>
                    <a:lnTo>
                      <a:pt x="6558" y="18616"/>
                    </a:lnTo>
                    <a:lnTo>
                      <a:pt x="6558" y="18880"/>
                    </a:lnTo>
                    <a:lnTo>
                      <a:pt x="6663" y="19048"/>
                    </a:lnTo>
                    <a:lnTo>
                      <a:pt x="6758" y="19392"/>
                    </a:lnTo>
                    <a:lnTo>
                      <a:pt x="6967" y="19127"/>
                    </a:lnTo>
                    <a:lnTo>
                      <a:pt x="7282" y="19303"/>
                    </a:lnTo>
                    <a:lnTo>
                      <a:pt x="7377" y="19471"/>
                    </a:lnTo>
                    <a:lnTo>
                      <a:pt x="7482" y="19392"/>
                    </a:lnTo>
                    <a:lnTo>
                      <a:pt x="7692" y="19471"/>
                    </a:lnTo>
                    <a:lnTo>
                      <a:pt x="7891" y="19815"/>
                    </a:lnTo>
                    <a:lnTo>
                      <a:pt x="8090" y="19815"/>
                    </a:lnTo>
                    <a:lnTo>
                      <a:pt x="8206" y="19815"/>
                    </a:lnTo>
                    <a:lnTo>
                      <a:pt x="8206" y="19912"/>
                    </a:lnTo>
                    <a:lnTo>
                      <a:pt x="8499" y="19991"/>
                    </a:lnTo>
                    <a:lnTo>
                      <a:pt x="8709" y="19991"/>
                    </a:lnTo>
                    <a:lnTo>
                      <a:pt x="8909" y="19815"/>
                    </a:lnTo>
                    <a:lnTo>
                      <a:pt x="9024" y="19735"/>
                    </a:lnTo>
                    <a:lnTo>
                      <a:pt x="9224" y="19735"/>
                    </a:lnTo>
                    <a:lnTo>
                      <a:pt x="9328" y="19815"/>
                    </a:lnTo>
                    <a:lnTo>
                      <a:pt x="9433" y="19912"/>
                    </a:lnTo>
                    <a:lnTo>
                      <a:pt x="9633" y="19912"/>
                    </a:lnTo>
                    <a:lnTo>
                      <a:pt x="9633" y="19568"/>
                    </a:lnTo>
                    <a:lnTo>
                      <a:pt x="9948" y="19392"/>
                    </a:lnTo>
                    <a:lnTo>
                      <a:pt x="9832" y="19303"/>
                    </a:lnTo>
                    <a:lnTo>
                      <a:pt x="9948" y="19127"/>
                    </a:lnTo>
                    <a:lnTo>
                      <a:pt x="9948" y="19048"/>
                    </a:lnTo>
                    <a:lnTo>
                      <a:pt x="10042" y="18959"/>
                    </a:lnTo>
                    <a:lnTo>
                      <a:pt x="10241" y="18959"/>
                    </a:lnTo>
                    <a:lnTo>
                      <a:pt x="10241" y="18880"/>
                    </a:lnTo>
                    <a:lnTo>
                      <a:pt x="10357" y="18792"/>
                    </a:lnTo>
                    <a:lnTo>
                      <a:pt x="10451" y="18704"/>
                    </a:lnTo>
                    <a:lnTo>
                      <a:pt x="10451" y="18792"/>
                    </a:lnTo>
                    <a:lnTo>
                      <a:pt x="10556" y="18792"/>
                    </a:lnTo>
                    <a:lnTo>
                      <a:pt x="10766" y="18704"/>
                    </a:lnTo>
                    <a:lnTo>
                      <a:pt x="10766" y="18792"/>
                    </a:lnTo>
                    <a:lnTo>
                      <a:pt x="10871" y="18880"/>
                    </a:lnTo>
                    <a:lnTo>
                      <a:pt x="11070" y="18959"/>
                    </a:lnTo>
                    <a:lnTo>
                      <a:pt x="11175" y="18880"/>
                    </a:lnTo>
                    <a:lnTo>
                      <a:pt x="11280" y="18704"/>
                    </a:lnTo>
                    <a:lnTo>
                      <a:pt x="11375" y="18616"/>
                    </a:lnTo>
                    <a:lnTo>
                      <a:pt x="11280" y="18536"/>
                    </a:lnTo>
                    <a:lnTo>
                      <a:pt x="11375" y="18448"/>
                    </a:lnTo>
                    <a:lnTo>
                      <a:pt x="11574" y="18448"/>
                    </a:lnTo>
                    <a:lnTo>
                      <a:pt x="11689" y="18272"/>
                    </a:lnTo>
                    <a:lnTo>
                      <a:pt x="11784" y="18192"/>
                    </a:lnTo>
                    <a:lnTo>
                      <a:pt x="11983" y="18192"/>
                    </a:lnTo>
                    <a:lnTo>
                      <a:pt x="12099" y="18104"/>
                    </a:lnTo>
                    <a:lnTo>
                      <a:pt x="12099" y="17760"/>
                    </a:lnTo>
                    <a:lnTo>
                      <a:pt x="12099" y="17584"/>
                    </a:lnTo>
                    <a:lnTo>
                      <a:pt x="11983" y="17504"/>
                    </a:lnTo>
                    <a:lnTo>
                      <a:pt x="11983" y="17416"/>
                    </a:lnTo>
                    <a:lnTo>
                      <a:pt x="12099" y="17160"/>
                    </a:lnTo>
                    <a:lnTo>
                      <a:pt x="12099" y="17072"/>
                    </a:lnTo>
                    <a:lnTo>
                      <a:pt x="12193" y="16905"/>
                    </a:lnTo>
                    <a:lnTo>
                      <a:pt x="12298" y="16825"/>
                    </a:lnTo>
                    <a:lnTo>
                      <a:pt x="12403" y="16825"/>
                    </a:lnTo>
                    <a:lnTo>
                      <a:pt x="12508" y="16728"/>
                    </a:lnTo>
                    <a:lnTo>
                      <a:pt x="12403" y="16649"/>
                    </a:lnTo>
                    <a:lnTo>
                      <a:pt x="12403" y="16561"/>
                    </a:lnTo>
                    <a:lnTo>
                      <a:pt x="12508" y="16561"/>
                    </a:lnTo>
                    <a:lnTo>
                      <a:pt x="12613" y="16561"/>
                    </a:lnTo>
                    <a:lnTo>
                      <a:pt x="12707" y="16649"/>
                    </a:lnTo>
                    <a:lnTo>
                      <a:pt x="12707" y="16561"/>
                    </a:lnTo>
                    <a:lnTo>
                      <a:pt x="12907" y="16481"/>
                    </a:lnTo>
                    <a:lnTo>
                      <a:pt x="12907" y="16384"/>
                    </a:lnTo>
                    <a:lnTo>
                      <a:pt x="13116" y="16305"/>
                    </a:lnTo>
                    <a:lnTo>
                      <a:pt x="13221" y="16305"/>
                    </a:lnTo>
                    <a:lnTo>
                      <a:pt x="13316" y="16217"/>
                    </a:lnTo>
                    <a:lnTo>
                      <a:pt x="13431" y="16305"/>
                    </a:lnTo>
                    <a:lnTo>
                      <a:pt x="13526" y="16305"/>
                    </a:lnTo>
                    <a:lnTo>
                      <a:pt x="13526" y="16138"/>
                    </a:lnTo>
                    <a:lnTo>
                      <a:pt x="13631" y="16041"/>
                    </a:lnTo>
                    <a:lnTo>
                      <a:pt x="13631" y="15961"/>
                    </a:lnTo>
                    <a:lnTo>
                      <a:pt x="13725" y="15794"/>
                    </a:lnTo>
                    <a:lnTo>
                      <a:pt x="13841" y="15794"/>
                    </a:lnTo>
                    <a:lnTo>
                      <a:pt x="13945" y="15794"/>
                    </a:lnTo>
                    <a:lnTo>
                      <a:pt x="14145" y="15617"/>
                    </a:lnTo>
                    <a:lnTo>
                      <a:pt x="14145" y="15529"/>
                    </a:lnTo>
                    <a:lnTo>
                      <a:pt x="14250" y="15362"/>
                    </a:lnTo>
                    <a:lnTo>
                      <a:pt x="14145" y="15185"/>
                    </a:lnTo>
                    <a:lnTo>
                      <a:pt x="14145" y="15106"/>
                    </a:lnTo>
                    <a:lnTo>
                      <a:pt x="14145" y="15018"/>
                    </a:lnTo>
                    <a:lnTo>
                      <a:pt x="14250" y="14841"/>
                    </a:lnTo>
                    <a:lnTo>
                      <a:pt x="14355" y="14841"/>
                    </a:lnTo>
                    <a:lnTo>
                      <a:pt x="14449" y="14938"/>
                    </a:lnTo>
                    <a:lnTo>
                      <a:pt x="14648" y="14841"/>
                    </a:lnTo>
                    <a:lnTo>
                      <a:pt x="14648" y="14674"/>
                    </a:lnTo>
                    <a:lnTo>
                      <a:pt x="14858" y="14594"/>
                    </a:lnTo>
                    <a:lnTo>
                      <a:pt x="14963" y="14594"/>
                    </a:lnTo>
                    <a:lnTo>
                      <a:pt x="14963" y="14330"/>
                    </a:lnTo>
                    <a:lnTo>
                      <a:pt x="15173" y="14250"/>
                    </a:lnTo>
                    <a:lnTo>
                      <a:pt x="15278" y="14153"/>
                    </a:lnTo>
                    <a:lnTo>
                      <a:pt x="15373" y="14074"/>
                    </a:lnTo>
                    <a:lnTo>
                      <a:pt x="15373" y="13986"/>
                    </a:lnTo>
                    <a:lnTo>
                      <a:pt x="15488" y="13907"/>
                    </a:lnTo>
                    <a:lnTo>
                      <a:pt x="15488" y="13810"/>
                    </a:lnTo>
                    <a:lnTo>
                      <a:pt x="15782" y="13642"/>
                    </a:lnTo>
                    <a:lnTo>
                      <a:pt x="15887" y="13730"/>
                    </a:lnTo>
                    <a:lnTo>
                      <a:pt x="15887" y="13298"/>
                    </a:lnTo>
                    <a:lnTo>
                      <a:pt x="16097" y="13298"/>
                    </a:lnTo>
                    <a:lnTo>
                      <a:pt x="16191" y="13386"/>
                    </a:lnTo>
                    <a:lnTo>
                      <a:pt x="16296" y="13474"/>
                    </a:lnTo>
                    <a:lnTo>
                      <a:pt x="16390" y="13386"/>
                    </a:lnTo>
                    <a:lnTo>
                      <a:pt x="16390" y="13131"/>
                    </a:lnTo>
                    <a:lnTo>
                      <a:pt x="16506" y="13051"/>
                    </a:lnTo>
                    <a:lnTo>
                      <a:pt x="16705" y="12787"/>
                    </a:lnTo>
                    <a:lnTo>
                      <a:pt x="16705" y="12707"/>
                    </a:lnTo>
                    <a:lnTo>
                      <a:pt x="16705" y="12610"/>
                    </a:lnTo>
                    <a:lnTo>
                      <a:pt x="16821" y="12531"/>
                    </a:lnTo>
                    <a:lnTo>
                      <a:pt x="16705" y="12443"/>
                    </a:lnTo>
                    <a:lnTo>
                      <a:pt x="16705" y="12187"/>
                    </a:lnTo>
                    <a:lnTo>
                      <a:pt x="16705" y="12099"/>
                    </a:lnTo>
                    <a:lnTo>
                      <a:pt x="17219" y="12187"/>
                    </a:lnTo>
                    <a:lnTo>
                      <a:pt x="17524" y="12019"/>
                    </a:lnTo>
                    <a:lnTo>
                      <a:pt x="17629" y="11931"/>
                    </a:lnTo>
                    <a:lnTo>
                      <a:pt x="17723" y="11755"/>
                    </a:lnTo>
                    <a:lnTo>
                      <a:pt x="17629" y="11675"/>
                    </a:lnTo>
                    <a:lnTo>
                      <a:pt x="17723" y="11508"/>
                    </a:lnTo>
                    <a:lnTo>
                      <a:pt x="17524" y="11411"/>
                    </a:lnTo>
                    <a:lnTo>
                      <a:pt x="17629" y="11332"/>
                    </a:lnTo>
                    <a:lnTo>
                      <a:pt x="17429" y="11243"/>
                    </a:lnTo>
                    <a:lnTo>
                      <a:pt x="17324" y="11164"/>
                    </a:lnTo>
                    <a:lnTo>
                      <a:pt x="17114" y="11243"/>
                    </a:lnTo>
                    <a:lnTo>
                      <a:pt x="17020" y="11067"/>
                    </a:lnTo>
                    <a:lnTo>
                      <a:pt x="16821" y="10988"/>
                    </a:lnTo>
                    <a:lnTo>
                      <a:pt x="16705" y="10988"/>
                    </a:lnTo>
                    <a:lnTo>
                      <a:pt x="16821" y="10556"/>
                    </a:lnTo>
                    <a:lnTo>
                      <a:pt x="16915" y="10379"/>
                    </a:lnTo>
                    <a:lnTo>
                      <a:pt x="16705" y="10212"/>
                    </a:lnTo>
                    <a:lnTo>
                      <a:pt x="16821" y="1021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45" name="Freeform 8"/>
              <p:cNvSpPr>
                <a:spLocks/>
              </p:cNvSpPr>
              <p:nvPr/>
            </p:nvSpPr>
            <p:spPr bwMode="auto">
              <a:xfrm>
                <a:off x="660" y="744"/>
                <a:ext cx="867" cy="121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000"/>
                  <a:gd name="T64" fmla="*/ 0 h 20000"/>
                  <a:gd name="T65" fmla="*/ 20000 w 20000"/>
                  <a:gd name="T66" fmla="*/ 20000 h 200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000" h="20000">
                    <a:moveTo>
                      <a:pt x="19831" y="13333"/>
                    </a:moveTo>
                    <a:lnTo>
                      <a:pt x="17966" y="10612"/>
                    </a:lnTo>
                    <a:lnTo>
                      <a:pt x="14746" y="10612"/>
                    </a:lnTo>
                    <a:lnTo>
                      <a:pt x="9831" y="6531"/>
                    </a:lnTo>
                    <a:lnTo>
                      <a:pt x="9831" y="5306"/>
                    </a:lnTo>
                    <a:lnTo>
                      <a:pt x="11356" y="5306"/>
                    </a:lnTo>
                    <a:lnTo>
                      <a:pt x="11356" y="2721"/>
                    </a:lnTo>
                    <a:lnTo>
                      <a:pt x="8136" y="0"/>
                    </a:lnTo>
                    <a:lnTo>
                      <a:pt x="0" y="0"/>
                    </a:lnTo>
                    <a:lnTo>
                      <a:pt x="1525" y="1224"/>
                    </a:lnTo>
                    <a:lnTo>
                      <a:pt x="1525" y="3946"/>
                    </a:lnTo>
                    <a:lnTo>
                      <a:pt x="1525" y="5306"/>
                    </a:lnTo>
                    <a:lnTo>
                      <a:pt x="4915" y="8027"/>
                    </a:lnTo>
                    <a:lnTo>
                      <a:pt x="6610" y="10612"/>
                    </a:lnTo>
                    <a:lnTo>
                      <a:pt x="8136" y="9252"/>
                    </a:lnTo>
                    <a:lnTo>
                      <a:pt x="9831" y="9252"/>
                    </a:lnTo>
                    <a:lnTo>
                      <a:pt x="14746" y="11837"/>
                    </a:lnTo>
                    <a:lnTo>
                      <a:pt x="16441" y="14558"/>
                    </a:lnTo>
                    <a:lnTo>
                      <a:pt x="17966" y="19864"/>
                    </a:lnTo>
                    <a:lnTo>
                      <a:pt x="19831" y="13333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46" name="Freeform 9"/>
              <p:cNvSpPr>
                <a:spLocks/>
              </p:cNvSpPr>
              <p:nvPr/>
            </p:nvSpPr>
            <p:spPr bwMode="auto">
              <a:xfrm>
                <a:off x="3" y="3342"/>
                <a:ext cx="657" cy="38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000"/>
                  <a:gd name="T34" fmla="*/ 0 h 20000"/>
                  <a:gd name="T35" fmla="*/ 20000 w 20000"/>
                  <a:gd name="T36" fmla="*/ 20000 h 200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000" h="20000">
                    <a:moveTo>
                      <a:pt x="19775" y="19592"/>
                    </a:moveTo>
                    <a:lnTo>
                      <a:pt x="15056" y="7755"/>
                    </a:lnTo>
                    <a:lnTo>
                      <a:pt x="10787" y="7755"/>
                    </a:lnTo>
                    <a:lnTo>
                      <a:pt x="6292" y="0"/>
                    </a:lnTo>
                    <a:lnTo>
                      <a:pt x="4270" y="0"/>
                    </a:lnTo>
                    <a:lnTo>
                      <a:pt x="0" y="3673"/>
                    </a:lnTo>
                    <a:lnTo>
                      <a:pt x="2022" y="15918"/>
                    </a:lnTo>
                    <a:lnTo>
                      <a:pt x="10787" y="19592"/>
                    </a:lnTo>
                    <a:lnTo>
                      <a:pt x="15056" y="19592"/>
                    </a:lnTo>
                    <a:lnTo>
                      <a:pt x="17303" y="19592"/>
                    </a:lnTo>
                    <a:lnTo>
                      <a:pt x="19775" y="195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47" name="Freeform 10"/>
              <p:cNvSpPr>
                <a:spLocks/>
              </p:cNvSpPr>
              <p:nvPr/>
            </p:nvSpPr>
            <p:spPr bwMode="auto">
              <a:xfrm>
                <a:off x="4469" y="7947"/>
                <a:ext cx="1655" cy="1151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w 20000"/>
                  <a:gd name="T75" fmla="*/ 0 h 20000"/>
                  <a:gd name="T76" fmla="*/ 0 w 20000"/>
                  <a:gd name="T77" fmla="*/ 0 h 200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000"/>
                  <a:gd name="T118" fmla="*/ 0 h 20000"/>
                  <a:gd name="T119" fmla="*/ 20000 w 20000"/>
                  <a:gd name="T120" fmla="*/ 20000 h 2000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000" h="20000">
                    <a:moveTo>
                      <a:pt x="6106" y="4317"/>
                    </a:moveTo>
                    <a:lnTo>
                      <a:pt x="4248" y="0"/>
                    </a:lnTo>
                    <a:lnTo>
                      <a:pt x="3451" y="0"/>
                    </a:lnTo>
                    <a:lnTo>
                      <a:pt x="2566" y="1439"/>
                    </a:lnTo>
                    <a:lnTo>
                      <a:pt x="1681" y="1439"/>
                    </a:lnTo>
                    <a:lnTo>
                      <a:pt x="0" y="1439"/>
                    </a:lnTo>
                    <a:lnTo>
                      <a:pt x="0" y="4317"/>
                    </a:lnTo>
                    <a:lnTo>
                      <a:pt x="796" y="5755"/>
                    </a:lnTo>
                    <a:lnTo>
                      <a:pt x="796" y="8633"/>
                    </a:lnTo>
                    <a:lnTo>
                      <a:pt x="3451" y="9928"/>
                    </a:lnTo>
                    <a:lnTo>
                      <a:pt x="6106" y="8633"/>
                    </a:lnTo>
                    <a:lnTo>
                      <a:pt x="9558" y="12662"/>
                    </a:lnTo>
                    <a:lnTo>
                      <a:pt x="13009" y="15540"/>
                    </a:lnTo>
                    <a:lnTo>
                      <a:pt x="13009" y="16978"/>
                    </a:lnTo>
                    <a:lnTo>
                      <a:pt x="15487" y="18273"/>
                    </a:lnTo>
                    <a:lnTo>
                      <a:pt x="18142" y="19856"/>
                    </a:lnTo>
                    <a:lnTo>
                      <a:pt x="19912" y="16978"/>
                    </a:lnTo>
                    <a:lnTo>
                      <a:pt x="19912" y="15540"/>
                    </a:lnTo>
                    <a:lnTo>
                      <a:pt x="18142" y="15540"/>
                    </a:lnTo>
                    <a:lnTo>
                      <a:pt x="18142" y="12662"/>
                    </a:lnTo>
                    <a:lnTo>
                      <a:pt x="17257" y="11367"/>
                    </a:lnTo>
                    <a:lnTo>
                      <a:pt x="16460" y="11367"/>
                    </a:lnTo>
                    <a:lnTo>
                      <a:pt x="15487" y="12662"/>
                    </a:lnTo>
                    <a:lnTo>
                      <a:pt x="13805" y="9928"/>
                    </a:lnTo>
                    <a:lnTo>
                      <a:pt x="13805" y="8633"/>
                    </a:lnTo>
                    <a:lnTo>
                      <a:pt x="11239" y="8633"/>
                    </a:lnTo>
                    <a:lnTo>
                      <a:pt x="8584" y="8633"/>
                    </a:lnTo>
                    <a:lnTo>
                      <a:pt x="8584" y="7050"/>
                    </a:lnTo>
                    <a:lnTo>
                      <a:pt x="9558" y="7050"/>
                    </a:lnTo>
                    <a:lnTo>
                      <a:pt x="9558" y="5755"/>
                    </a:lnTo>
                    <a:lnTo>
                      <a:pt x="6903" y="5755"/>
                    </a:lnTo>
                    <a:lnTo>
                      <a:pt x="6106" y="5755"/>
                    </a:lnTo>
                    <a:lnTo>
                      <a:pt x="5133" y="7050"/>
                    </a:lnTo>
                    <a:lnTo>
                      <a:pt x="3451" y="7050"/>
                    </a:lnTo>
                    <a:lnTo>
                      <a:pt x="3451" y="4317"/>
                    </a:lnTo>
                    <a:lnTo>
                      <a:pt x="5133" y="4317"/>
                    </a:lnTo>
                    <a:lnTo>
                      <a:pt x="6106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grpSp>
            <p:nvGrpSpPr>
              <p:cNvPr id="37994" name="Group 11"/>
              <p:cNvGrpSpPr>
                <a:grpSpLocks/>
              </p:cNvGrpSpPr>
              <p:nvPr/>
            </p:nvGrpSpPr>
            <p:grpSpPr bwMode="auto">
              <a:xfrm>
                <a:off x="5175" y="9880"/>
                <a:ext cx="1663" cy="8987"/>
                <a:chOff x="5585" y="6389"/>
                <a:chExt cx="226" cy="1081"/>
              </a:xfrm>
            </p:grpSpPr>
            <p:sp>
              <p:nvSpPr>
                <p:cNvPr id="6250" name="Freeform 12"/>
                <p:cNvSpPr>
                  <a:spLocks/>
                </p:cNvSpPr>
                <p:nvPr/>
              </p:nvSpPr>
              <p:spPr bwMode="auto">
                <a:xfrm>
                  <a:off x="5586" y="6384"/>
                  <a:ext cx="168" cy="273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w 20000"/>
                    <a:gd name="T57" fmla="*/ 0 h 20000"/>
                    <a:gd name="T58" fmla="*/ 0 w 20000"/>
                    <a:gd name="T59" fmla="*/ 0 h 20000"/>
                    <a:gd name="T60" fmla="*/ 0 w 20000"/>
                    <a:gd name="T61" fmla="*/ 0 h 20000"/>
                    <a:gd name="T62" fmla="*/ 0 w 20000"/>
                    <a:gd name="T63" fmla="*/ 0 h 20000"/>
                    <a:gd name="T64" fmla="*/ 0 w 20000"/>
                    <a:gd name="T65" fmla="*/ 0 h 20000"/>
                    <a:gd name="T66" fmla="*/ 0 w 20000"/>
                    <a:gd name="T67" fmla="*/ 0 h 20000"/>
                    <a:gd name="T68" fmla="*/ 0 w 20000"/>
                    <a:gd name="T69" fmla="*/ 0 h 20000"/>
                    <a:gd name="T70" fmla="*/ 0 w 20000"/>
                    <a:gd name="T71" fmla="*/ 0 h 20000"/>
                    <a:gd name="T72" fmla="*/ 0 w 20000"/>
                    <a:gd name="T73" fmla="*/ 0 h 20000"/>
                    <a:gd name="T74" fmla="*/ 0 w 20000"/>
                    <a:gd name="T75" fmla="*/ 0 h 20000"/>
                    <a:gd name="T76" fmla="*/ 0 w 20000"/>
                    <a:gd name="T77" fmla="*/ 0 h 20000"/>
                    <a:gd name="T78" fmla="*/ 0 w 20000"/>
                    <a:gd name="T79" fmla="*/ 0 h 20000"/>
                    <a:gd name="T80" fmla="*/ 0 w 20000"/>
                    <a:gd name="T81" fmla="*/ 0 h 2000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000"/>
                    <a:gd name="T124" fmla="*/ 0 h 20000"/>
                    <a:gd name="T125" fmla="*/ 20000 w 20000"/>
                    <a:gd name="T126" fmla="*/ 20000 h 2000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000" h="20000">
                      <a:moveTo>
                        <a:pt x="18802" y="17080"/>
                      </a:moveTo>
                      <a:lnTo>
                        <a:pt x="17485" y="15620"/>
                      </a:lnTo>
                      <a:lnTo>
                        <a:pt x="18802" y="15620"/>
                      </a:lnTo>
                      <a:lnTo>
                        <a:pt x="19880" y="12774"/>
                      </a:lnTo>
                      <a:lnTo>
                        <a:pt x="18802" y="12774"/>
                      </a:lnTo>
                      <a:lnTo>
                        <a:pt x="17485" y="12044"/>
                      </a:lnTo>
                      <a:lnTo>
                        <a:pt x="16407" y="10584"/>
                      </a:lnTo>
                      <a:lnTo>
                        <a:pt x="17485" y="9197"/>
                      </a:lnTo>
                      <a:lnTo>
                        <a:pt x="16407" y="8540"/>
                      </a:lnTo>
                      <a:lnTo>
                        <a:pt x="16407" y="6350"/>
                      </a:lnTo>
                      <a:lnTo>
                        <a:pt x="16407" y="5693"/>
                      </a:lnTo>
                      <a:lnTo>
                        <a:pt x="15210" y="4964"/>
                      </a:lnTo>
                      <a:lnTo>
                        <a:pt x="10539" y="4964"/>
                      </a:lnTo>
                      <a:lnTo>
                        <a:pt x="8263" y="4234"/>
                      </a:lnTo>
                      <a:lnTo>
                        <a:pt x="9341" y="3504"/>
                      </a:lnTo>
                      <a:lnTo>
                        <a:pt x="8263" y="3504"/>
                      </a:lnTo>
                      <a:lnTo>
                        <a:pt x="8263" y="2847"/>
                      </a:lnTo>
                      <a:lnTo>
                        <a:pt x="5868" y="1387"/>
                      </a:lnTo>
                      <a:lnTo>
                        <a:pt x="4671" y="657"/>
                      </a:lnTo>
                      <a:lnTo>
                        <a:pt x="3593" y="0"/>
                      </a:lnTo>
                      <a:lnTo>
                        <a:pt x="0" y="0"/>
                      </a:lnTo>
                      <a:lnTo>
                        <a:pt x="0" y="2117"/>
                      </a:lnTo>
                      <a:lnTo>
                        <a:pt x="2275" y="4234"/>
                      </a:lnTo>
                      <a:lnTo>
                        <a:pt x="2275" y="4964"/>
                      </a:lnTo>
                      <a:lnTo>
                        <a:pt x="1198" y="5693"/>
                      </a:lnTo>
                      <a:lnTo>
                        <a:pt x="2275" y="5693"/>
                      </a:lnTo>
                      <a:lnTo>
                        <a:pt x="2275" y="7080"/>
                      </a:lnTo>
                      <a:lnTo>
                        <a:pt x="3593" y="8540"/>
                      </a:lnTo>
                      <a:lnTo>
                        <a:pt x="3593" y="9197"/>
                      </a:lnTo>
                      <a:lnTo>
                        <a:pt x="9341" y="12044"/>
                      </a:lnTo>
                      <a:lnTo>
                        <a:pt x="10539" y="12774"/>
                      </a:lnTo>
                      <a:lnTo>
                        <a:pt x="11617" y="12774"/>
                      </a:lnTo>
                      <a:lnTo>
                        <a:pt x="11617" y="13431"/>
                      </a:lnTo>
                      <a:lnTo>
                        <a:pt x="12814" y="14891"/>
                      </a:lnTo>
                      <a:lnTo>
                        <a:pt x="12814" y="16277"/>
                      </a:lnTo>
                      <a:lnTo>
                        <a:pt x="12814" y="19927"/>
                      </a:lnTo>
                      <a:lnTo>
                        <a:pt x="15210" y="19927"/>
                      </a:lnTo>
                      <a:lnTo>
                        <a:pt x="16407" y="19124"/>
                      </a:lnTo>
                      <a:lnTo>
                        <a:pt x="17485" y="18467"/>
                      </a:lnTo>
                      <a:lnTo>
                        <a:pt x="18802" y="170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51" name="Freeform 13"/>
                <p:cNvSpPr>
                  <a:spLocks/>
                </p:cNvSpPr>
                <p:nvPr/>
              </p:nvSpPr>
              <p:spPr bwMode="auto">
                <a:xfrm>
                  <a:off x="5760" y="6416"/>
                  <a:ext cx="21" cy="21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000"/>
                    <a:gd name="T19" fmla="*/ 0 h 20000"/>
                    <a:gd name="T20" fmla="*/ 20000 w 20000"/>
                    <a:gd name="T21" fmla="*/ 20000 h 200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000" h="20000">
                      <a:moveTo>
                        <a:pt x="19048" y="10476"/>
                      </a:moveTo>
                      <a:lnTo>
                        <a:pt x="19048" y="19048"/>
                      </a:lnTo>
                      <a:lnTo>
                        <a:pt x="8571" y="19048"/>
                      </a:lnTo>
                      <a:lnTo>
                        <a:pt x="0" y="0"/>
                      </a:lnTo>
                      <a:lnTo>
                        <a:pt x="19048" y="104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52" name="Freeform 14"/>
                <p:cNvSpPr>
                  <a:spLocks/>
                </p:cNvSpPr>
                <p:nvPr/>
              </p:nvSpPr>
              <p:spPr bwMode="auto">
                <a:xfrm>
                  <a:off x="5800" y="6487"/>
                  <a:ext cx="11" cy="7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18000" y="0"/>
                      </a:moveTo>
                      <a:lnTo>
                        <a:pt x="18000" y="18000"/>
                      </a:lnTo>
                      <a:lnTo>
                        <a:pt x="0" y="18000"/>
                      </a:lnTo>
                      <a:lnTo>
                        <a:pt x="0" y="0"/>
                      </a:lnTo>
                      <a:lnTo>
                        <a:pt x="180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53" name="Freeform 15"/>
                <p:cNvSpPr>
                  <a:spLocks/>
                </p:cNvSpPr>
                <p:nvPr/>
              </p:nvSpPr>
              <p:spPr bwMode="auto">
                <a:xfrm>
                  <a:off x="5750" y="7314"/>
                  <a:ext cx="61" cy="156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000"/>
                    <a:gd name="T31" fmla="*/ 0 h 20000"/>
                    <a:gd name="T32" fmla="*/ 20000 w 20000"/>
                    <a:gd name="T33" fmla="*/ 20000 h 200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000" h="20000">
                      <a:moveTo>
                        <a:pt x="19667" y="6242"/>
                      </a:moveTo>
                      <a:lnTo>
                        <a:pt x="16667" y="12357"/>
                      </a:lnTo>
                      <a:lnTo>
                        <a:pt x="13000" y="17325"/>
                      </a:lnTo>
                      <a:lnTo>
                        <a:pt x="6667" y="19873"/>
                      </a:lnTo>
                      <a:lnTo>
                        <a:pt x="0" y="18726"/>
                      </a:lnTo>
                      <a:lnTo>
                        <a:pt x="0" y="11210"/>
                      </a:lnTo>
                      <a:lnTo>
                        <a:pt x="3333" y="4968"/>
                      </a:lnTo>
                      <a:lnTo>
                        <a:pt x="6667" y="0"/>
                      </a:lnTo>
                      <a:lnTo>
                        <a:pt x="13000" y="0"/>
                      </a:lnTo>
                      <a:lnTo>
                        <a:pt x="19667" y="6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</p:grpSp>
          <p:sp>
            <p:nvSpPr>
              <p:cNvPr id="6249" name="Freeform 16"/>
              <p:cNvSpPr>
                <a:spLocks/>
              </p:cNvSpPr>
              <p:nvPr/>
            </p:nvSpPr>
            <p:spPr bwMode="auto">
              <a:xfrm>
                <a:off x="6387" y="19430"/>
                <a:ext cx="315" cy="561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19500" y="11304"/>
                    </a:moveTo>
                    <a:lnTo>
                      <a:pt x="5000" y="19710"/>
                    </a:lnTo>
                    <a:lnTo>
                      <a:pt x="5000" y="17101"/>
                    </a:lnTo>
                    <a:lnTo>
                      <a:pt x="0" y="2609"/>
                    </a:lnTo>
                    <a:lnTo>
                      <a:pt x="5000" y="0"/>
                    </a:lnTo>
                    <a:lnTo>
                      <a:pt x="9500" y="0"/>
                    </a:lnTo>
                    <a:lnTo>
                      <a:pt x="15000" y="2609"/>
                    </a:lnTo>
                    <a:lnTo>
                      <a:pt x="19500" y="11304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6173" name="Freeform 17"/>
            <p:cNvSpPr>
              <a:spLocks/>
            </p:cNvSpPr>
            <p:nvPr/>
          </p:nvSpPr>
          <p:spPr bwMode="auto">
            <a:xfrm>
              <a:off x="2718" y="1094"/>
              <a:ext cx="915" cy="11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w 20000"/>
                <a:gd name="T123" fmla="*/ 0 h 200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00"/>
                <a:gd name="T187" fmla="*/ 0 h 20000"/>
                <a:gd name="T188" fmla="*/ 20000 w 20000"/>
                <a:gd name="T189" fmla="*/ 20000 h 200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00" h="20000">
                  <a:moveTo>
                    <a:pt x="19650" y="14614"/>
                  </a:moveTo>
                  <a:lnTo>
                    <a:pt x="19729" y="14614"/>
                  </a:lnTo>
                  <a:lnTo>
                    <a:pt x="19816" y="14748"/>
                  </a:lnTo>
                  <a:lnTo>
                    <a:pt x="19816" y="14890"/>
                  </a:lnTo>
                  <a:lnTo>
                    <a:pt x="19729" y="15025"/>
                  </a:lnTo>
                  <a:lnTo>
                    <a:pt x="19729" y="15167"/>
                  </a:lnTo>
                  <a:lnTo>
                    <a:pt x="19816" y="15301"/>
                  </a:lnTo>
                  <a:lnTo>
                    <a:pt x="19729" y="15514"/>
                  </a:lnTo>
                  <a:lnTo>
                    <a:pt x="19650" y="15719"/>
                  </a:lnTo>
                  <a:lnTo>
                    <a:pt x="19729" y="15854"/>
                  </a:lnTo>
                  <a:lnTo>
                    <a:pt x="19729" y="16201"/>
                  </a:lnTo>
                  <a:lnTo>
                    <a:pt x="19650" y="16265"/>
                  </a:lnTo>
                  <a:lnTo>
                    <a:pt x="19650" y="16407"/>
                  </a:lnTo>
                  <a:lnTo>
                    <a:pt x="19554" y="16478"/>
                  </a:lnTo>
                  <a:lnTo>
                    <a:pt x="19475" y="16619"/>
                  </a:lnTo>
                  <a:lnTo>
                    <a:pt x="19047" y="16541"/>
                  </a:lnTo>
                  <a:lnTo>
                    <a:pt x="18968" y="16619"/>
                  </a:lnTo>
                  <a:lnTo>
                    <a:pt x="18881" y="16619"/>
                  </a:lnTo>
                  <a:lnTo>
                    <a:pt x="18706" y="16619"/>
                  </a:lnTo>
                  <a:lnTo>
                    <a:pt x="18706" y="16754"/>
                  </a:lnTo>
                  <a:lnTo>
                    <a:pt x="18618" y="16754"/>
                  </a:lnTo>
                  <a:lnTo>
                    <a:pt x="18540" y="16818"/>
                  </a:lnTo>
                  <a:lnTo>
                    <a:pt x="18540" y="16896"/>
                  </a:lnTo>
                  <a:lnTo>
                    <a:pt x="18365" y="16960"/>
                  </a:lnTo>
                  <a:lnTo>
                    <a:pt x="18365" y="17172"/>
                  </a:lnTo>
                  <a:lnTo>
                    <a:pt x="18277" y="17172"/>
                  </a:lnTo>
                  <a:lnTo>
                    <a:pt x="18199" y="17030"/>
                  </a:lnTo>
                  <a:lnTo>
                    <a:pt x="17936" y="17094"/>
                  </a:lnTo>
                  <a:lnTo>
                    <a:pt x="17857" y="17172"/>
                  </a:lnTo>
                  <a:lnTo>
                    <a:pt x="17770" y="17236"/>
                  </a:lnTo>
                  <a:lnTo>
                    <a:pt x="17595" y="16960"/>
                  </a:lnTo>
                  <a:lnTo>
                    <a:pt x="17333" y="17030"/>
                  </a:lnTo>
                  <a:lnTo>
                    <a:pt x="17333" y="17172"/>
                  </a:lnTo>
                  <a:lnTo>
                    <a:pt x="17254" y="17172"/>
                  </a:lnTo>
                  <a:lnTo>
                    <a:pt x="17254" y="17236"/>
                  </a:lnTo>
                  <a:lnTo>
                    <a:pt x="17167" y="17307"/>
                  </a:lnTo>
                  <a:lnTo>
                    <a:pt x="16992" y="17442"/>
                  </a:lnTo>
                  <a:lnTo>
                    <a:pt x="16913" y="17371"/>
                  </a:lnTo>
                  <a:lnTo>
                    <a:pt x="16826" y="17512"/>
                  </a:lnTo>
                  <a:lnTo>
                    <a:pt x="16913" y="17583"/>
                  </a:lnTo>
                  <a:lnTo>
                    <a:pt x="16826" y="17647"/>
                  </a:lnTo>
                  <a:lnTo>
                    <a:pt x="16747" y="17647"/>
                  </a:lnTo>
                  <a:lnTo>
                    <a:pt x="16747" y="17583"/>
                  </a:lnTo>
                  <a:lnTo>
                    <a:pt x="16484" y="17647"/>
                  </a:lnTo>
                  <a:lnTo>
                    <a:pt x="16484" y="17718"/>
                  </a:lnTo>
                  <a:lnTo>
                    <a:pt x="16659" y="17782"/>
                  </a:lnTo>
                  <a:lnTo>
                    <a:pt x="16659" y="17994"/>
                  </a:lnTo>
                  <a:lnTo>
                    <a:pt x="16484" y="18058"/>
                  </a:lnTo>
                  <a:lnTo>
                    <a:pt x="16572" y="18200"/>
                  </a:lnTo>
                  <a:lnTo>
                    <a:pt x="16659" y="18136"/>
                  </a:lnTo>
                  <a:lnTo>
                    <a:pt x="16747" y="18335"/>
                  </a:lnTo>
                  <a:lnTo>
                    <a:pt x="16826" y="18476"/>
                  </a:lnTo>
                  <a:lnTo>
                    <a:pt x="16484" y="18611"/>
                  </a:lnTo>
                  <a:lnTo>
                    <a:pt x="16318" y="18753"/>
                  </a:lnTo>
                  <a:lnTo>
                    <a:pt x="16222" y="18753"/>
                  </a:lnTo>
                  <a:lnTo>
                    <a:pt x="16222" y="18689"/>
                  </a:lnTo>
                  <a:lnTo>
                    <a:pt x="16143" y="18689"/>
                  </a:lnTo>
                  <a:lnTo>
                    <a:pt x="16143" y="18753"/>
                  </a:lnTo>
                  <a:lnTo>
                    <a:pt x="15977" y="18753"/>
                  </a:lnTo>
                  <a:lnTo>
                    <a:pt x="15977" y="18611"/>
                  </a:lnTo>
                  <a:lnTo>
                    <a:pt x="15715" y="18753"/>
                  </a:lnTo>
                  <a:lnTo>
                    <a:pt x="15208" y="18753"/>
                  </a:lnTo>
                  <a:lnTo>
                    <a:pt x="15129" y="18753"/>
                  </a:lnTo>
                  <a:lnTo>
                    <a:pt x="14867" y="18958"/>
                  </a:lnTo>
                  <a:lnTo>
                    <a:pt x="14867" y="19029"/>
                  </a:lnTo>
                  <a:lnTo>
                    <a:pt x="14867" y="19164"/>
                  </a:lnTo>
                  <a:lnTo>
                    <a:pt x="14692" y="19100"/>
                  </a:lnTo>
                  <a:lnTo>
                    <a:pt x="14526" y="19511"/>
                  </a:lnTo>
                  <a:lnTo>
                    <a:pt x="14351" y="19511"/>
                  </a:lnTo>
                  <a:lnTo>
                    <a:pt x="14185" y="19511"/>
                  </a:lnTo>
                  <a:lnTo>
                    <a:pt x="14010" y="19440"/>
                  </a:lnTo>
                  <a:lnTo>
                    <a:pt x="13922" y="19511"/>
                  </a:lnTo>
                  <a:lnTo>
                    <a:pt x="13843" y="19511"/>
                  </a:lnTo>
                  <a:lnTo>
                    <a:pt x="13581" y="19511"/>
                  </a:lnTo>
                  <a:lnTo>
                    <a:pt x="13415" y="19511"/>
                  </a:lnTo>
                  <a:lnTo>
                    <a:pt x="13415" y="19575"/>
                  </a:lnTo>
                  <a:lnTo>
                    <a:pt x="13319" y="19575"/>
                  </a:lnTo>
                  <a:lnTo>
                    <a:pt x="13153" y="19511"/>
                  </a:lnTo>
                  <a:lnTo>
                    <a:pt x="12899" y="19511"/>
                  </a:lnTo>
                  <a:lnTo>
                    <a:pt x="12645" y="19440"/>
                  </a:lnTo>
                  <a:lnTo>
                    <a:pt x="12645" y="19376"/>
                  </a:lnTo>
                  <a:lnTo>
                    <a:pt x="12567" y="19376"/>
                  </a:lnTo>
                  <a:lnTo>
                    <a:pt x="12470" y="19376"/>
                  </a:lnTo>
                  <a:lnTo>
                    <a:pt x="12208" y="19440"/>
                  </a:lnTo>
                  <a:lnTo>
                    <a:pt x="12042" y="19376"/>
                  </a:lnTo>
                  <a:lnTo>
                    <a:pt x="11963" y="19376"/>
                  </a:lnTo>
                  <a:lnTo>
                    <a:pt x="11963" y="19440"/>
                  </a:lnTo>
                  <a:lnTo>
                    <a:pt x="11701" y="19440"/>
                  </a:lnTo>
                  <a:lnTo>
                    <a:pt x="11535" y="19440"/>
                  </a:lnTo>
                  <a:lnTo>
                    <a:pt x="11360" y="19235"/>
                  </a:lnTo>
                  <a:lnTo>
                    <a:pt x="11019" y="19298"/>
                  </a:lnTo>
                  <a:lnTo>
                    <a:pt x="11098" y="19298"/>
                  </a:lnTo>
                  <a:lnTo>
                    <a:pt x="11098" y="19440"/>
                  </a:lnTo>
                  <a:lnTo>
                    <a:pt x="11019" y="19653"/>
                  </a:lnTo>
                  <a:lnTo>
                    <a:pt x="10931" y="19717"/>
                  </a:lnTo>
                  <a:lnTo>
                    <a:pt x="10756" y="19717"/>
                  </a:lnTo>
                  <a:lnTo>
                    <a:pt x="10678" y="19511"/>
                  </a:lnTo>
                  <a:lnTo>
                    <a:pt x="10590" y="19511"/>
                  </a:lnTo>
                  <a:lnTo>
                    <a:pt x="10512" y="19575"/>
                  </a:lnTo>
                  <a:lnTo>
                    <a:pt x="10415" y="19717"/>
                  </a:lnTo>
                  <a:lnTo>
                    <a:pt x="10337" y="19787"/>
                  </a:lnTo>
                  <a:lnTo>
                    <a:pt x="10249" y="19717"/>
                  </a:lnTo>
                  <a:lnTo>
                    <a:pt x="10171" y="19653"/>
                  </a:lnTo>
                  <a:lnTo>
                    <a:pt x="10171" y="19511"/>
                  </a:lnTo>
                  <a:lnTo>
                    <a:pt x="10083" y="19511"/>
                  </a:lnTo>
                  <a:lnTo>
                    <a:pt x="10004" y="19575"/>
                  </a:lnTo>
                  <a:lnTo>
                    <a:pt x="9908" y="19653"/>
                  </a:lnTo>
                  <a:lnTo>
                    <a:pt x="9742" y="19717"/>
                  </a:lnTo>
                  <a:lnTo>
                    <a:pt x="9646" y="19511"/>
                  </a:lnTo>
                  <a:lnTo>
                    <a:pt x="9567" y="19440"/>
                  </a:lnTo>
                  <a:lnTo>
                    <a:pt x="9480" y="19575"/>
                  </a:lnTo>
                  <a:lnTo>
                    <a:pt x="9305" y="19575"/>
                  </a:lnTo>
                  <a:lnTo>
                    <a:pt x="9305" y="19717"/>
                  </a:lnTo>
                  <a:lnTo>
                    <a:pt x="9226" y="19717"/>
                  </a:lnTo>
                  <a:lnTo>
                    <a:pt x="9226" y="19787"/>
                  </a:lnTo>
                  <a:lnTo>
                    <a:pt x="8972" y="19929"/>
                  </a:lnTo>
                  <a:lnTo>
                    <a:pt x="8972" y="19993"/>
                  </a:lnTo>
                  <a:lnTo>
                    <a:pt x="8885" y="19993"/>
                  </a:lnTo>
                  <a:lnTo>
                    <a:pt x="8719" y="19851"/>
                  </a:lnTo>
                  <a:lnTo>
                    <a:pt x="8631" y="19787"/>
                  </a:lnTo>
                  <a:lnTo>
                    <a:pt x="8535" y="19717"/>
                  </a:lnTo>
                  <a:lnTo>
                    <a:pt x="8535" y="19653"/>
                  </a:lnTo>
                  <a:lnTo>
                    <a:pt x="8456" y="19653"/>
                  </a:lnTo>
                  <a:lnTo>
                    <a:pt x="8456" y="19575"/>
                  </a:lnTo>
                  <a:lnTo>
                    <a:pt x="8194" y="19653"/>
                  </a:lnTo>
                  <a:lnTo>
                    <a:pt x="8194" y="19717"/>
                  </a:lnTo>
                  <a:lnTo>
                    <a:pt x="8194" y="19851"/>
                  </a:lnTo>
                  <a:lnTo>
                    <a:pt x="8028" y="19851"/>
                  </a:lnTo>
                  <a:lnTo>
                    <a:pt x="7949" y="19787"/>
                  </a:lnTo>
                  <a:lnTo>
                    <a:pt x="7774" y="19787"/>
                  </a:lnTo>
                  <a:lnTo>
                    <a:pt x="7687" y="19851"/>
                  </a:lnTo>
                  <a:lnTo>
                    <a:pt x="7521" y="19851"/>
                  </a:lnTo>
                  <a:lnTo>
                    <a:pt x="7521" y="19717"/>
                  </a:lnTo>
                  <a:lnTo>
                    <a:pt x="7346" y="19787"/>
                  </a:lnTo>
                  <a:lnTo>
                    <a:pt x="7258" y="19787"/>
                  </a:lnTo>
                  <a:lnTo>
                    <a:pt x="7433" y="19575"/>
                  </a:lnTo>
                  <a:lnTo>
                    <a:pt x="7346" y="19575"/>
                  </a:lnTo>
                  <a:lnTo>
                    <a:pt x="7521" y="19376"/>
                  </a:lnTo>
                  <a:lnTo>
                    <a:pt x="7346" y="19376"/>
                  </a:lnTo>
                  <a:lnTo>
                    <a:pt x="7346" y="19298"/>
                  </a:lnTo>
                  <a:lnTo>
                    <a:pt x="7180" y="19298"/>
                  </a:lnTo>
                  <a:lnTo>
                    <a:pt x="7084" y="19235"/>
                  </a:lnTo>
                  <a:lnTo>
                    <a:pt x="7005" y="19100"/>
                  </a:lnTo>
                  <a:lnTo>
                    <a:pt x="7084" y="19100"/>
                  </a:lnTo>
                  <a:lnTo>
                    <a:pt x="7005" y="18887"/>
                  </a:lnTo>
                  <a:lnTo>
                    <a:pt x="7084" y="18824"/>
                  </a:lnTo>
                  <a:lnTo>
                    <a:pt x="6917" y="18689"/>
                  </a:lnTo>
                  <a:lnTo>
                    <a:pt x="6839" y="18611"/>
                  </a:lnTo>
                  <a:lnTo>
                    <a:pt x="6235" y="18547"/>
                  </a:lnTo>
                  <a:lnTo>
                    <a:pt x="6323" y="18476"/>
                  </a:lnTo>
                  <a:lnTo>
                    <a:pt x="6235" y="18335"/>
                  </a:lnTo>
                  <a:lnTo>
                    <a:pt x="6069" y="18335"/>
                  </a:lnTo>
                  <a:lnTo>
                    <a:pt x="5973" y="18271"/>
                  </a:lnTo>
                  <a:lnTo>
                    <a:pt x="5728" y="18200"/>
                  </a:lnTo>
                  <a:lnTo>
                    <a:pt x="5728" y="18136"/>
                  </a:lnTo>
                  <a:lnTo>
                    <a:pt x="5553" y="18058"/>
                  </a:lnTo>
                  <a:lnTo>
                    <a:pt x="5553" y="17994"/>
                  </a:lnTo>
                  <a:lnTo>
                    <a:pt x="5387" y="17782"/>
                  </a:lnTo>
                  <a:lnTo>
                    <a:pt x="5553" y="17647"/>
                  </a:lnTo>
                  <a:lnTo>
                    <a:pt x="5553" y="17512"/>
                  </a:lnTo>
                  <a:lnTo>
                    <a:pt x="5553" y="17442"/>
                  </a:lnTo>
                  <a:lnTo>
                    <a:pt x="5632" y="17307"/>
                  </a:lnTo>
                  <a:lnTo>
                    <a:pt x="5632" y="17236"/>
                  </a:lnTo>
                  <a:lnTo>
                    <a:pt x="5553" y="17030"/>
                  </a:lnTo>
                  <a:lnTo>
                    <a:pt x="5466" y="17030"/>
                  </a:lnTo>
                  <a:lnTo>
                    <a:pt x="5387" y="16960"/>
                  </a:lnTo>
                  <a:lnTo>
                    <a:pt x="5291" y="16896"/>
                  </a:lnTo>
                  <a:lnTo>
                    <a:pt x="5212" y="16818"/>
                  </a:lnTo>
                  <a:lnTo>
                    <a:pt x="5125" y="16818"/>
                  </a:lnTo>
                  <a:lnTo>
                    <a:pt x="5046" y="16619"/>
                  </a:lnTo>
                  <a:lnTo>
                    <a:pt x="4958" y="16619"/>
                  </a:lnTo>
                  <a:lnTo>
                    <a:pt x="4958" y="16407"/>
                  </a:lnTo>
                  <a:lnTo>
                    <a:pt x="4871" y="16343"/>
                  </a:lnTo>
                  <a:lnTo>
                    <a:pt x="4784" y="16201"/>
                  </a:lnTo>
                  <a:lnTo>
                    <a:pt x="4871" y="16130"/>
                  </a:lnTo>
                  <a:lnTo>
                    <a:pt x="4617" y="16067"/>
                  </a:lnTo>
                  <a:lnTo>
                    <a:pt x="4696" y="15996"/>
                  </a:lnTo>
                  <a:lnTo>
                    <a:pt x="4617" y="15996"/>
                  </a:lnTo>
                  <a:lnTo>
                    <a:pt x="4521" y="15996"/>
                  </a:lnTo>
                  <a:lnTo>
                    <a:pt x="4443" y="15925"/>
                  </a:lnTo>
                  <a:lnTo>
                    <a:pt x="4355" y="15854"/>
                  </a:lnTo>
                  <a:lnTo>
                    <a:pt x="4276" y="15719"/>
                  </a:lnTo>
                  <a:lnTo>
                    <a:pt x="4276" y="15656"/>
                  </a:lnTo>
                  <a:lnTo>
                    <a:pt x="4180" y="15514"/>
                  </a:lnTo>
                  <a:lnTo>
                    <a:pt x="4180" y="15301"/>
                  </a:lnTo>
                  <a:lnTo>
                    <a:pt x="4180" y="15167"/>
                  </a:lnTo>
                  <a:lnTo>
                    <a:pt x="3935" y="15103"/>
                  </a:lnTo>
                  <a:lnTo>
                    <a:pt x="3935" y="15025"/>
                  </a:lnTo>
                  <a:lnTo>
                    <a:pt x="3760" y="15025"/>
                  </a:lnTo>
                  <a:lnTo>
                    <a:pt x="3673" y="15025"/>
                  </a:lnTo>
                  <a:lnTo>
                    <a:pt x="3673" y="14961"/>
                  </a:lnTo>
                  <a:lnTo>
                    <a:pt x="3673" y="14890"/>
                  </a:lnTo>
                  <a:lnTo>
                    <a:pt x="3507" y="14890"/>
                  </a:lnTo>
                  <a:lnTo>
                    <a:pt x="3332" y="14890"/>
                  </a:lnTo>
                  <a:lnTo>
                    <a:pt x="3332" y="14961"/>
                  </a:lnTo>
                  <a:lnTo>
                    <a:pt x="3332" y="15103"/>
                  </a:lnTo>
                  <a:lnTo>
                    <a:pt x="3594" y="15167"/>
                  </a:lnTo>
                  <a:lnTo>
                    <a:pt x="3594" y="15237"/>
                  </a:lnTo>
                  <a:lnTo>
                    <a:pt x="3244" y="15237"/>
                  </a:lnTo>
                  <a:lnTo>
                    <a:pt x="2991" y="15237"/>
                  </a:lnTo>
                  <a:lnTo>
                    <a:pt x="2825" y="15301"/>
                  </a:lnTo>
                  <a:lnTo>
                    <a:pt x="2562" y="15379"/>
                  </a:lnTo>
                  <a:lnTo>
                    <a:pt x="2484" y="15443"/>
                  </a:lnTo>
                  <a:lnTo>
                    <a:pt x="2300" y="15379"/>
                  </a:lnTo>
                  <a:lnTo>
                    <a:pt x="2134" y="15379"/>
                  </a:lnTo>
                  <a:lnTo>
                    <a:pt x="1959" y="15301"/>
                  </a:lnTo>
                  <a:lnTo>
                    <a:pt x="1880" y="15379"/>
                  </a:lnTo>
                  <a:lnTo>
                    <a:pt x="1714" y="15443"/>
                  </a:lnTo>
                  <a:lnTo>
                    <a:pt x="1618" y="15237"/>
                  </a:lnTo>
                  <a:lnTo>
                    <a:pt x="1618" y="15167"/>
                  </a:lnTo>
                  <a:lnTo>
                    <a:pt x="1618" y="15103"/>
                  </a:lnTo>
                  <a:lnTo>
                    <a:pt x="1539" y="14961"/>
                  </a:lnTo>
                  <a:lnTo>
                    <a:pt x="1618" y="14890"/>
                  </a:lnTo>
                  <a:lnTo>
                    <a:pt x="1618" y="14748"/>
                  </a:lnTo>
                  <a:lnTo>
                    <a:pt x="1714" y="14685"/>
                  </a:lnTo>
                  <a:lnTo>
                    <a:pt x="1618" y="14479"/>
                  </a:lnTo>
                  <a:lnTo>
                    <a:pt x="1373" y="14550"/>
                  </a:lnTo>
                  <a:lnTo>
                    <a:pt x="1452" y="14415"/>
                  </a:lnTo>
                  <a:lnTo>
                    <a:pt x="1198" y="14337"/>
                  </a:lnTo>
                  <a:lnTo>
                    <a:pt x="1023" y="14479"/>
                  </a:lnTo>
                  <a:lnTo>
                    <a:pt x="944" y="14415"/>
                  </a:lnTo>
                  <a:lnTo>
                    <a:pt x="848" y="14415"/>
                  </a:lnTo>
                  <a:lnTo>
                    <a:pt x="770" y="14337"/>
                  </a:lnTo>
                  <a:lnTo>
                    <a:pt x="944" y="14203"/>
                  </a:lnTo>
                  <a:lnTo>
                    <a:pt x="848" y="14061"/>
                  </a:lnTo>
                  <a:lnTo>
                    <a:pt x="848" y="13997"/>
                  </a:lnTo>
                  <a:lnTo>
                    <a:pt x="682" y="14061"/>
                  </a:lnTo>
                  <a:lnTo>
                    <a:pt x="603" y="14061"/>
                  </a:lnTo>
                  <a:lnTo>
                    <a:pt x="603" y="13926"/>
                  </a:lnTo>
                  <a:lnTo>
                    <a:pt x="341" y="13863"/>
                  </a:lnTo>
                  <a:lnTo>
                    <a:pt x="341" y="13926"/>
                  </a:lnTo>
                  <a:lnTo>
                    <a:pt x="262" y="13926"/>
                  </a:lnTo>
                  <a:lnTo>
                    <a:pt x="166" y="13785"/>
                  </a:lnTo>
                  <a:lnTo>
                    <a:pt x="87" y="13785"/>
                  </a:lnTo>
                  <a:lnTo>
                    <a:pt x="0" y="13586"/>
                  </a:lnTo>
                  <a:lnTo>
                    <a:pt x="87" y="13444"/>
                  </a:lnTo>
                  <a:lnTo>
                    <a:pt x="0" y="13310"/>
                  </a:lnTo>
                  <a:lnTo>
                    <a:pt x="166" y="13168"/>
                  </a:lnTo>
                  <a:lnTo>
                    <a:pt x="166" y="13097"/>
                  </a:lnTo>
                  <a:lnTo>
                    <a:pt x="166" y="12821"/>
                  </a:lnTo>
                  <a:lnTo>
                    <a:pt x="262" y="12757"/>
                  </a:lnTo>
                  <a:lnTo>
                    <a:pt x="341" y="12544"/>
                  </a:lnTo>
                  <a:lnTo>
                    <a:pt x="507" y="12346"/>
                  </a:lnTo>
                  <a:lnTo>
                    <a:pt x="682" y="12268"/>
                  </a:lnTo>
                  <a:lnTo>
                    <a:pt x="603" y="12069"/>
                  </a:lnTo>
                  <a:lnTo>
                    <a:pt x="770" y="12069"/>
                  </a:lnTo>
                  <a:lnTo>
                    <a:pt x="848" y="11928"/>
                  </a:lnTo>
                  <a:lnTo>
                    <a:pt x="848" y="11857"/>
                  </a:lnTo>
                  <a:lnTo>
                    <a:pt x="770" y="11793"/>
                  </a:lnTo>
                  <a:lnTo>
                    <a:pt x="944" y="11580"/>
                  </a:lnTo>
                  <a:lnTo>
                    <a:pt x="944" y="11382"/>
                  </a:lnTo>
                  <a:lnTo>
                    <a:pt x="1023" y="11240"/>
                  </a:lnTo>
                  <a:lnTo>
                    <a:pt x="1023" y="11106"/>
                  </a:lnTo>
                  <a:lnTo>
                    <a:pt x="1198" y="11028"/>
                  </a:lnTo>
                  <a:lnTo>
                    <a:pt x="1198" y="10829"/>
                  </a:lnTo>
                  <a:lnTo>
                    <a:pt x="1023" y="10751"/>
                  </a:lnTo>
                  <a:lnTo>
                    <a:pt x="1198" y="10475"/>
                  </a:lnTo>
                  <a:lnTo>
                    <a:pt x="1286" y="10411"/>
                  </a:lnTo>
                  <a:lnTo>
                    <a:pt x="1286" y="10135"/>
                  </a:lnTo>
                  <a:lnTo>
                    <a:pt x="1452" y="10135"/>
                  </a:lnTo>
                  <a:lnTo>
                    <a:pt x="1618" y="10276"/>
                  </a:lnTo>
                  <a:lnTo>
                    <a:pt x="1880" y="10340"/>
                  </a:lnTo>
                  <a:lnTo>
                    <a:pt x="1959" y="10411"/>
                  </a:lnTo>
                  <a:lnTo>
                    <a:pt x="2221" y="10475"/>
                  </a:lnTo>
                  <a:lnTo>
                    <a:pt x="2396" y="10411"/>
                  </a:lnTo>
                  <a:lnTo>
                    <a:pt x="2396" y="10340"/>
                  </a:lnTo>
                  <a:lnTo>
                    <a:pt x="2221" y="10064"/>
                  </a:lnTo>
                  <a:lnTo>
                    <a:pt x="2300" y="10000"/>
                  </a:lnTo>
                  <a:lnTo>
                    <a:pt x="2396" y="10000"/>
                  </a:lnTo>
                  <a:lnTo>
                    <a:pt x="2562" y="10135"/>
                  </a:lnTo>
                  <a:lnTo>
                    <a:pt x="2728" y="10135"/>
                  </a:lnTo>
                  <a:lnTo>
                    <a:pt x="2825" y="9929"/>
                  </a:lnTo>
                  <a:lnTo>
                    <a:pt x="3070" y="9929"/>
                  </a:lnTo>
                  <a:lnTo>
                    <a:pt x="3411" y="9787"/>
                  </a:lnTo>
                  <a:lnTo>
                    <a:pt x="3411" y="9724"/>
                  </a:lnTo>
                  <a:lnTo>
                    <a:pt x="3673" y="9787"/>
                  </a:lnTo>
                  <a:lnTo>
                    <a:pt x="3848" y="9653"/>
                  </a:lnTo>
                  <a:lnTo>
                    <a:pt x="3848" y="9589"/>
                  </a:lnTo>
                  <a:lnTo>
                    <a:pt x="3673" y="9653"/>
                  </a:lnTo>
                  <a:lnTo>
                    <a:pt x="3594" y="9447"/>
                  </a:lnTo>
                  <a:lnTo>
                    <a:pt x="3848" y="9313"/>
                  </a:lnTo>
                  <a:lnTo>
                    <a:pt x="3848" y="9171"/>
                  </a:lnTo>
                  <a:lnTo>
                    <a:pt x="4014" y="9100"/>
                  </a:lnTo>
                  <a:lnTo>
                    <a:pt x="4180" y="9036"/>
                  </a:lnTo>
                  <a:lnTo>
                    <a:pt x="4355" y="9036"/>
                  </a:lnTo>
                  <a:lnTo>
                    <a:pt x="4355" y="8894"/>
                  </a:lnTo>
                  <a:lnTo>
                    <a:pt x="4443" y="8824"/>
                  </a:lnTo>
                  <a:lnTo>
                    <a:pt x="4617" y="8760"/>
                  </a:lnTo>
                  <a:lnTo>
                    <a:pt x="4784" y="8547"/>
                  </a:lnTo>
                  <a:lnTo>
                    <a:pt x="4871" y="8412"/>
                  </a:lnTo>
                  <a:lnTo>
                    <a:pt x="4784" y="8271"/>
                  </a:lnTo>
                  <a:lnTo>
                    <a:pt x="4784" y="7994"/>
                  </a:lnTo>
                  <a:lnTo>
                    <a:pt x="4958" y="7931"/>
                  </a:lnTo>
                  <a:lnTo>
                    <a:pt x="5125" y="8072"/>
                  </a:lnTo>
                  <a:lnTo>
                    <a:pt x="5125" y="7994"/>
                  </a:lnTo>
                  <a:lnTo>
                    <a:pt x="5125" y="7718"/>
                  </a:lnTo>
                  <a:lnTo>
                    <a:pt x="5387" y="7718"/>
                  </a:lnTo>
                  <a:lnTo>
                    <a:pt x="5291" y="7583"/>
                  </a:lnTo>
                  <a:lnTo>
                    <a:pt x="5212" y="7442"/>
                  </a:lnTo>
                  <a:lnTo>
                    <a:pt x="5212" y="7378"/>
                  </a:lnTo>
                  <a:lnTo>
                    <a:pt x="5291" y="7172"/>
                  </a:lnTo>
                  <a:lnTo>
                    <a:pt x="5291" y="7030"/>
                  </a:lnTo>
                  <a:lnTo>
                    <a:pt x="5046" y="6967"/>
                  </a:lnTo>
                  <a:lnTo>
                    <a:pt x="5046" y="6690"/>
                  </a:lnTo>
                  <a:lnTo>
                    <a:pt x="5291" y="6690"/>
                  </a:lnTo>
                  <a:lnTo>
                    <a:pt x="5387" y="6556"/>
                  </a:lnTo>
                  <a:lnTo>
                    <a:pt x="5212" y="6556"/>
                  </a:lnTo>
                  <a:lnTo>
                    <a:pt x="5212" y="6478"/>
                  </a:lnTo>
                  <a:lnTo>
                    <a:pt x="5387" y="6414"/>
                  </a:lnTo>
                  <a:lnTo>
                    <a:pt x="5387" y="6279"/>
                  </a:lnTo>
                  <a:lnTo>
                    <a:pt x="5466" y="6201"/>
                  </a:lnTo>
                  <a:lnTo>
                    <a:pt x="5807" y="6201"/>
                  </a:lnTo>
                  <a:lnTo>
                    <a:pt x="5807" y="6137"/>
                  </a:lnTo>
                  <a:lnTo>
                    <a:pt x="5807" y="6067"/>
                  </a:lnTo>
                  <a:lnTo>
                    <a:pt x="5632" y="6003"/>
                  </a:lnTo>
                  <a:lnTo>
                    <a:pt x="5291" y="5925"/>
                  </a:lnTo>
                  <a:lnTo>
                    <a:pt x="5212" y="5925"/>
                  </a:lnTo>
                  <a:lnTo>
                    <a:pt x="5046" y="5726"/>
                  </a:lnTo>
                  <a:lnTo>
                    <a:pt x="5125" y="5726"/>
                  </a:lnTo>
                  <a:lnTo>
                    <a:pt x="5212" y="5592"/>
                  </a:lnTo>
                  <a:lnTo>
                    <a:pt x="5212" y="5514"/>
                  </a:lnTo>
                  <a:lnTo>
                    <a:pt x="5125" y="5379"/>
                  </a:lnTo>
                  <a:lnTo>
                    <a:pt x="5046" y="5174"/>
                  </a:lnTo>
                  <a:lnTo>
                    <a:pt x="5046" y="5103"/>
                  </a:lnTo>
                  <a:lnTo>
                    <a:pt x="5125" y="5039"/>
                  </a:lnTo>
                  <a:lnTo>
                    <a:pt x="4958" y="4897"/>
                  </a:lnTo>
                  <a:lnTo>
                    <a:pt x="4871" y="4897"/>
                  </a:lnTo>
                  <a:lnTo>
                    <a:pt x="4958" y="4685"/>
                  </a:lnTo>
                  <a:lnTo>
                    <a:pt x="5046" y="4621"/>
                  </a:lnTo>
                  <a:lnTo>
                    <a:pt x="5212" y="4550"/>
                  </a:lnTo>
                  <a:lnTo>
                    <a:pt x="5291" y="4621"/>
                  </a:lnTo>
                  <a:lnTo>
                    <a:pt x="5387" y="4550"/>
                  </a:lnTo>
                  <a:lnTo>
                    <a:pt x="5553" y="4550"/>
                  </a:lnTo>
                  <a:lnTo>
                    <a:pt x="5553" y="4486"/>
                  </a:lnTo>
                  <a:lnTo>
                    <a:pt x="5632" y="4486"/>
                  </a:lnTo>
                  <a:lnTo>
                    <a:pt x="5728" y="4415"/>
                  </a:lnTo>
                  <a:lnTo>
                    <a:pt x="5807" y="4415"/>
                  </a:lnTo>
                  <a:lnTo>
                    <a:pt x="5973" y="4274"/>
                  </a:lnTo>
                  <a:lnTo>
                    <a:pt x="6069" y="4210"/>
                  </a:lnTo>
                  <a:lnTo>
                    <a:pt x="6069" y="4075"/>
                  </a:lnTo>
                  <a:lnTo>
                    <a:pt x="6235" y="3863"/>
                  </a:lnTo>
                  <a:lnTo>
                    <a:pt x="6069" y="3721"/>
                  </a:lnTo>
                  <a:lnTo>
                    <a:pt x="6069" y="3586"/>
                  </a:lnTo>
                  <a:lnTo>
                    <a:pt x="6157" y="3522"/>
                  </a:lnTo>
                  <a:lnTo>
                    <a:pt x="6157" y="3444"/>
                  </a:lnTo>
                  <a:lnTo>
                    <a:pt x="6069" y="3381"/>
                  </a:lnTo>
                  <a:lnTo>
                    <a:pt x="6235" y="3246"/>
                  </a:lnTo>
                  <a:lnTo>
                    <a:pt x="6157" y="3168"/>
                  </a:lnTo>
                  <a:lnTo>
                    <a:pt x="5973" y="3104"/>
                  </a:lnTo>
                  <a:lnTo>
                    <a:pt x="6069" y="3033"/>
                  </a:lnTo>
                  <a:lnTo>
                    <a:pt x="5973" y="2970"/>
                  </a:lnTo>
                  <a:lnTo>
                    <a:pt x="5807" y="2899"/>
                  </a:lnTo>
                  <a:lnTo>
                    <a:pt x="5807" y="2828"/>
                  </a:lnTo>
                  <a:lnTo>
                    <a:pt x="5632" y="2828"/>
                  </a:lnTo>
                  <a:lnTo>
                    <a:pt x="5466" y="2757"/>
                  </a:lnTo>
                  <a:lnTo>
                    <a:pt x="5466" y="2558"/>
                  </a:lnTo>
                  <a:lnTo>
                    <a:pt x="5291" y="2558"/>
                  </a:lnTo>
                  <a:lnTo>
                    <a:pt x="5387" y="2346"/>
                  </a:lnTo>
                  <a:lnTo>
                    <a:pt x="5387" y="2204"/>
                  </a:lnTo>
                  <a:lnTo>
                    <a:pt x="5291" y="2069"/>
                  </a:lnTo>
                  <a:lnTo>
                    <a:pt x="5387" y="2006"/>
                  </a:lnTo>
                  <a:lnTo>
                    <a:pt x="5553" y="2006"/>
                  </a:lnTo>
                  <a:lnTo>
                    <a:pt x="5632" y="1864"/>
                  </a:lnTo>
                  <a:lnTo>
                    <a:pt x="5728" y="1729"/>
                  </a:lnTo>
                  <a:lnTo>
                    <a:pt x="5807" y="1729"/>
                  </a:lnTo>
                  <a:lnTo>
                    <a:pt x="5973" y="1793"/>
                  </a:lnTo>
                  <a:lnTo>
                    <a:pt x="6323" y="1588"/>
                  </a:lnTo>
                  <a:lnTo>
                    <a:pt x="6410" y="1651"/>
                  </a:lnTo>
                  <a:lnTo>
                    <a:pt x="6664" y="1588"/>
                  </a:lnTo>
                  <a:lnTo>
                    <a:pt x="6742" y="1588"/>
                  </a:lnTo>
                  <a:lnTo>
                    <a:pt x="6839" y="1382"/>
                  </a:lnTo>
                  <a:lnTo>
                    <a:pt x="6917" y="1453"/>
                  </a:lnTo>
                  <a:lnTo>
                    <a:pt x="7084" y="1382"/>
                  </a:lnTo>
                  <a:lnTo>
                    <a:pt x="7180" y="1453"/>
                  </a:lnTo>
                  <a:lnTo>
                    <a:pt x="7258" y="1311"/>
                  </a:lnTo>
                  <a:lnTo>
                    <a:pt x="7258" y="1176"/>
                  </a:lnTo>
                  <a:lnTo>
                    <a:pt x="7433" y="1176"/>
                  </a:lnTo>
                  <a:lnTo>
                    <a:pt x="7521" y="1311"/>
                  </a:lnTo>
                  <a:lnTo>
                    <a:pt x="7687" y="1311"/>
                  </a:lnTo>
                  <a:lnTo>
                    <a:pt x="7853" y="1382"/>
                  </a:lnTo>
                  <a:lnTo>
                    <a:pt x="7949" y="1311"/>
                  </a:lnTo>
                  <a:lnTo>
                    <a:pt x="8028" y="1311"/>
                  </a:lnTo>
                  <a:lnTo>
                    <a:pt x="8194" y="1453"/>
                  </a:lnTo>
                  <a:lnTo>
                    <a:pt x="8194" y="1382"/>
                  </a:lnTo>
                  <a:lnTo>
                    <a:pt x="8456" y="1382"/>
                  </a:lnTo>
                  <a:lnTo>
                    <a:pt x="8631" y="1382"/>
                  </a:lnTo>
                  <a:lnTo>
                    <a:pt x="8719" y="1240"/>
                  </a:lnTo>
                  <a:lnTo>
                    <a:pt x="8798" y="1240"/>
                  </a:lnTo>
                  <a:lnTo>
                    <a:pt x="8885" y="1106"/>
                  </a:lnTo>
                  <a:lnTo>
                    <a:pt x="8798" y="1042"/>
                  </a:lnTo>
                  <a:lnTo>
                    <a:pt x="8798" y="964"/>
                  </a:lnTo>
                  <a:lnTo>
                    <a:pt x="8798" y="829"/>
                  </a:lnTo>
                  <a:lnTo>
                    <a:pt x="8972" y="765"/>
                  </a:lnTo>
                  <a:lnTo>
                    <a:pt x="9060" y="624"/>
                  </a:lnTo>
                  <a:lnTo>
                    <a:pt x="9226" y="624"/>
                  </a:lnTo>
                  <a:lnTo>
                    <a:pt x="9305" y="553"/>
                  </a:lnTo>
                  <a:lnTo>
                    <a:pt x="9401" y="553"/>
                  </a:lnTo>
                  <a:lnTo>
                    <a:pt x="9480" y="489"/>
                  </a:lnTo>
                  <a:lnTo>
                    <a:pt x="9480" y="347"/>
                  </a:lnTo>
                  <a:lnTo>
                    <a:pt x="9401" y="347"/>
                  </a:lnTo>
                  <a:lnTo>
                    <a:pt x="9401" y="276"/>
                  </a:lnTo>
                  <a:lnTo>
                    <a:pt x="9401" y="135"/>
                  </a:lnTo>
                  <a:lnTo>
                    <a:pt x="9401" y="71"/>
                  </a:lnTo>
                  <a:lnTo>
                    <a:pt x="9646" y="71"/>
                  </a:lnTo>
                  <a:lnTo>
                    <a:pt x="9742" y="0"/>
                  </a:lnTo>
                  <a:lnTo>
                    <a:pt x="9742" y="135"/>
                  </a:lnTo>
                  <a:lnTo>
                    <a:pt x="9821" y="135"/>
                  </a:lnTo>
                  <a:lnTo>
                    <a:pt x="9908" y="213"/>
                  </a:lnTo>
                  <a:lnTo>
                    <a:pt x="9908" y="276"/>
                  </a:lnTo>
                  <a:lnTo>
                    <a:pt x="10083" y="411"/>
                  </a:lnTo>
                  <a:lnTo>
                    <a:pt x="10004" y="489"/>
                  </a:lnTo>
                  <a:lnTo>
                    <a:pt x="9908" y="553"/>
                  </a:lnTo>
                  <a:lnTo>
                    <a:pt x="10004" y="624"/>
                  </a:lnTo>
                  <a:lnTo>
                    <a:pt x="10083" y="624"/>
                  </a:lnTo>
                  <a:lnTo>
                    <a:pt x="10171" y="687"/>
                  </a:lnTo>
                  <a:lnTo>
                    <a:pt x="10171" y="765"/>
                  </a:lnTo>
                  <a:lnTo>
                    <a:pt x="10249" y="765"/>
                  </a:lnTo>
                  <a:lnTo>
                    <a:pt x="10249" y="829"/>
                  </a:lnTo>
                  <a:lnTo>
                    <a:pt x="10171" y="900"/>
                  </a:lnTo>
                  <a:lnTo>
                    <a:pt x="10249" y="964"/>
                  </a:lnTo>
                  <a:lnTo>
                    <a:pt x="10171" y="1042"/>
                  </a:lnTo>
                  <a:lnTo>
                    <a:pt x="10171" y="1240"/>
                  </a:lnTo>
                  <a:lnTo>
                    <a:pt x="10171" y="1311"/>
                  </a:lnTo>
                  <a:lnTo>
                    <a:pt x="10171" y="1382"/>
                  </a:lnTo>
                  <a:lnTo>
                    <a:pt x="10171" y="1453"/>
                  </a:lnTo>
                  <a:lnTo>
                    <a:pt x="10415" y="1517"/>
                  </a:lnTo>
                  <a:lnTo>
                    <a:pt x="10415" y="1588"/>
                  </a:lnTo>
                  <a:lnTo>
                    <a:pt x="10415" y="1651"/>
                  </a:lnTo>
                  <a:lnTo>
                    <a:pt x="10249" y="1793"/>
                  </a:lnTo>
                  <a:lnTo>
                    <a:pt x="10171" y="1928"/>
                  </a:lnTo>
                  <a:lnTo>
                    <a:pt x="10337" y="2006"/>
                  </a:lnTo>
                  <a:lnTo>
                    <a:pt x="10337" y="2069"/>
                  </a:lnTo>
                  <a:lnTo>
                    <a:pt x="10249" y="2140"/>
                  </a:lnTo>
                  <a:lnTo>
                    <a:pt x="10337" y="2204"/>
                  </a:lnTo>
                  <a:lnTo>
                    <a:pt x="10512" y="2282"/>
                  </a:lnTo>
                  <a:lnTo>
                    <a:pt x="10590" y="2346"/>
                  </a:lnTo>
                  <a:lnTo>
                    <a:pt x="10590" y="2417"/>
                  </a:lnTo>
                  <a:lnTo>
                    <a:pt x="10678" y="2558"/>
                  </a:lnTo>
                  <a:lnTo>
                    <a:pt x="10853" y="2558"/>
                  </a:lnTo>
                  <a:lnTo>
                    <a:pt x="11019" y="2558"/>
                  </a:lnTo>
                  <a:lnTo>
                    <a:pt x="11019" y="2622"/>
                  </a:lnTo>
                  <a:lnTo>
                    <a:pt x="10931" y="2757"/>
                  </a:lnTo>
                  <a:lnTo>
                    <a:pt x="10931" y="2828"/>
                  </a:lnTo>
                  <a:lnTo>
                    <a:pt x="11194" y="2828"/>
                  </a:lnTo>
                  <a:lnTo>
                    <a:pt x="11360" y="3033"/>
                  </a:lnTo>
                  <a:lnTo>
                    <a:pt x="11447" y="3033"/>
                  </a:lnTo>
                  <a:lnTo>
                    <a:pt x="11360" y="3310"/>
                  </a:lnTo>
                  <a:lnTo>
                    <a:pt x="11447" y="3444"/>
                  </a:lnTo>
                  <a:lnTo>
                    <a:pt x="11535" y="3522"/>
                  </a:lnTo>
                  <a:lnTo>
                    <a:pt x="11535" y="3721"/>
                  </a:lnTo>
                  <a:lnTo>
                    <a:pt x="11701" y="3721"/>
                  </a:lnTo>
                  <a:lnTo>
                    <a:pt x="11788" y="3799"/>
                  </a:lnTo>
                  <a:lnTo>
                    <a:pt x="11788" y="3863"/>
                  </a:lnTo>
                  <a:lnTo>
                    <a:pt x="11867" y="3863"/>
                  </a:lnTo>
                  <a:lnTo>
                    <a:pt x="12042" y="3933"/>
                  </a:lnTo>
                  <a:lnTo>
                    <a:pt x="12129" y="3933"/>
                  </a:lnTo>
                  <a:lnTo>
                    <a:pt x="12304" y="3799"/>
                  </a:lnTo>
                  <a:lnTo>
                    <a:pt x="12383" y="3799"/>
                  </a:lnTo>
                  <a:lnTo>
                    <a:pt x="12383" y="3933"/>
                  </a:lnTo>
                  <a:lnTo>
                    <a:pt x="12383" y="4075"/>
                  </a:lnTo>
                  <a:lnTo>
                    <a:pt x="12383" y="4210"/>
                  </a:lnTo>
                  <a:lnTo>
                    <a:pt x="12567" y="4210"/>
                  </a:lnTo>
                  <a:lnTo>
                    <a:pt x="12645" y="4210"/>
                  </a:lnTo>
                  <a:lnTo>
                    <a:pt x="12567" y="4344"/>
                  </a:lnTo>
                  <a:lnTo>
                    <a:pt x="12733" y="4486"/>
                  </a:lnTo>
                  <a:lnTo>
                    <a:pt x="12645" y="4550"/>
                  </a:lnTo>
                  <a:lnTo>
                    <a:pt x="12645" y="4763"/>
                  </a:lnTo>
                  <a:lnTo>
                    <a:pt x="12470" y="4897"/>
                  </a:lnTo>
                  <a:lnTo>
                    <a:pt x="12567" y="5039"/>
                  </a:lnTo>
                  <a:lnTo>
                    <a:pt x="12645" y="5039"/>
                  </a:lnTo>
                  <a:lnTo>
                    <a:pt x="12645" y="5103"/>
                  </a:lnTo>
                  <a:lnTo>
                    <a:pt x="12733" y="5103"/>
                  </a:lnTo>
                  <a:lnTo>
                    <a:pt x="13074" y="5103"/>
                  </a:lnTo>
                  <a:lnTo>
                    <a:pt x="13153" y="5039"/>
                  </a:lnTo>
                  <a:lnTo>
                    <a:pt x="13319" y="5039"/>
                  </a:lnTo>
                  <a:lnTo>
                    <a:pt x="13415" y="4961"/>
                  </a:lnTo>
                  <a:lnTo>
                    <a:pt x="13494" y="4961"/>
                  </a:lnTo>
                  <a:lnTo>
                    <a:pt x="13494" y="5039"/>
                  </a:lnTo>
                  <a:lnTo>
                    <a:pt x="13843" y="5039"/>
                  </a:lnTo>
                  <a:lnTo>
                    <a:pt x="13756" y="4897"/>
                  </a:lnTo>
                  <a:lnTo>
                    <a:pt x="13843" y="4897"/>
                  </a:lnTo>
                  <a:lnTo>
                    <a:pt x="13922" y="4897"/>
                  </a:lnTo>
                  <a:lnTo>
                    <a:pt x="14010" y="4763"/>
                  </a:lnTo>
                  <a:lnTo>
                    <a:pt x="14097" y="4685"/>
                  </a:lnTo>
                  <a:lnTo>
                    <a:pt x="14351" y="4763"/>
                  </a:lnTo>
                  <a:lnTo>
                    <a:pt x="14351" y="4897"/>
                  </a:lnTo>
                  <a:lnTo>
                    <a:pt x="14351" y="5039"/>
                  </a:lnTo>
                  <a:lnTo>
                    <a:pt x="14429" y="4961"/>
                  </a:lnTo>
                  <a:lnTo>
                    <a:pt x="14526" y="4897"/>
                  </a:lnTo>
                  <a:lnTo>
                    <a:pt x="14692" y="4897"/>
                  </a:lnTo>
                  <a:lnTo>
                    <a:pt x="14770" y="4763"/>
                  </a:lnTo>
                  <a:lnTo>
                    <a:pt x="14867" y="4763"/>
                  </a:lnTo>
                  <a:lnTo>
                    <a:pt x="15033" y="4897"/>
                  </a:lnTo>
                  <a:lnTo>
                    <a:pt x="15129" y="4897"/>
                  </a:lnTo>
                  <a:lnTo>
                    <a:pt x="15374" y="4826"/>
                  </a:lnTo>
                  <a:lnTo>
                    <a:pt x="15374" y="4897"/>
                  </a:lnTo>
                  <a:lnTo>
                    <a:pt x="15461" y="5039"/>
                  </a:lnTo>
                  <a:lnTo>
                    <a:pt x="15461" y="5237"/>
                  </a:lnTo>
                  <a:lnTo>
                    <a:pt x="15636" y="5315"/>
                  </a:lnTo>
                  <a:lnTo>
                    <a:pt x="15802" y="5315"/>
                  </a:lnTo>
                  <a:lnTo>
                    <a:pt x="15881" y="5450"/>
                  </a:lnTo>
                  <a:lnTo>
                    <a:pt x="16056" y="5450"/>
                  </a:lnTo>
                  <a:lnTo>
                    <a:pt x="16143" y="5656"/>
                  </a:lnTo>
                  <a:lnTo>
                    <a:pt x="16143" y="5790"/>
                  </a:lnTo>
                  <a:lnTo>
                    <a:pt x="16056" y="5925"/>
                  </a:lnTo>
                  <a:lnTo>
                    <a:pt x="16143" y="6003"/>
                  </a:lnTo>
                  <a:lnTo>
                    <a:pt x="16056" y="6067"/>
                  </a:lnTo>
                  <a:lnTo>
                    <a:pt x="15881" y="6003"/>
                  </a:lnTo>
                  <a:lnTo>
                    <a:pt x="15802" y="6067"/>
                  </a:lnTo>
                  <a:lnTo>
                    <a:pt x="15715" y="6279"/>
                  </a:lnTo>
                  <a:lnTo>
                    <a:pt x="15715" y="6343"/>
                  </a:lnTo>
                  <a:lnTo>
                    <a:pt x="16143" y="6343"/>
                  </a:lnTo>
                  <a:lnTo>
                    <a:pt x="16222" y="6201"/>
                  </a:lnTo>
                  <a:lnTo>
                    <a:pt x="16484" y="6201"/>
                  </a:lnTo>
                  <a:lnTo>
                    <a:pt x="16484" y="6279"/>
                  </a:lnTo>
                  <a:lnTo>
                    <a:pt x="16913" y="6279"/>
                  </a:lnTo>
                  <a:lnTo>
                    <a:pt x="17088" y="6414"/>
                  </a:lnTo>
                  <a:lnTo>
                    <a:pt x="17333" y="6343"/>
                  </a:lnTo>
                  <a:lnTo>
                    <a:pt x="17429" y="6279"/>
                  </a:lnTo>
                  <a:lnTo>
                    <a:pt x="17691" y="6201"/>
                  </a:lnTo>
                  <a:lnTo>
                    <a:pt x="17508" y="6003"/>
                  </a:lnTo>
                  <a:lnTo>
                    <a:pt x="17595" y="6003"/>
                  </a:lnTo>
                  <a:lnTo>
                    <a:pt x="17691" y="6067"/>
                  </a:lnTo>
                  <a:lnTo>
                    <a:pt x="17857" y="6003"/>
                  </a:lnTo>
                  <a:lnTo>
                    <a:pt x="18024" y="6067"/>
                  </a:lnTo>
                  <a:lnTo>
                    <a:pt x="17936" y="6201"/>
                  </a:lnTo>
                  <a:lnTo>
                    <a:pt x="18102" y="6279"/>
                  </a:lnTo>
                  <a:lnTo>
                    <a:pt x="18365" y="6067"/>
                  </a:lnTo>
                  <a:lnTo>
                    <a:pt x="18618" y="6067"/>
                  </a:lnTo>
                  <a:lnTo>
                    <a:pt x="18706" y="6067"/>
                  </a:lnTo>
                  <a:lnTo>
                    <a:pt x="18784" y="6003"/>
                  </a:lnTo>
                  <a:lnTo>
                    <a:pt x="18968" y="6003"/>
                  </a:lnTo>
                  <a:lnTo>
                    <a:pt x="18968" y="6137"/>
                  </a:lnTo>
                  <a:lnTo>
                    <a:pt x="19134" y="6137"/>
                  </a:lnTo>
                  <a:lnTo>
                    <a:pt x="19222" y="6201"/>
                  </a:lnTo>
                  <a:lnTo>
                    <a:pt x="19309" y="6137"/>
                  </a:lnTo>
                  <a:lnTo>
                    <a:pt x="19388" y="6279"/>
                  </a:lnTo>
                  <a:lnTo>
                    <a:pt x="19388" y="6414"/>
                  </a:lnTo>
                  <a:lnTo>
                    <a:pt x="19475" y="6414"/>
                  </a:lnTo>
                  <a:lnTo>
                    <a:pt x="19475" y="6556"/>
                  </a:lnTo>
                  <a:lnTo>
                    <a:pt x="19554" y="6619"/>
                  </a:lnTo>
                  <a:lnTo>
                    <a:pt x="19554" y="6754"/>
                  </a:lnTo>
                  <a:lnTo>
                    <a:pt x="19816" y="6896"/>
                  </a:lnTo>
                  <a:lnTo>
                    <a:pt x="19816" y="6967"/>
                  </a:lnTo>
                  <a:lnTo>
                    <a:pt x="19991" y="7030"/>
                  </a:lnTo>
                  <a:lnTo>
                    <a:pt x="19895" y="7101"/>
                  </a:lnTo>
                  <a:lnTo>
                    <a:pt x="19895" y="7243"/>
                  </a:lnTo>
                  <a:lnTo>
                    <a:pt x="19991" y="7172"/>
                  </a:lnTo>
                  <a:lnTo>
                    <a:pt x="19991" y="7243"/>
                  </a:lnTo>
                  <a:lnTo>
                    <a:pt x="19991" y="7307"/>
                  </a:lnTo>
                  <a:lnTo>
                    <a:pt x="19991" y="7378"/>
                  </a:lnTo>
                  <a:lnTo>
                    <a:pt x="19991" y="7519"/>
                  </a:lnTo>
                  <a:lnTo>
                    <a:pt x="19895" y="7583"/>
                  </a:lnTo>
                  <a:lnTo>
                    <a:pt x="19895" y="7718"/>
                  </a:lnTo>
                  <a:lnTo>
                    <a:pt x="19816" y="7718"/>
                  </a:lnTo>
                  <a:lnTo>
                    <a:pt x="19650" y="7860"/>
                  </a:lnTo>
                  <a:lnTo>
                    <a:pt x="19554" y="7860"/>
                  </a:lnTo>
                  <a:lnTo>
                    <a:pt x="19554" y="7994"/>
                  </a:lnTo>
                  <a:lnTo>
                    <a:pt x="19475" y="7994"/>
                  </a:lnTo>
                  <a:lnTo>
                    <a:pt x="19388" y="7994"/>
                  </a:lnTo>
                  <a:lnTo>
                    <a:pt x="19309" y="7994"/>
                  </a:lnTo>
                  <a:lnTo>
                    <a:pt x="19309" y="8072"/>
                  </a:lnTo>
                  <a:lnTo>
                    <a:pt x="19309" y="8136"/>
                  </a:lnTo>
                  <a:lnTo>
                    <a:pt x="19309" y="8207"/>
                  </a:lnTo>
                  <a:lnTo>
                    <a:pt x="19222" y="8349"/>
                  </a:lnTo>
                  <a:lnTo>
                    <a:pt x="19388" y="8349"/>
                  </a:lnTo>
                  <a:lnTo>
                    <a:pt x="19475" y="8483"/>
                  </a:lnTo>
                  <a:lnTo>
                    <a:pt x="19388" y="8547"/>
                  </a:lnTo>
                  <a:lnTo>
                    <a:pt x="19309" y="8547"/>
                  </a:lnTo>
                  <a:lnTo>
                    <a:pt x="19309" y="8760"/>
                  </a:lnTo>
                  <a:lnTo>
                    <a:pt x="19388" y="8760"/>
                  </a:lnTo>
                  <a:lnTo>
                    <a:pt x="19388" y="8958"/>
                  </a:lnTo>
                  <a:lnTo>
                    <a:pt x="19047" y="8958"/>
                  </a:lnTo>
                  <a:lnTo>
                    <a:pt x="18784" y="9100"/>
                  </a:lnTo>
                  <a:lnTo>
                    <a:pt x="18706" y="9100"/>
                  </a:lnTo>
                  <a:lnTo>
                    <a:pt x="18277" y="9171"/>
                  </a:lnTo>
                  <a:lnTo>
                    <a:pt x="18277" y="9447"/>
                  </a:lnTo>
                  <a:lnTo>
                    <a:pt x="18277" y="9511"/>
                  </a:lnTo>
                  <a:lnTo>
                    <a:pt x="18365" y="9511"/>
                  </a:lnTo>
                  <a:lnTo>
                    <a:pt x="18365" y="9447"/>
                  </a:lnTo>
                  <a:lnTo>
                    <a:pt x="18443" y="9447"/>
                  </a:lnTo>
                  <a:lnTo>
                    <a:pt x="18443" y="9589"/>
                  </a:lnTo>
                  <a:lnTo>
                    <a:pt x="18540" y="9653"/>
                  </a:lnTo>
                  <a:lnTo>
                    <a:pt x="18784" y="9787"/>
                  </a:lnTo>
                  <a:lnTo>
                    <a:pt x="18706" y="9865"/>
                  </a:lnTo>
                  <a:lnTo>
                    <a:pt x="18784" y="9929"/>
                  </a:lnTo>
                  <a:lnTo>
                    <a:pt x="18881" y="9929"/>
                  </a:lnTo>
                  <a:lnTo>
                    <a:pt x="18968" y="10000"/>
                  </a:lnTo>
                  <a:lnTo>
                    <a:pt x="18881" y="10135"/>
                  </a:lnTo>
                  <a:lnTo>
                    <a:pt x="18881" y="10206"/>
                  </a:lnTo>
                  <a:lnTo>
                    <a:pt x="18881" y="10340"/>
                  </a:lnTo>
                  <a:lnTo>
                    <a:pt x="19134" y="10617"/>
                  </a:lnTo>
                  <a:lnTo>
                    <a:pt x="19047" y="10687"/>
                  </a:lnTo>
                  <a:lnTo>
                    <a:pt x="18706" y="10687"/>
                  </a:lnTo>
                  <a:lnTo>
                    <a:pt x="18540" y="10751"/>
                  </a:lnTo>
                  <a:lnTo>
                    <a:pt x="18443" y="10751"/>
                  </a:lnTo>
                  <a:lnTo>
                    <a:pt x="18443" y="10829"/>
                  </a:lnTo>
                  <a:lnTo>
                    <a:pt x="18365" y="10829"/>
                  </a:lnTo>
                  <a:lnTo>
                    <a:pt x="18365" y="10751"/>
                  </a:lnTo>
                  <a:lnTo>
                    <a:pt x="18277" y="10751"/>
                  </a:lnTo>
                  <a:lnTo>
                    <a:pt x="18277" y="10829"/>
                  </a:lnTo>
                  <a:lnTo>
                    <a:pt x="18365" y="10964"/>
                  </a:lnTo>
                  <a:lnTo>
                    <a:pt x="18443" y="11028"/>
                  </a:lnTo>
                  <a:lnTo>
                    <a:pt x="18540" y="11106"/>
                  </a:lnTo>
                  <a:lnTo>
                    <a:pt x="18540" y="11169"/>
                  </a:lnTo>
                  <a:lnTo>
                    <a:pt x="18618" y="11304"/>
                  </a:lnTo>
                  <a:lnTo>
                    <a:pt x="18706" y="11382"/>
                  </a:lnTo>
                  <a:lnTo>
                    <a:pt x="18706" y="11517"/>
                  </a:lnTo>
                  <a:lnTo>
                    <a:pt x="18784" y="11517"/>
                  </a:lnTo>
                  <a:lnTo>
                    <a:pt x="18784" y="11651"/>
                  </a:lnTo>
                  <a:lnTo>
                    <a:pt x="18706" y="11857"/>
                  </a:lnTo>
                  <a:lnTo>
                    <a:pt x="18540" y="12204"/>
                  </a:lnTo>
                  <a:lnTo>
                    <a:pt x="18443" y="12268"/>
                  </a:lnTo>
                  <a:lnTo>
                    <a:pt x="18443" y="12481"/>
                  </a:lnTo>
                  <a:lnTo>
                    <a:pt x="18540" y="12544"/>
                  </a:lnTo>
                  <a:lnTo>
                    <a:pt x="18618" y="12622"/>
                  </a:lnTo>
                  <a:lnTo>
                    <a:pt x="18706" y="12622"/>
                  </a:lnTo>
                  <a:lnTo>
                    <a:pt x="18784" y="12686"/>
                  </a:lnTo>
                  <a:lnTo>
                    <a:pt x="19047" y="12899"/>
                  </a:lnTo>
                  <a:lnTo>
                    <a:pt x="19047" y="12962"/>
                  </a:lnTo>
                  <a:lnTo>
                    <a:pt x="19134" y="12962"/>
                  </a:lnTo>
                  <a:lnTo>
                    <a:pt x="19134" y="13033"/>
                  </a:lnTo>
                  <a:lnTo>
                    <a:pt x="19134" y="13168"/>
                  </a:lnTo>
                  <a:lnTo>
                    <a:pt x="19222" y="13444"/>
                  </a:lnTo>
                  <a:lnTo>
                    <a:pt x="19309" y="13444"/>
                  </a:lnTo>
                  <a:lnTo>
                    <a:pt x="19388" y="13785"/>
                  </a:lnTo>
                  <a:lnTo>
                    <a:pt x="19388" y="13926"/>
                  </a:lnTo>
                  <a:lnTo>
                    <a:pt x="19475" y="13997"/>
                  </a:lnTo>
                  <a:lnTo>
                    <a:pt x="19475" y="14061"/>
                  </a:lnTo>
                  <a:lnTo>
                    <a:pt x="19475" y="14203"/>
                  </a:lnTo>
                  <a:lnTo>
                    <a:pt x="19475" y="14337"/>
                  </a:lnTo>
                  <a:lnTo>
                    <a:pt x="19388" y="14415"/>
                  </a:lnTo>
                  <a:lnTo>
                    <a:pt x="19475" y="14550"/>
                  </a:lnTo>
                  <a:lnTo>
                    <a:pt x="19650" y="1461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74" name="Freeform 18"/>
            <p:cNvSpPr>
              <a:spLocks/>
            </p:cNvSpPr>
            <p:nvPr/>
          </p:nvSpPr>
          <p:spPr bwMode="auto">
            <a:xfrm>
              <a:off x="3145" y="966"/>
              <a:ext cx="614" cy="49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000"/>
                <a:gd name="T172" fmla="*/ 0 h 20000"/>
                <a:gd name="T173" fmla="*/ 20000 w 20000"/>
                <a:gd name="T174" fmla="*/ 20000 h 200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000" h="20000">
                  <a:moveTo>
                    <a:pt x="9042" y="16496"/>
                  </a:moveTo>
                  <a:lnTo>
                    <a:pt x="9173" y="16805"/>
                  </a:lnTo>
                  <a:lnTo>
                    <a:pt x="9173" y="17278"/>
                  </a:lnTo>
                  <a:lnTo>
                    <a:pt x="9420" y="17441"/>
                  </a:lnTo>
                  <a:lnTo>
                    <a:pt x="9681" y="17441"/>
                  </a:lnTo>
                  <a:lnTo>
                    <a:pt x="9798" y="17767"/>
                  </a:lnTo>
                  <a:lnTo>
                    <a:pt x="10046" y="17767"/>
                  </a:lnTo>
                  <a:lnTo>
                    <a:pt x="10189" y="18223"/>
                  </a:lnTo>
                  <a:lnTo>
                    <a:pt x="10189" y="18549"/>
                  </a:lnTo>
                  <a:lnTo>
                    <a:pt x="10046" y="18859"/>
                  </a:lnTo>
                  <a:lnTo>
                    <a:pt x="10189" y="19022"/>
                  </a:lnTo>
                  <a:lnTo>
                    <a:pt x="10046" y="19169"/>
                  </a:lnTo>
                  <a:lnTo>
                    <a:pt x="9798" y="19022"/>
                  </a:lnTo>
                  <a:lnTo>
                    <a:pt x="9681" y="19169"/>
                  </a:lnTo>
                  <a:lnTo>
                    <a:pt x="9537" y="19658"/>
                  </a:lnTo>
                  <a:lnTo>
                    <a:pt x="9537" y="19804"/>
                  </a:lnTo>
                  <a:lnTo>
                    <a:pt x="10189" y="19804"/>
                  </a:lnTo>
                  <a:lnTo>
                    <a:pt x="10306" y="19495"/>
                  </a:lnTo>
                  <a:lnTo>
                    <a:pt x="10697" y="19495"/>
                  </a:lnTo>
                  <a:lnTo>
                    <a:pt x="10697" y="19658"/>
                  </a:lnTo>
                  <a:lnTo>
                    <a:pt x="11336" y="19658"/>
                  </a:lnTo>
                  <a:lnTo>
                    <a:pt x="11583" y="19984"/>
                  </a:lnTo>
                  <a:lnTo>
                    <a:pt x="11961" y="19804"/>
                  </a:lnTo>
                  <a:lnTo>
                    <a:pt x="12091" y="19658"/>
                  </a:lnTo>
                  <a:lnTo>
                    <a:pt x="12482" y="19495"/>
                  </a:lnTo>
                  <a:lnTo>
                    <a:pt x="12208" y="19022"/>
                  </a:lnTo>
                  <a:lnTo>
                    <a:pt x="12352" y="19022"/>
                  </a:lnTo>
                  <a:lnTo>
                    <a:pt x="12482" y="19169"/>
                  </a:lnTo>
                  <a:lnTo>
                    <a:pt x="12743" y="19022"/>
                  </a:lnTo>
                  <a:lnTo>
                    <a:pt x="12990" y="19169"/>
                  </a:lnTo>
                  <a:lnTo>
                    <a:pt x="12860" y="19495"/>
                  </a:lnTo>
                  <a:lnTo>
                    <a:pt x="13107" y="19658"/>
                  </a:lnTo>
                  <a:lnTo>
                    <a:pt x="13498" y="19169"/>
                  </a:lnTo>
                  <a:lnTo>
                    <a:pt x="13863" y="19169"/>
                  </a:lnTo>
                  <a:lnTo>
                    <a:pt x="14007" y="19169"/>
                  </a:lnTo>
                  <a:lnTo>
                    <a:pt x="14124" y="19022"/>
                  </a:lnTo>
                  <a:lnTo>
                    <a:pt x="14124" y="18859"/>
                  </a:lnTo>
                  <a:lnTo>
                    <a:pt x="14397" y="18549"/>
                  </a:lnTo>
                  <a:lnTo>
                    <a:pt x="14515" y="18549"/>
                  </a:lnTo>
                  <a:lnTo>
                    <a:pt x="14515" y="18386"/>
                  </a:lnTo>
                  <a:lnTo>
                    <a:pt x="14645" y="18386"/>
                  </a:lnTo>
                  <a:lnTo>
                    <a:pt x="14762" y="18386"/>
                  </a:lnTo>
                  <a:lnTo>
                    <a:pt x="14893" y="18077"/>
                  </a:lnTo>
                  <a:lnTo>
                    <a:pt x="15153" y="17441"/>
                  </a:lnTo>
                  <a:lnTo>
                    <a:pt x="15153" y="17278"/>
                  </a:lnTo>
                  <a:lnTo>
                    <a:pt x="14893" y="17131"/>
                  </a:lnTo>
                  <a:lnTo>
                    <a:pt x="15023" y="16952"/>
                  </a:lnTo>
                  <a:lnTo>
                    <a:pt x="14893" y="16805"/>
                  </a:lnTo>
                  <a:lnTo>
                    <a:pt x="14893" y="16642"/>
                  </a:lnTo>
                  <a:lnTo>
                    <a:pt x="14893" y="16496"/>
                  </a:lnTo>
                  <a:lnTo>
                    <a:pt x="15153" y="16007"/>
                  </a:lnTo>
                  <a:lnTo>
                    <a:pt x="15023" y="16007"/>
                  </a:lnTo>
                  <a:lnTo>
                    <a:pt x="15153" y="15681"/>
                  </a:lnTo>
                  <a:lnTo>
                    <a:pt x="15401" y="15681"/>
                  </a:lnTo>
                  <a:lnTo>
                    <a:pt x="15661" y="15681"/>
                  </a:lnTo>
                  <a:lnTo>
                    <a:pt x="15661" y="15860"/>
                  </a:lnTo>
                  <a:lnTo>
                    <a:pt x="15779" y="15860"/>
                  </a:lnTo>
                  <a:lnTo>
                    <a:pt x="15909" y="15371"/>
                  </a:lnTo>
                  <a:lnTo>
                    <a:pt x="16026" y="15371"/>
                  </a:lnTo>
                  <a:lnTo>
                    <a:pt x="16300" y="15371"/>
                  </a:lnTo>
                  <a:lnTo>
                    <a:pt x="16417" y="15371"/>
                  </a:lnTo>
                  <a:lnTo>
                    <a:pt x="16678" y="15534"/>
                  </a:lnTo>
                  <a:lnTo>
                    <a:pt x="16808" y="15371"/>
                  </a:lnTo>
                  <a:lnTo>
                    <a:pt x="16925" y="15371"/>
                  </a:lnTo>
                  <a:lnTo>
                    <a:pt x="17055" y="15534"/>
                  </a:lnTo>
                  <a:lnTo>
                    <a:pt x="17316" y="15224"/>
                  </a:lnTo>
                  <a:lnTo>
                    <a:pt x="17433" y="15224"/>
                  </a:lnTo>
                  <a:lnTo>
                    <a:pt x="17681" y="15371"/>
                  </a:lnTo>
                  <a:lnTo>
                    <a:pt x="17824" y="15371"/>
                  </a:lnTo>
                  <a:lnTo>
                    <a:pt x="17941" y="15371"/>
                  </a:lnTo>
                  <a:lnTo>
                    <a:pt x="18072" y="15224"/>
                  </a:lnTo>
                  <a:lnTo>
                    <a:pt x="18215" y="15224"/>
                  </a:lnTo>
                  <a:lnTo>
                    <a:pt x="18332" y="14898"/>
                  </a:lnTo>
                  <a:lnTo>
                    <a:pt x="18580" y="15045"/>
                  </a:lnTo>
                  <a:lnTo>
                    <a:pt x="18710" y="14735"/>
                  </a:lnTo>
                  <a:lnTo>
                    <a:pt x="18580" y="14425"/>
                  </a:lnTo>
                  <a:lnTo>
                    <a:pt x="18463" y="14425"/>
                  </a:lnTo>
                  <a:lnTo>
                    <a:pt x="18463" y="14279"/>
                  </a:lnTo>
                  <a:lnTo>
                    <a:pt x="18580" y="13953"/>
                  </a:lnTo>
                  <a:lnTo>
                    <a:pt x="18332" y="13464"/>
                  </a:lnTo>
                  <a:lnTo>
                    <a:pt x="18580" y="13317"/>
                  </a:lnTo>
                  <a:lnTo>
                    <a:pt x="18840" y="13154"/>
                  </a:lnTo>
                  <a:lnTo>
                    <a:pt x="18710" y="12828"/>
                  </a:lnTo>
                  <a:lnTo>
                    <a:pt x="18580" y="12518"/>
                  </a:lnTo>
                  <a:lnTo>
                    <a:pt x="18971" y="12518"/>
                  </a:lnTo>
                  <a:lnTo>
                    <a:pt x="19218" y="12372"/>
                  </a:lnTo>
                  <a:lnTo>
                    <a:pt x="19088" y="11736"/>
                  </a:lnTo>
                  <a:lnTo>
                    <a:pt x="19336" y="11557"/>
                  </a:lnTo>
                  <a:lnTo>
                    <a:pt x="19336" y="11410"/>
                  </a:lnTo>
                  <a:lnTo>
                    <a:pt x="19596" y="11410"/>
                  </a:lnTo>
                  <a:lnTo>
                    <a:pt x="19479" y="11247"/>
                  </a:lnTo>
                  <a:lnTo>
                    <a:pt x="19987" y="10937"/>
                  </a:lnTo>
                  <a:lnTo>
                    <a:pt x="19844" y="10774"/>
                  </a:lnTo>
                  <a:lnTo>
                    <a:pt x="19596" y="10611"/>
                  </a:lnTo>
                  <a:lnTo>
                    <a:pt x="19726" y="10465"/>
                  </a:lnTo>
                  <a:lnTo>
                    <a:pt x="19336" y="10465"/>
                  </a:lnTo>
                  <a:lnTo>
                    <a:pt x="19218" y="10611"/>
                  </a:lnTo>
                  <a:lnTo>
                    <a:pt x="18971" y="10611"/>
                  </a:lnTo>
                  <a:lnTo>
                    <a:pt x="18971" y="10302"/>
                  </a:lnTo>
                  <a:lnTo>
                    <a:pt x="18971" y="10155"/>
                  </a:lnTo>
                  <a:lnTo>
                    <a:pt x="18840" y="9976"/>
                  </a:lnTo>
                  <a:lnTo>
                    <a:pt x="19088" y="9666"/>
                  </a:lnTo>
                  <a:lnTo>
                    <a:pt x="19218" y="9519"/>
                  </a:lnTo>
                  <a:lnTo>
                    <a:pt x="19088" y="9193"/>
                  </a:lnTo>
                  <a:lnTo>
                    <a:pt x="19088" y="9030"/>
                  </a:lnTo>
                  <a:lnTo>
                    <a:pt x="19088" y="8883"/>
                  </a:lnTo>
                  <a:lnTo>
                    <a:pt x="18840" y="8883"/>
                  </a:lnTo>
                  <a:lnTo>
                    <a:pt x="18710" y="8557"/>
                  </a:lnTo>
                  <a:lnTo>
                    <a:pt x="18463" y="8557"/>
                  </a:lnTo>
                  <a:lnTo>
                    <a:pt x="18580" y="8068"/>
                  </a:lnTo>
                  <a:lnTo>
                    <a:pt x="18710" y="8068"/>
                  </a:lnTo>
                  <a:lnTo>
                    <a:pt x="18840" y="7922"/>
                  </a:lnTo>
                  <a:lnTo>
                    <a:pt x="18840" y="7759"/>
                  </a:lnTo>
                  <a:lnTo>
                    <a:pt x="18710" y="7759"/>
                  </a:lnTo>
                  <a:lnTo>
                    <a:pt x="18463" y="7612"/>
                  </a:lnTo>
                  <a:lnTo>
                    <a:pt x="18580" y="7449"/>
                  </a:lnTo>
                  <a:lnTo>
                    <a:pt x="18840" y="7449"/>
                  </a:lnTo>
                  <a:lnTo>
                    <a:pt x="19088" y="7449"/>
                  </a:lnTo>
                  <a:lnTo>
                    <a:pt x="19218" y="7449"/>
                  </a:lnTo>
                  <a:lnTo>
                    <a:pt x="19218" y="7286"/>
                  </a:lnTo>
                  <a:lnTo>
                    <a:pt x="19218" y="7123"/>
                  </a:lnTo>
                  <a:lnTo>
                    <a:pt x="19218" y="6813"/>
                  </a:lnTo>
                  <a:lnTo>
                    <a:pt x="19088" y="6813"/>
                  </a:lnTo>
                  <a:lnTo>
                    <a:pt x="18971" y="6976"/>
                  </a:lnTo>
                  <a:lnTo>
                    <a:pt x="18840" y="6976"/>
                  </a:lnTo>
                  <a:lnTo>
                    <a:pt x="18971" y="6667"/>
                  </a:lnTo>
                  <a:lnTo>
                    <a:pt x="18463" y="6487"/>
                  </a:lnTo>
                  <a:lnTo>
                    <a:pt x="18463" y="6341"/>
                  </a:lnTo>
                  <a:lnTo>
                    <a:pt x="18332" y="6341"/>
                  </a:lnTo>
                  <a:lnTo>
                    <a:pt x="18332" y="6487"/>
                  </a:lnTo>
                  <a:lnTo>
                    <a:pt x="18215" y="6487"/>
                  </a:lnTo>
                  <a:lnTo>
                    <a:pt x="18072" y="5542"/>
                  </a:lnTo>
                  <a:lnTo>
                    <a:pt x="17824" y="5852"/>
                  </a:lnTo>
                  <a:lnTo>
                    <a:pt x="17564" y="5705"/>
                  </a:lnTo>
                  <a:lnTo>
                    <a:pt x="17564" y="5216"/>
                  </a:lnTo>
                  <a:lnTo>
                    <a:pt x="17173" y="5216"/>
                  </a:lnTo>
                  <a:lnTo>
                    <a:pt x="17055" y="5069"/>
                  </a:lnTo>
                  <a:lnTo>
                    <a:pt x="17055" y="4906"/>
                  </a:lnTo>
                  <a:lnTo>
                    <a:pt x="17055" y="4580"/>
                  </a:lnTo>
                  <a:lnTo>
                    <a:pt x="16808" y="4580"/>
                  </a:lnTo>
                  <a:lnTo>
                    <a:pt x="16808" y="4434"/>
                  </a:lnTo>
                  <a:lnTo>
                    <a:pt x="16560" y="4271"/>
                  </a:lnTo>
                  <a:lnTo>
                    <a:pt x="16560" y="4124"/>
                  </a:lnTo>
                  <a:lnTo>
                    <a:pt x="16169" y="3798"/>
                  </a:lnTo>
                  <a:lnTo>
                    <a:pt x="16169" y="3635"/>
                  </a:lnTo>
                  <a:lnTo>
                    <a:pt x="16417" y="3325"/>
                  </a:lnTo>
                  <a:lnTo>
                    <a:pt x="16300" y="3178"/>
                  </a:lnTo>
                  <a:lnTo>
                    <a:pt x="16169" y="2852"/>
                  </a:lnTo>
                  <a:lnTo>
                    <a:pt x="16026" y="2852"/>
                  </a:lnTo>
                  <a:lnTo>
                    <a:pt x="16169" y="2543"/>
                  </a:lnTo>
                  <a:lnTo>
                    <a:pt x="15779" y="2217"/>
                  </a:lnTo>
                  <a:lnTo>
                    <a:pt x="15661" y="2363"/>
                  </a:lnTo>
                  <a:lnTo>
                    <a:pt x="15270" y="2217"/>
                  </a:lnTo>
                  <a:lnTo>
                    <a:pt x="15153" y="2363"/>
                  </a:lnTo>
                  <a:lnTo>
                    <a:pt x="15153" y="2689"/>
                  </a:lnTo>
                  <a:lnTo>
                    <a:pt x="15023" y="2689"/>
                  </a:lnTo>
                  <a:lnTo>
                    <a:pt x="14762" y="2689"/>
                  </a:lnTo>
                  <a:lnTo>
                    <a:pt x="14515" y="2999"/>
                  </a:lnTo>
                  <a:lnTo>
                    <a:pt x="14397" y="2852"/>
                  </a:lnTo>
                  <a:lnTo>
                    <a:pt x="14397" y="2689"/>
                  </a:lnTo>
                  <a:lnTo>
                    <a:pt x="14124" y="2689"/>
                  </a:lnTo>
                  <a:lnTo>
                    <a:pt x="14007" y="2852"/>
                  </a:lnTo>
                  <a:lnTo>
                    <a:pt x="13863" y="2852"/>
                  </a:lnTo>
                  <a:lnTo>
                    <a:pt x="13746" y="2689"/>
                  </a:lnTo>
                  <a:lnTo>
                    <a:pt x="13616" y="2852"/>
                  </a:lnTo>
                  <a:lnTo>
                    <a:pt x="13238" y="2999"/>
                  </a:lnTo>
                  <a:lnTo>
                    <a:pt x="13238" y="2689"/>
                  </a:lnTo>
                  <a:lnTo>
                    <a:pt x="13107" y="2852"/>
                  </a:lnTo>
                  <a:lnTo>
                    <a:pt x="12860" y="2543"/>
                  </a:lnTo>
                  <a:lnTo>
                    <a:pt x="12743" y="2689"/>
                  </a:lnTo>
                  <a:lnTo>
                    <a:pt x="12599" y="2689"/>
                  </a:lnTo>
                  <a:lnTo>
                    <a:pt x="12482" y="2852"/>
                  </a:lnTo>
                  <a:lnTo>
                    <a:pt x="12599" y="2999"/>
                  </a:lnTo>
                  <a:lnTo>
                    <a:pt x="12482" y="3178"/>
                  </a:lnTo>
                  <a:lnTo>
                    <a:pt x="12091" y="3178"/>
                  </a:lnTo>
                  <a:lnTo>
                    <a:pt x="12091" y="2852"/>
                  </a:lnTo>
                  <a:lnTo>
                    <a:pt x="11844" y="3178"/>
                  </a:lnTo>
                  <a:lnTo>
                    <a:pt x="11700" y="2999"/>
                  </a:lnTo>
                  <a:lnTo>
                    <a:pt x="11583" y="2689"/>
                  </a:lnTo>
                  <a:lnTo>
                    <a:pt x="11205" y="2363"/>
                  </a:lnTo>
                  <a:lnTo>
                    <a:pt x="11075" y="2543"/>
                  </a:lnTo>
                  <a:lnTo>
                    <a:pt x="10945" y="2543"/>
                  </a:lnTo>
                  <a:lnTo>
                    <a:pt x="10827" y="2852"/>
                  </a:lnTo>
                  <a:lnTo>
                    <a:pt x="10697" y="2852"/>
                  </a:lnTo>
                  <a:lnTo>
                    <a:pt x="10697" y="2689"/>
                  </a:lnTo>
                  <a:lnTo>
                    <a:pt x="10580" y="2543"/>
                  </a:lnTo>
                  <a:lnTo>
                    <a:pt x="10436" y="2543"/>
                  </a:lnTo>
                  <a:lnTo>
                    <a:pt x="10436" y="2054"/>
                  </a:lnTo>
                  <a:lnTo>
                    <a:pt x="10306" y="2054"/>
                  </a:lnTo>
                  <a:lnTo>
                    <a:pt x="10189" y="2363"/>
                  </a:lnTo>
                  <a:lnTo>
                    <a:pt x="9928" y="2363"/>
                  </a:lnTo>
                  <a:lnTo>
                    <a:pt x="9928" y="2054"/>
                  </a:lnTo>
                  <a:lnTo>
                    <a:pt x="9798" y="1907"/>
                  </a:lnTo>
                  <a:lnTo>
                    <a:pt x="9537" y="1907"/>
                  </a:lnTo>
                  <a:lnTo>
                    <a:pt x="9290" y="1907"/>
                  </a:lnTo>
                  <a:lnTo>
                    <a:pt x="9290" y="1728"/>
                  </a:lnTo>
                  <a:lnTo>
                    <a:pt x="9420" y="1581"/>
                  </a:lnTo>
                  <a:lnTo>
                    <a:pt x="8782" y="1418"/>
                  </a:lnTo>
                  <a:lnTo>
                    <a:pt x="8664" y="1581"/>
                  </a:lnTo>
                  <a:lnTo>
                    <a:pt x="8274" y="945"/>
                  </a:lnTo>
                  <a:lnTo>
                    <a:pt x="8143" y="945"/>
                  </a:lnTo>
                  <a:lnTo>
                    <a:pt x="8026" y="945"/>
                  </a:lnTo>
                  <a:lnTo>
                    <a:pt x="7883" y="1418"/>
                  </a:lnTo>
                  <a:lnTo>
                    <a:pt x="7765" y="1418"/>
                  </a:lnTo>
                  <a:lnTo>
                    <a:pt x="7635" y="1418"/>
                  </a:lnTo>
                  <a:lnTo>
                    <a:pt x="7518" y="1581"/>
                  </a:lnTo>
                  <a:lnTo>
                    <a:pt x="7257" y="1581"/>
                  </a:lnTo>
                  <a:lnTo>
                    <a:pt x="7257" y="1418"/>
                  </a:lnTo>
                  <a:lnTo>
                    <a:pt x="7388" y="1271"/>
                  </a:lnTo>
                  <a:lnTo>
                    <a:pt x="7257" y="1092"/>
                  </a:lnTo>
                  <a:lnTo>
                    <a:pt x="7010" y="1271"/>
                  </a:lnTo>
                  <a:lnTo>
                    <a:pt x="7010" y="1092"/>
                  </a:lnTo>
                  <a:lnTo>
                    <a:pt x="6762" y="1271"/>
                  </a:lnTo>
                  <a:lnTo>
                    <a:pt x="6762" y="1092"/>
                  </a:lnTo>
                  <a:lnTo>
                    <a:pt x="6762" y="945"/>
                  </a:lnTo>
                  <a:lnTo>
                    <a:pt x="6489" y="1092"/>
                  </a:lnTo>
                  <a:lnTo>
                    <a:pt x="6489" y="945"/>
                  </a:lnTo>
                  <a:lnTo>
                    <a:pt x="6111" y="782"/>
                  </a:lnTo>
                  <a:lnTo>
                    <a:pt x="6111" y="636"/>
                  </a:lnTo>
                  <a:lnTo>
                    <a:pt x="5980" y="636"/>
                  </a:lnTo>
                  <a:lnTo>
                    <a:pt x="5603" y="782"/>
                  </a:lnTo>
                  <a:lnTo>
                    <a:pt x="5603" y="945"/>
                  </a:lnTo>
                  <a:lnTo>
                    <a:pt x="5472" y="945"/>
                  </a:lnTo>
                  <a:lnTo>
                    <a:pt x="5225" y="1092"/>
                  </a:lnTo>
                  <a:lnTo>
                    <a:pt x="4964" y="945"/>
                  </a:lnTo>
                  <a:lnTo>
                    <a:pt x="4847" y="1092"/>
                  </a:lnTo>
                  <a:lnTo>
                    <a:pt x="4573" y="1271"/>
                  </a:lnTo>
                  <a:lnTo>
                    <a:pt x="4208" y="1418"/>
                  </a:lnTo>
                  <a:lnTo>
                    <a:pt x="4065" y="1092"/>
                  </a:lnTo>
                  <a:lnTo>
                    <a:pt x="3818" y="1271"/>
                  </a:lnTo>
                  <a:lnTo>
                    <a:pt x="3700" y="1271"/>
                  </a:lnTo>
                  <a:lnTo>
                    <a:pt x="3700" y="1092"/>
                  </a:lnTo>
                  <a:lnTo>
                    <a:pt x="3570" y="1092"/>
                  </a:lnTo>
                  <a:lnTo>
                    <a:pt x="3309" y="945"/>
                  </a:lnTo>
                  <a:lnTo>
                    <a:pt x="3192" y="945"/>
                  </a:lnTo>
                  <a:lnTo>
                    <a:pt x="3062" y="945"/>
                  </a:lnTo>
                  <a:lnTo>
                    <a:pt x="3062" y="1092"/>
                  </a:lnTo>
                  <a:lnTo>
                    <a:pt x="2801" y="1092"/>
                  </a:lnTo>
                  <a:lnTo>
                    <a:pt x="2801" y="782"/>
                  </a:lnTo>
                  <a:lnTo>
                    <a:pt x="2671" y="782"/>
                  </a:lnTo>
                  <a:lnTo>
                    <a:pt x="2554" y="636"/>
                  </a:lnTo>
                  <a:lnTo>
                    <a:pt x="2554" y="473"/>
                  </a:lnTo>
                  <a:lnTo>
                    <a:pt x="2801" y="473"/>
                  </a:lnTo>
                  <a:lnTo>
                    <a:pt x="2801" y="310"/>
                  </a:lnTo>
                  <a:lnTo>
                    <a:pt x="2554" y="0"/>
                  </a:lnTo>
                  <a:lnTo>
                    <a:pt x="2554" y="310"/>
                  </a:lnTo>
                  <a:lnTo>
                    <a:pt x="2163" y="473"/>
                  </a:lnTo>
                  <a:lnTo>
                    <a:pt x="2163" y="945"/>
                  </a:lnTo>
                  <a:lnTo>
                    <a:pt x="2163" y="1092"/>
                  </a:lnTo>
                  <a:lnTo>
                    <a:pt x="2163" y="1418"/>
                  </a:lnTo>
                  <a:lnTo>
                    <a:pt x="2046" y="1728"/>
                  </a:lnTo>
                  <a:lnTo>
                    <a:pt x="2046" y="1907"/>
                  </a:lnTo>
                  <a:lnTo>
                    <a:pt x="1785" y="2363"/>
                  </a:lnTo>
                  <a:lnTo>
                    <a:pt x="1655" y="2543"/>
                  </a:lnTo>
                  <a:lnTo>
                    <a:pt x="1655" y="2689"/>
                  </a:lnTo>
                  <a:lnTo>
                    <a:pt x="1655" y="2852"/>
                  </a:lnTo>
                  <a:lnTo>
                    <a:pt x="1407" y="2689"/>
                  </a:lnTo>
                  <a:lnTo>
                    <a:pt x="1290" y="2852"/>
                  </a:lnTo>
                  <a:lnTo>
                    <a:pt x="1029" y="2999"/>
                  </a:lnTo>
                  <a:lnTo>
                    <a:pt x="756" y="2999"/>
                  </a:lnTo>
                  <a:lnTo>
                    <a:pt x="638" y="2852"/>
                  </a:lnTo>
                  <a:lnTo>
                    <a:pt x="638" y="3178"/>
                  </a:lnTo>
                  <a:lnTo>
                    <a:pt x="508" y="3178"/>
                  </a:lnTo>
                  <a:lnTo>
                    <a:pt x="391" y="3178"/>
                  </a:lnTo>
                  <a:lnTo>
                    <a:pt x="248" y="3178"/>
                  </a:lnTo>
                  <a:lnTo>
                    <a:pt x="130" y="3325"/>
                  </a:lnTo>
                  <a:lnTo>
                    <a:pt x="0" y="3325"/>
                  </a:lnTo>
                  <a:lnTo>
                    <a:pt x="130" y="3798"/>
                  </a:lnTo>
                  <a:lnTo>
                    <a:pt x="248" y="3798"/>
                  </a:lnTo>
                  <a:lnTo>
                    <a:pt x="391" y="3961"/>
                  </a:lnTo>
                  <a:lnTo>
                    <a:pt x="391" y="4124"/>
                  </a:lnTo>
                  <a:lnTo>
                    <a:pt x="248" y="4434"/>
                  </a:lnTo>
                  <a:lnTo>
                    <a:pt x="248" y="4580"/>
                  </a:lnTo>
                  <a:lnTo>
                    <a:pt x="638" y="4434"/>
                  </a:lnTo>
                  <a:lnTo>
                    <a:pt x="756" y="4580"/>
                  </a:lnTo>
                  <a:lnTo>
                    <a:pt x="508" y="4760"/>
                  </a:lnTo>
                  <a:lnTo>
                    <a:pt x="638" y="5069"/>
                  </a:lnTo>
                  <a:lnTo>
                    <a:pt x="638" y="5216"/>
                  </a:lnTo>
                  <a:lnTo>
                    <a:pt x="638" y="5542"/>
                  </a:lnTo>
                  <a:lnTo>
                    <a:pt x="756" y="5542"/>
                  </a:lnTo>
                  <a:lnTo>
                    <a:pt x="899" y="5705"/>
                  </a:lnTo>
                  <a:lnTo>
                    <a:pt x="899" y="5852"/>
                  </a:lnTo>
                  <a:lnTo>
                    <a:pt x="1147" y="6178"/>
                  </a:lnTo>
                  <a:lnTo>
                    <a:pt x="1029" y="6341"/>
                  </a:lnTo>
                  <a:lnTo>
                    <a:pt x="899" y="6487"/>
                  </a:lnTo>
                  <a:lnTo>
                    <a:pt x="1029" y="6667"/>
                  </a:lnTo>
                  <a:lnTo>
                    <a:pt x="1147" y="6667"/>
                  </a:lnTo>
                  <a:lnTo>
                    <a:pt x="1290" y="6813"/>
                  </a:lnTo>
                  <a:lnTo>
                    <a:pt x="1290" y="6976"/>
                  </a:lnTo>
                  <a:lnTo>
                    <a:pt x="1407" y="6976"/>
                  </a:lnTo>
                  <a:lnTo>
                    <a:pt x="1407" y="7123"/>
                  </a:lnTo>
                  <a:lnTo>
                    <a:pt x="1290" y="7286"/>
                  </a:lnTo>
                  <a:lnTo>
                    <a:pt x="1407" y="7449"/>
                  </a:lnTo>
                  <a:lnTo>
                    <a:pt x="1290" y="7612"/>
                  </a:lnTo>
                  <a:lnTo>
                    <a:pt x="1290" y="8068"/>
                  </a:lnTo>
                  <a:lnTo>
                    <a:pt x="1290" y="8248"/>
                  </a:lnTo>
                  <a:lnTo>
                    <a:pt x="1290" y="8394"/>
                  </a:lnTo>
                  <a:lnTo>
                    <a:pt x="1290" y="8557"/>
                  </a:lnTo>
                  <a:lnTo>
                    <a:pt x="1655" y="8704"/>
                  </a:lnTo>
                  <a:lnTo>
                    <a:pt x="1655" y="8883"/>
                  </a:lnTo>
                  <a:lnTo>
                    <a:pt x="1655" y="9030"/>
                  </a:lnTo>
                  <a:lnTo>
                    <a:pt x="1407" y="9340"/>
                  </a:lnTo>
                  <a:lnTo>
                    <a:pt x="1290" y="9666"/>
                  </a:lnTo>
                  <a:lnTo>
                    <a:pt x="1537" y="9829"/>
                  </a:lnTo>
                  <a:lnTo>
                    <a:pt x="1537" y="9976"/>
                  </a:lnTo>
                  <a:lnTo>
                    <a:pt x="1407" y="10155"/>
                  </a:lnTo>
                  <a:lnTo>
                    <a:pt x="1537" y="10302"/>
                  </a:lnTo>
                  <a:lnTo>
                    <a:pt x="1785" y="10465"/>
                  </a:lnTo>
                  <a:lnTo>
                    <a:pt x="1902" y="10611"/>
                  </a:lnTo>
                  <a:lnTo>
                    <a:pt x="1902" y="10774"/>
                  </a:lnTo>
                  <a:lnTo>
                    <a:pt x="2046" y="11100"/>
                  </a:lnTo>
                  <a:lnTo>
                    <a:pt x="2293" y="11100"/>
                  </a:lnTo>
                  <a:lnTo>
                    <a:pt x="2554" y="11100"/>
                  </a:lnTo>
                  <a:lnTo>
                    <a:pt x="2554" y="11247"/>
                  </a:lnTo>
                  <a:lnTo>
                    <a:pt x="2410" y="11557"/>
                  </a:lnTo>
                  <a:lnTo>
                    <a:pt x="2410" y="11736"/>
                  </a:lnTo>
                  <a:lnTo>
                    <a:pt x="2801" y="11736"/>
                  </a:lnTo>
                  <a:lnTo>
                    <a:pt x="3062" y="12192"/>
                  </a:lnTo>
                  <a:lnTo>
                    <a:pt x="3192" y="12192"/>
                  </a:lnTo>
                  <a:lnTo>
                    <a:pt x="3062" y="12828"/>
                  </a:lnTo>
                  <a:lnTo>
                    <a:pt x="3192" y="13154"/>
                  </a:lnTo>
                  <a:lnTo>
                    <a:pt x="3309" y="13317"/>
                  </a:lnTo>
                  <a:lnTo>
                    <a:pt x="3309" y="13790"/>
                  </a:lnTo>
                  <a:lnTo>
                    <a:pt x="3570" y="13790"/>
                  </a:lnTo>
                  <a:lnTo>
                    <a:pt x="3700" y="13953"/>
                  </a:lnTo>
                  <a:lnTo>
                    <a:pt x="3700" y="14099"/>
                  </a:lnTo>
                  <a:lnTo>
                    <a:pt x="3818" y="14099"/>
                  </a:lnTo>
                  <a:lnTo>
                    <a:pt x="4065" y="14279"/>
                  </a:lnTo>
                  <a:lnTo>
                    <a:pt x="4208" y="14279"/>
                  </a:lnTo>
                  <a:lnTo>
                    <a:pt x="4456" y="13953"/>
                  </a:lnTo>
                  <a:lnTo>
                    <a:pt x="4573" y="13953"/>
                  </a:lnTo>
                  <a:lnTo>
                    <a:pt x="4573" y="14279"/>
                  </a:lnTo>
                  <a:lnTo>
                    <a:pt x="4573" y="14588"/>
                  </a:lnTo>
                  <a:lnTo>
                    <a:pt x="4573" y="14898"/>
                  </a:lnTo>
                  <a:lnTo>
                    <a:pt x="4847" y="14898"/>
                  </a:lnTo>
                  <a:lnTo>
                    <a:pt x="4964" y="14898"/>
                  </a:lnTo>
                  <a:lnTo>
                    <a:pt x="4847" y="15224"/>
                  </a:lnTo>
                  <a:lnTo>
                    <a:pt x="5107" y="15534"/>
                  </a:lnTo>
                  <a:lnTo>
                    <a:pt x="4964" y="15681"/>
                  </a:lnTo>
                  <a:lnTo>
                    <a:pt x="4964" y="16170"/>
                  </a:lnTo>
                  <a:lnTo>
                    <a:pt x="4717" y="16496"/>
                  </a:lnTo>
                  <a:lnTo>
                    <a:pt x="4847" y="16805"/>
                  </a:lnTo>
                  <a:lnTo>
                    <a:pt x="4964" y="16805"/>
                  </a:lnTo>
                  <a:lnTo>
                    <a:pt x="4964" y="16952"/>
                  </a:lnTo>
                  <a:lnTo>
                    <a:pt x="5107" y="16952"/>
                  </a:lnTo>
                  <a:lnTo>
                    <a:pt x="5603" y="16952"/>
                  </a:lnTo>
                  <a:lnTo>
                    <a:pt x="5720" y="16805"/>
                  </a:lnTo>
                  <a:lnTo>
                    <a:pt x="5980" y="16805"/>
                  </a:lnTo>
                  <a:lnTo>
                    <a:pt x="6111" y="16642"/>
                  </a:lnTo>
                  <a:lnTo>
                    <a:pt x="6228" y="16642"/>
                  </a:lnTo>
                  <a:lnTo>
                    <a:pt x="6228" y="16805"/>
                  </a:lnTo>
                  <a:lnTo>
                    <a:pt x="6762" y="16805"/>
                  </a:lnTo>
                  <a:lnTo>
                    <a:pt x="6619" y="16496"/>
                  </a:lnTo>
                  <a:lnTo>
                    <a:pt x="6762" y="16496"/>
                  </a:lnTo>
                  <a:lnTo>
                    <a:pt x="6879" y="16496"/>
                  </a:lnTo>
                  <a:lnTo>
                    <a:pt x="7010" y="16170"/>
                  </a:lnTo>
                  <a:lnTo>
                    <a:pt x="7127" y="16007"/>
                  </a:lnTo>
                  <a:lnTo>
                    <a:pt x="7518" y="16170"/>
                  </a:lnTo>
                  <a:lnTo>
                    <a:pt x="7518" y="16496"/>
                  </a:lnTo>
                  <a:lnTo>
                    <a:pt x="7518" y="16805"/>
                  </a:lnTo>
                  <a:lnTo>
                    <a:pt x="7635" y="16642"/>
                  </a:lnTo>
                  <a:lnTo>
                    <a:pt x="7765" y="16496"/>
                  </a:lnTo>
                  <a:lnTo>
                    <a:pt x="8026" y="16496"/>
                  </a:lnTo>
                  <a:lnTo>
                    <a:pt x="8143" y="16170"/>
                  </a:lnTo>
                  <a:lnTo>
                    <a:pt x="8274" y="16170"/>
                  </a:lnTo>
                  <a:lnTo>
                    <a:pt x="8534" y="16496"/>
                  </a:lnTo>
                  <a:lnTo>
                    <a:pt x="8664" y="16496"/>
                  </a:lnTo>
                  <a:lnTo>
                    <a:pt x="9042" y="16316"/>
                  </a:lnTo>
                  <a:lnTo>
                    <a:pt x="9042" y="1649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75" name="Freeform 19"/>
            <p:cNvSpPr>
              <a:spLocks/>
            </p:cNvSpPr>
            <p:nvPr/>
          </p:nvSpPr>
          <p:spPr bwMode="auto">
            <a:xfrm>
              <a:off x="3708" y="550"/>
              <a:ext cx="743" cy="112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6311" y="3455"/>
                  </a:moveTo>
                  <a:lnTo>
                    <a:pt x="6311" y="3534"/>
                  </a:lnTo>
                  <a:lnTo>
                    <a:pt x="6107" y="3598"/>
                  </a:lnTo>
                  <a:lnTo>
                    <a:pt x="5988" y="3598"/>
                  </a:lnTo>
                  <a:lnTo>
                    <a:pt x="5988" y="3733"/>
                  </a:lnTo>
                  <a:lnTo>
                    <a:pt x="5891" y="3733"/>
                  </a:lnTo>
                  <a:lnTo>
                    <a:pt x="5784" y="3811"/>
                  </a:lnTo>
                  <a:lnTo>
                    <a:pt x="5687" y="3811"/>
                  </a:lnTo>
                  <a:lnTo>
                    <a:pt x="5687" y="3946"/>
                  </a:lnTo>
                  <a:lnTo>
                    <a:pt x="5568" y="3946"/>
                  </a:lnTo>
                  <a:lnTo>
                    <a:pt x="5471" y="4152"/>
                  </a:lnTo>
                  <a:lnTo>
                    <a:pt x="5471" y="4223"/>
                  </a:lnTo>
                  <a:lnTo>
                    <a:pt x="5471" y="4287"/>
                  </a:lnTo>
                  <a:lnTo>
                    <a:pt x="5267" y="4287"/>
                  </a:lnTo>
                  <a:lnTo>
                    <a:pt x="5159" y="4287"/>
                  </a:lnTo>
                  <a:lnTo>
                    <a:pt x="4943" y="4223"/>
                  </a:lnTo>
                  <a:lnTo>
                    <a:pt x="4739" y="4358"/>
                  </a:lnTo>
                  <a:lnTo>
                    <a:pt x="4847" y="4429"/>
                  </a:lnTo>
                  <a:lnTo>
                    <a:pt x="5051" y="4565"/>
                  </a:lnTo>
                  <a:lnTo>
                    <a:pt x="5051" y="4700"/>
                  </a:lnTo>
                  <a:lnTo>
                    <a:pt x="5159" y="4778"/>
                  </a:lnTo>
                  <a:lnTo>
                    <a:pt x="4943" y="4913"/>
                  </a:lnTo>
                  <a:lnTo>
                    <a:pt x="5051" y="4977"/>
                  </a:lnTo>
                  <a:lnTo>
                    <a:pt x="5159" y="4977"/>
                  </a:lnTo>
                  <a:lnTo>
                    <a:pt x="5159" y="5119"/>
                  </a:lnTo>
                  <a:lnTo>
                    <a:pt x="5051" y="5119"/>
                  </a:lnTo>
                  <a:lnTo>
                    <a:pt x="5051" y="5190"/>
                  </a:lnTo>
                  <a:lnTo>
                    <a:pt x="4943" y="5254"/>
                  </a:lnTo>
                  <a:lnTo>
                    <a:pt x="4943" y="5332"/>
                  </a:lnTo>
                  <a:lnTo>
                    <a:pt x="4943" y="5396"/>
                  </a:lnTo>
                  <a:lnTo>
                    <a:pt x="4943" y="5531"/>
                  </a:lnTo>
                  <a:lnTo>
                    <a:pt x="5051" y="5610"/>
                  </a:lnTo>
                  <a:lnTo>
                    <a:pt x="5051" y="5745"/>
                  </a:lnTo>
                  <a:lnTo>
                    <a:pt x="4943" y="5809"/>
                  </a:lnTo>
                  <a:lnTo>
                    <a:pt x="4943" y="5880"/>
                  </a:lnTo>
                  <a:lnTo>
                    <a:pt x="4943" y="5951"/>
                  </a:lnTo>
                  <a:lnTo>
                    <a:pt x="5051" y="6022"/>
                  </a:lnTo>
                  <a:lnTo>
                    <a:pt x="4943" y="6157"/>
                  </a:lnTo>
                  <a:lnTo>
                    <a:pt x="4943" y="6363"/>
                  </a:lnTo>
                  <a:lnTo>
                    <a:pt x="4739" y="6363"/>
                  </a:lnTo>
                  <a:lnTo>
                    <a:pt x="4523" y="6221"/>
                  </a:lnTo>
                  <a:lnTo>
                    <a:pt x="4319" y="6221"/>
                  </a:lnTo>
                  <a:lnTo>
                    <a:pt x="4103" y="6086"/>
                  </a:lnTo>
                  <a:lnTo>
                    <a:pt x="3996" y="6022"/>
                  </a:lnTo>
                  <a:lnTo>
                    <a:pt x="3899" y="6086"/>
                  </a:lnTo>
                  <a:lnTo>
                    <a:pt x="3780" y="6157"/>
                  </a:lnTo>
                  <a:lnTo>
                    <a:pt x="3576" y="6221"/>
                  </a:lnTo>
                  <a:lnTo>
                    <a:pt x="3576" y="6363"/>
                  </a:lnTo>
                  <a:lnTo>
                    <a:pt x="3479" y="6363"/>
                  </a:lnTo>
                  <a:lnTo>
                    <a:pt x="3479" y="6434"/>
                  </a:lnTo>
                  <a:lnTo>
                    <a:pt x="3479" y="6498"/>
                  </a:lnTo>
                  <a:lnTo>
                    <a:pt x="3371" y="6498"/>
                  </a:lnTo>
                  <a:lnTo>
                    <a:pt x="3263" y="6434"/>
                  </a:lnTo>
                  <a:lnTo>
                    <a:pt x="3059" y="6434"/>
                  </a:lnTo>
                  <a:lnTo>
                    <a:pt x="2833" y="6434"/>
                  </a:lnTo>
                  <a:lnTo>
                    <a:pt x="2736" y="6498"/>
                  </a:lnTo>
                  <a:lnTo>
                    <a:pt x="2628" y="6498"/>
                  </a:lnTo>
                  <a:lnTo>
                    <a:pt x="2628" y="6641"/>
                  </a:lnTo>
                  <a:lnTo>
                    <a:pt x="2412" y="6577"/>
                  </a:lnTo>
                  <a:lnTo>
                    <a:pt x="2316" y="6641"/>
                  </a:lnTo>
                  <a:lnTo>
                    <a:pt x="2208" y="6641"/>
                  </a:lnTo>
                  <a:lnTo>
                    <a:pt x="2111" y="6712"/>
                  </a:lnTo>
                  <a:lnTo>
                    <a:pt x="1896" y="6776"/>
                  </a:lnTo>
                  <a:lnTo>
                    <a:pt x="1896" y="6854"/>
                  </a:lnTo>
                  <a:lnTo>
                    <a:pt x="1992" y="6989"/>
                  </a:lnTo>
                  <a:lnTo>
                    <a:pt x="1992" y="7053"/>
                  </a:lnTo>
                  <a:lnTo>
                    <a:pt x="1992" y="7131"/>
                  </a:lnTo>
                  <a:lnTo>
                    <a:pt x="1992" y="7195"/>
                  </a:lnTo>
                  <a:lnTo>
                    <a:pt x="2111" y="7330"/>
                  </a:lnTo>
                  <a:lnTo>
                    <a:pt x="1992" y="7544"/>
                  </a:lnTo>
                  <a:lnTo>
                    <a:pt x="2111" y="7608"/>
                  </a:lnTo>
                  <a:lnTo>
                    <a:pt x="2208" y="7679"/>
                  </a:lnTo>
                  <a:lnTo>
                    <a:pt x="2316" y="7608"/>
                  </a:lnTo>
                  <a:lnTo>
                    <a:pt x="2412" y="7679"/>
                  </a:lnTo>
                  <a:lnTo>
                    <a:pt x="2316" y="7743"/>
                  </a:lnTo>
                  <a:lnTo>
                    <a:pt x="2412" y="7821"/>
                  </a:lnTo>
                  <a:lnTo>
                    <a:pt x="2628" y="7821"/>
                  </a:lnTo>
                  <a:lnTo>
                    <a:pt x="2736" y="7821"/>
                  </a:lnTo>
                  <a:lnTo>
                    <a:pt x="2736" y="7956"/>
                  </a:lnTo>
                  <a:lnTo>
                    <a:pt x="2628" y="8020"/>
                  </a:lnTo>
                  <a:lnTo>
                    <a:pt x="2412" y="8098"/>
                  </a:lnTo>
                  <a:lnTo>
                    <a:pt x="2316" y="8098"/>
                  </a:lnTo>
                  <a:lnTo>
                    <a:pt x="2208" y="8020"/>
                  </a:lnTo>
                  <a:lnTo>
                    <a:pt x="1788" y="8020"/>
                  </a:lnTo>
                  <a:lnTo>
                    <a:pt x="1788" y="8098"/>
                  </a:lnTo>
                  <a:lnTo>
                    <a:pt x="1583" y="8297"/>
                  </a:lnTo>
                  <a:lnTo>
                    <a:pt x="1788" y="8375"/>
                  </a:lnTo>
                  <a:lnTo>
                    <a:pt x="1788" y="8510"/>
                  </a:lnTo>
                  <a:lnTo>
                    <a:pt x="1896" y="8574"/>
                  </a:lnTo>
                  <a:lnTo>
                    <a:pt x="1896" y="8653"/>
                  </a:lnTo>
                  <a:lnTo>
                    <a:pt x="1691" y="8653"/>
                  </a:lnTo>
                  <a:lnTo>
                    <a:pt x="1583" y="8653"/>
                  </a:lnTo>
                  <a:lnTo>
                    <a:pt x="1583" y="8717"/>
                  </a:lnTo>
                  <a:lnTo>
                    <a:pt x="1475" y="8788"/>
                  </a:lnTo>
                  <a:lnTo>
                    <a:pt x="1475" y="8923"/>
                  </a:lnTo>
                  <a:lnTo>
                    <a:pt x="1691" y="8923"/>
                  </a:lnTo>
                  <a:lnTo>
                    <a:pt x="2111" y="8923"/>
                  </a:lnTo>
                  <a:lnTo>
                    <a:pt x="2208" y="9065"/>
                  </a:lnTo>
                  <a:lnTo>
                    <a:pt x="2111" y="9129"/>
                  </a:lnTo>
                  <a:lnTo>
                    <a:pt x="1896" y="9200"/>
                  </a:lnTo>
                  <a:lnTo>
                    <a:pt x="1788" y="9477"/>
                  </a:lnTo>
                  <a:lnTo>
                    <a:pt x="1583" y="9541"/>
                  </a:lnTo>
                  <a:lnTo>
                    <a:pt x="1583" y="9684"/>
                  </a:lnTo>
                  <a:lnTo>
                    <a:pt x="1475" y="9684"/>
                  </a:lnTo>
                  <a:lnTo>
                    <a:pt x="1475" y="9819"/>
                  </a:lnTo>
                  <a:lnTo>
                    <a:pt x="1045" y="9897"/>
                  </a:lnTo>
                  <a:lnTo>
                    <a:pt x="1045" y="9961"/>
                  </a:lnTo>
                  <a:lnTo>
                    <a:pt x="840" y="10238"/>
                  </a:lnTo>
                  <a:lnTo>
                    <a:pt x="743" y="10238"/>
                  </a:lnTo>
                  <a:lnTo>
                    <a:pt x="743" y="10309"/>
                  </a:lnTo>
                  <a:lnTo>
                    <a:pt x="743" y="10373"/>
                  </a:lnTo>
                  <a:lnTo>
                    <a:pt x="743" y="10508"/>
                  </a:lnTo>
                  <a:lnTo>
                    <a:pt x="743" y="10587"/>
                  </a:lnTo>
                  <a:lnTo>
                    <a:pt x="743" y="10651"/>
                  </a:lnTo>
                  <a:lnTo>
                    <a:pt x="625" y="10651"/>
                  </a:lnTo>
                  <a:lnTo>
                    <a:pt x="420" y="10651"/>
                  </a:lnTo>
                  <a:lnTo>
                    <a:pt x="205" y="10651"/>
                  </a:lnTo>
                  <a:lnTo>
                    <a:pt x="108" y="10722"/>
                  </a:lnTo>
                  <a:lnTo>
                    <a:pt x="323" y="10786"/>
                  </a:lnTo>
                  <a:lnTo>
                    <a:pt x="420" y="10786"/>
                  </a:lnTo>
                  <a:lnTo>
                    <a:pt x="420" y="10864"/>
                  </a:lnTo>
                  <a:lnTo>
                    <a:pt x="323" y="10928"/>
                  </a:lnTo>
                  <a:lnTo>
                    <a:pt x="205" y="10928"/>
                  </a:lnTo>
                  <a:lnTo>
                    <a:pt x="108" y="11141"/>
                  </a:lnTo>
                  <a:lnTo>
                    <a:pt x="323" y="11141"/>
                  </a:lnTo>
                  <a:lnTo>
                    <a:pt x="420" y="11276"/>
                  </a:lnTo>
                  <a:lnTo>
                    <a:pt x="625" y="11276"/>
                  </a:lnTo>
                  <a:lnTo>
                    <a:pt x="625" y="11340"/>
                  </a:lnTo>
                  <a:lnTo>
                    <a:pt x="625" y="11418"/>
                  </a:lnTo>
                  <a:lnTo>
                    <a:pt x="743" y="11554"/>
                  </a:lnTo>
                  <a:lnTo>
                    <a:pt x="625" y="11617"/>
                  </a:lnTo>
                  <a:lnTo>
                    <a:pt x="420" y="11760"/>
                  </a:lnTo>
                  <a:lnTo>
                    <a:pt x="528" y="11831"/>
                  </a:lnTo>
                  <a:lnTo>
                    <a:pt x="528" y="11895"/>
                  </a:lnTo>
                  <a:lnTo>
                    <a:pt x="528" y="12030"/>
                  </a:lnTo>
                  <a:lnTo>
                    <a:pt x="743" y="12030"/>
                  </a:lnTo>
                  <a:lnTo>
                    <a:pt x="840" y="11966"/>
                  </a:lnTo>
                  <a:lnTo>
                    <a:pt x="1163" y="11966"/>
                  </a:lnTo>
                  <a:lnTo>
                    <a:pt x="1045" y="12030"/>
                  </a:lnTo>
                  <a:lnTo>
                    <a:pt x="1260" y="12108"/>
                  </a:lnTo>
                  <a:lnTo>
                    <a:pt x="1368" y="12172"/>
                  </a:lnTo>
                  <a:lnTo>
                    <a:pt x="948" y="12307"/>
                  </a:lnTo>
                  <a:lnTo>
                    <a:pt x="1045" y="12385"/>
                  </a:lnTo>
                  <a:lnTo>
                    <a:pt x="840" y="12385"/>
                  </a:lnTo>
                  <a:lnTo>
                    <a:pt x="840" y="12449"/>
                  </a:lnTo>
                  <a:lnTo>
                    <a:pt x="625" y="12520"/>
                  </a:lnTo>
                  <a:lnTo>
                    <a:pt x="743" y="12798"/>
                  </a:lnTo>
                  <a:lnTo>
                    <a:pt x="528" y="12862"/>
                  </a:lnTo>
                  <a:lnTo>
                    <a:pt x="205" y="12862"/>
                  </a:lnTo>
                  <a:lnTo>
                    <a:pt x="323" y="13004"/>
                  </a:lnTo>
                  <a:lnTo>
                    <a:pt x="420" y="13139"/>
                  </a:lnTo>
                  <a:lnTo>
                    <a:pt x="205" y="13210"/>
                  </a:lnTo>
                  <a:lnTo>
                    <a:pt x="0" y="13281"/>
                  </a:lnTo>
                  <a:lnTo>
                    <a:pt x="205" y="13487"/>
                  </a:lnTo>
                  <a:lnTo>
                    <a:pt x="108" y="13630"/>
                  </a:lnTo>
                  <a:lnTo>
                    <a:pt x="108" y="13694"/>
                  </a:lnTo>
                  <a:lnTo>
                    <a:pt x="205" y="13694"/>
                  </a:lnTo>
                  <a:lnTo>
                    <a:pt x="323" y="13829"/>
                  </a:lnTo>
                  <a:lnTo>
                    <a:pt x="205" y="13971"/>
                  </a:lnTo>
                  <a:lnTo>
                    <a:pt x="323" y="14106"/>
                  </a:lnTo>
                  <a:lnTo>
                    <a:pt x="420" y="14184"/>
                  </a:lnTo>
                  <a:lnTo>
                    <a:pt x="743" y="14042"/>
                  </a:lnTo>
                  <a:lnTo>
                    <a:pt x="743" y="14106"/>
                  </a:lnTo>
                  <a:lnTo>
                    <a:pt x="948" y="14106"/>
                  </a:lnTo>
                  <a:lnTo>
                    <a:pt x="1260" y="14383"/>
                  </a:lnTo>
                  <a:lnTo>
                    <a:pt x="1260" y="14525"/>
                  </a:lnTo>
                  <a:lnTo>
                    <a:pt x="1475" y="14461"/>
                  </a:lnTo>
                  <a:lnTo>
                    <a:pt x="1475" y="14525"/>
                  </a:lnTo>
                  <a:lnTo>
                    <a:pt x="1583" y="14661"/>
                  </a:lnTo>
                  <a:lnTo>
                    <a:pt x="1583" y="14732"/>
                  </a:lnTo>
                  <a:lnTo>
                    <a:pt x="1788" y="14803"/>
                  </a:lnTo>
                  <a:lnTo>
                    <a:pt x="1896" y="14874"/>
                  </a:lnTo>
                  <a:lnTo>
                    <a:pt x="1896" y="14938"/>
                  </a:lnTo>
                  <a:lnTo>
                    <a:pt x="1788" y="15151"/>
                  </a:lnTo>
                  <a:lnTo>
                    <a:pt x="1896" y="15151"/>
                  </a:lnTo>
                  <a:lnTo>
                    <a:pt x="1992" y="15215"/>
                  </a:lnTo>
                  <a:lnTo>
                    <a:pt x="1583" y="15492"/>
                  </a:lnTo>
                  <a:lnTo>
                    <a:pt x="1788" y="15563"/>
                  </a:lnTo>
                  <a:lnTo>
                    <a:pt x="1896" y="15492"/>
                  </a:lnTo>
                  <a:lnTo>
                    <a:pt x="1992" y="15492"/>
                  </a:lnTo>
                  <a:lnTo>
                    <a:pt x="2111" y="15492"/>
                  </a:lnTo>
                  <a:lnTo>
                    <a:pt x="2208" y="15627"/>
                  </a:lnTo>
                  <a:lnTo>
                    <a:pt x="2316" y="15841"/>
                  </a:lnTo>
                  <a:lnTo>
                    <a:pt x="2531" y="15841"/>
                  </a:lnTo>
                  <a:lnTo>
                    <a:pt x="2531" y="15770"/>
                  </a:lnTo>
                  <a:lnTo>
                    <a:pt x="2628" y="15841"/>
                  </a:lnTo>
                  <a:lnTo>
                    <a:pt x="2736" y="15706"/>
                  </a:lnTo>
                  <a:lnTo>
                    <a:pt x="2736" y="15627"/>
                  </a:lnTo>
                  <a:lnTo>
                    <a:pt x="2951" y="15627"/>
                  </a:lnTo>
                  <a:lnTo>
                    <a:pt x="3059" y="15770"/>
                  </a:lnTo>
                  <a:lnTo>
                    <a:pt x="2833" y="15841"/>
                  </a:lnTo>
                  <a:lnTo>
                    <a:pt x="2951" y="15983"/>
                  </a:lnTo>
                  <a:lnTo>
                    <a:pt x="3156" y="15983"/>
                  </a:lnTo>
                  <a:lnTo>
                    <a:pt x="3371" y="16118"/>
                  </a:lnTo>
                  <a:lnTo>
                    <a:pt x="3479" y="16182"/>
                  </a:lnTo>
                  <a:lnTo>
                    <a:pt x="3371" y="16253"/>
                  </a:lnTo>
                  <a:lnTo>
                    <a:pt x="3479" y="16324"/>
                  </a:lnTo>
                  <a:lnTo>
                    <a:pt x="3576" y="16459"/>
                  </a:lnTo>
                  <a:lnTo>
                    <a:pt x="3576" y="16594"/>
                  </a:lnTo>
                  <a:lnTo>
                    <a:pt x="3683" y="16673"/>
                  </a:lnTo>
                  <a:lnTo>
                    <a:pt x="3780" y="16673"/>
                  </a:lnTo>
                  <a:lnTo>
                    <a:pt x="3996" y="16808"/>
                  </a:lnTo>
                  <a:lnTo>
                    <a:pt x="3996" y="16872"/>
                  </a:lnTo>
                  <a:lnTo>
                    <a:pt x="3683" y="16950"/>
                  </a:lnTo>
                  <a:lnTo>
                    <a:pt x="3780" y="17085"/>
                  </a:lnTo>
                  <a:lnTo>
                    <a:pt x="3899" y="17085"/>
                  </a:lnTo>
                  <a:lnTo>
                    <a:pt x="3996" y="17085"/>
                  </a:lnTo>
                  <a:lnTo>
                    <a:pt x="4103" y="16950"/>
                  </a:lnTo>
                  <a:lnTo>
                    <a:pt x="4200" y="16950"/>
                  </a:lnTo>
                  <a:lnTo>
                    <a:pt x="4200" y="17014"/>
                  </a:lnTo>
                  <a:lnTo>
                    <a:pt x="4319" y="17149"/>
                  </a:lnTo>
                  <a:lnTo>
                    <a:pt x="4200" y="17504"/>
                  </a:lnTo>
                  <a:lnTo>
                    <a:pt x="4416" y="17504"/>
                  </a:lnTo>
                  <a:lnTo>
                    <a:pt x="4416" y="17426"/>
                  </a:lnTo>
                  <a:lnTo>
                    <a:pt x="4847" y="17426"/>
                  </a:lnTo>
                  <a:lnTo>
                    <a:pt x="5051" y="17362"/>
                  </a:lnTo>
                  <a:lnTo>
                    <a:pt x="5159" y="17504"/>
                  </a:lnTo>
                  <a:lnTo>
                    <a:pt x="5267" y="17426"/>
                  </a:lnTo>
                  <a:lnTo>
                    <a:pt x="5363" y="17504"/>
                  </a:lnTo>
                  <a:lnTo>
                    <a:pt x="5471" y="17426"/>
                  </a:lnTo>
                  <a:lnTo>
                    <a:pt x="5471" y="17362"/>
                  </a:lnTo>
                  <a:lnTo>
                    <a:pt x="5687" y="17362"/>
                  </a:lnTo>
                  <a:lnTo>
                    <a:pt x="5784" y="17426"/>
                  </a:lnTo>
                  <a:lnTo>
                    <a:pt x="5988" y="17426"/>
                  </a:lnTo>
                  <a:lnTo>
                    <a:pt x="6107" y="17362"/>
                  </a:lnTo>
                  <a:lnTo>
                    <a:pt x="6311" y="17227"/>
                  </a:lnTo>
                  <a:lnTo>
                    <a:pt x="6430" y="17291"/>
                  </a:lnTo>
                  <a:lnTo>
                    <a:pt x="6527" y="17362"/>
                  </a:lnTo>
                  <a:lnTo>
                    <a:pt x="6634" y="17362"/>
                  </a:lnTo>
                  <a:lnTo>
                    <a:pt x="6527" y="17149"/>
                  </a:lnTo>
                  <a:lnTo>
                    <a:pt x="6731" y="17149"/>
                  </a:lnTo>
                  <a:lnTo>
                    <a:pt x="6731" y="17291"/>
                  </a:lnTo>
                  <a:lnTo>
                    <a:pt x="7054" y="17426"/>
                  </a:lnTo>
                  <a:lnTo>
                    <a:pt x="7259" y="17426"/>
                  </a:lnTo>
                  <a:lnTo>
                    <a:pt x="7356" y="17504"/>
                  </a:lnTo>
                  <a:lnTo>
                    <a:pt x="7356" y="17291"/>
                  </a:lnTo>
                  <a:lnTo>
                    <a:pt x="7474" y="17227"/>
                  </a:lnTo>
                  <a:lnTo>
                    <a:pt x="7474" y="17149"/>
                  </a:lnTo>
                  <a:lnTo>
                    <a:pt x="7798" y="17227"/>
                  </a:lnTo>
                  <a:lnTo>
                    <a:pt x="8218" y="17149"/>
                  </a:lnTo>
                  <a:lnTo>
                    <a:pt x="8422" y="17149"/>
                  </a:lnTo>
                  <a:lnTo>
                    <a:pt x="8519" y="17227"/>
                  </a:lnTo>
                  <a:lnTo>
                    <a:pt x="8939" y="17085"/>
                  </a:lnTo>
                  <a:lnTo>
                    <a:pt x="9370" y="17085"/>
                  </a:lnTo>
                  <a:lnTo>
                    <a:pt x="9467" y="17085"/>
                  </a:lnTo>
                  <a:lnTo>
                    <a:pt x="9262" y="16808"/>
                  </a:lnTo>
                  <a:lnTo>
                    <a:pt x="9370" y="16808"/>
                  </a:lnTo>
                  <a:lnTo>
                    <a:pt x="9370" y="16737"/>
                  </a:lnTo>
                  <a:lnTo>
                    <a:pt x="9585" y="16673"/>
                  </a:lnTo>
                  <a:lnTo>
                    <a:pt x="9887" y="16594"/>
                  </a:lnTo>
                  <a:lnTo>
                    <a:pt x="9887" y="16673"/>
                  </a:lnTo>
                  <a:lnTo>
                    <a:pt x="10307" y="16737"/>
                  </a:lnTo>
                  <a:lnTo>
                    <a:pt x="10512" y="16673"/>
                  </a:lnTo>
                  <a:lnTo>
                    <a:pt x="10727" y="16737"/>
                  </a:lnTo>
                  <a:lnTo>
                    <a:pt x="11255" y="16808"/>
                  </a:lnTo>
                  <a:lnTo>
                    <a:pt x="11373" y="16872"/>
                  </a:lnTo>
                  <a:lnTo>
                    <a:pt x="11373" y="16950"/>
                  </a:lnTo>
                  <a:lnTo>
                    <a:pt x="11255" y="16950"/>
                  </a:lnTo>
                  <a:lnTo>
                    <a:pt x="11255" y="17085"/>
                  </a:lnTo>
                  <a:lnTo>
                    <a:pt x="11373" y="17149"/>
                  </a:lnTo>
                  <a:lnTo>
                    <a:pt x="11675" y="17085"/>
                  </a:lnTo>
                  <a:lnTo>
                    <a:pt x="11782" y="17149"/>
                  </a:lnTo>
                  <a:lnTo>
                    <a:pt x="11782" y="17291"/>
                  </a:lnTo>
                  <a:lnTo>
                    <a:pt x="11578" y="17504"/>
                  </a:lnTo>
                  <a:lnTo>
                    <a:pt x="11782" y="17568"/>
                  </a:lnTo>
                  <a:lnTo>
                    <a:pt x="11890" y="17426"/>
                  </a:lnTo>
                  <a:lnTo>
                    <a:pt x="12202" y="17426"/>
                  </a:lnTo>
                  <a:lnTo>
                    <a:pt x="12321" y="17640"/>
                  </a:lnTo>
                  <a:lnTo>
                    <a:pt x="12418" y="17775"/>
                  </a:lnTo>
                  <a:lnTo>
                    <a:pt x="12623" y="17846"/>
                  </a:lnTo>
                  <a:lnTo>
                    <a:pt x="12741" y="18116"/>
                  </a:lnTo>
                  <a:lnTo>
                    <a:pt x="12838" y="18116"/>
                  </a:lnTo>
                  <a:lnTo>
                    <a:pt x="12838" y="18194"/>
                  </a:lnTo>
                  <a:lnTo>
                    <a:pt x="12946" y="18194"/>
                  </a:lnTo>
                  <a:lnTo>
                    <a:pt x="12838" y="18329"/>
                  </a:lnTo>
                  <a:lnTo>
                    <a:pt x="12623" y="18393"/>
                  </a:lnTo>
                  <a:lnTo>
                    <a:pt x="12526" y="18471"/>
                  </a:lnTo>
                  <a:lnTo>
                    <a:pt x="12321" y="18535"/>
                  </a:lnTo>
                  <a:lnTo>
                    <a:pt x="12418" y="18606"/>
                  </a:lnTo>
                  <a:lnTo>
                    <a:pt x="12526" y="18606"/>
                  </a:lnTo>
                  <a:lnTo>
                    <a:pt x="12623" y="18670"/>
                  </a:lnTo>
                  <a:lnTo>
                    <a:pt x="12741" y="18884"/>
                  </a:lnTo>
                  <a:lnTo>
                    <a:pt x="12741" y="19026"/>
                  </a:lnTo>
                  <a:lnTo>
                    <a:pt x="12623" y="19090"/>
                  </a:lnTo>
                  <a:lnTo>
                    <a:pt x="12741" y="19161"/>
                  </a:lnTo>
                  <a:lnTo>
                    <a:pt x="13043" y="19161"/>
                  </a:lnTo>
                  <a:lnTo>
                    <a:pt x="13043" y="19090"/>
                  </a:lnTo>
                  <a:lnTo>
                    <a:pt x="13258" y="19026"/>
                  </a:lnTo>
                  <a:lnTo>
                    <a:pt x="13258" y="19161"/>
                  </a:lnTo>
                  <a:lnTo>
                    <a:pt x="13463" y="19161"/>
                  </a:lnTo>
                  <a:lnTo>
                    <a:pt x="13463" y="19225"/>
                  </a:lnTo>
                  <a:lnTo>
                    <a:pt x="13366" y="19296"/>
                  </a:lnTo>
                  <a:lnTo>
                    <a:pt x="13463" y="19367"/>
                  </a:lnTo>
                  <a:lnTo>
                    <a:pt x="13990" y="19438"/>
                  </a:lnTo>
                  <a:lnTo>
                    <a:pt x="14206" y="19438"/>
                  </a:lnTo>
                  <a:lnTo>
                    <a:pt x="14313" y="19225"/>
                  </a:lnTo>
                  <a:lnTo>
                    <a:pt x="14410" y="19225"/>
                  </a:lnTo>
                  <a:lnTo>
                    <a:pt x="14410" y="19438"/>
                  </a:lnTo>
                  <a:lnTo>
                    <a:pt x="14529" y="19438"/>
                  </a:lnTo>
                  <a:lnTo>
                    <a:pt x="14529" y="19502"/>
                  </a:lnTo>
                  <a:lnTo>
                    <a:pt x="14733" y="19573"/>
                  </a:lnTo>
                  <a:lnTo>
                    <a:pt x="14949" y="19716"/>
                  </a:lnTo>
                  <a:lnTo>
                    <a:pt x="15046" y="19716"/>
                  </a:lnTo>
                  <a:lnTo>
                    <a:pt x="15153" y="19716"/>
                  </a:lnTo>
                  <a:lnTo>
                    <a:pt x="15046" y="19851"/>
                  </a:lnTo>
                  <a:lnTo>
                    <a:pt x="15046" y="19993"/>
                  </a:lnTo>
                  <a:lnTo>
                    <a:pt x="15153" y="19993"/>
                  </a:lnTo>
                  <a:lnTo>
                    <a:pt x="15358" y="19993"/>
                  </a:lnTo>
                  <a:lnTo>
                    <a:pt x="15477" y="19780"/>
                  </a:lnTo>
                  <a:lnTo>
                    <a:pt x="15778" y="19716"/>
                  </a:lnTo>
                  <a:lnTo>
                    <a:pt x="15778" y="19851"/>
                  </a:lnTo>
                  <a:lnTo>
                    <a:pt x="15897" y="19851"/>
                  </a:lnTo>
                  <a:lnTo>
                    <a:pt x="15994" y="19780"/>
                  </a:lnTo>
                  <a:lnTo>
                    <a:pt x="15994" y="19637"/>
                  </a:lnTo>
                  <a:lnTo>
                    <a:pt x="16198" y="19438"/>
                  </a:lnTo>
                  <a:lnTo>
                    <a:pt x="16198" y="19367"/>
                  </a:lnTo>
                  <a:lnTo>
                    <a:pt x="16317" y="19225"/>
                  </a:lnTo>
                  <a:lnTo>
                    <a:pt x="16414" y="19225"/>
                  </a:lnTo>
                  <a:lnTo>
                    <a:pt x="16521" y="19225"/>
                  </a:lnTo>
                  <a:lnTo>
                    <a:pt x="16834" y="19090"/>
                  </a:lnTo>
                  <a:lnTo>
                    <a:pt x="17049" y="19161"/>
                  </a:lnTo>
                  <a:lnTo>
                    <a:pt x="17146" y="19161"/>
                  </a:lnTo>
                  <a:lnTo>
                    <a:pt x="17264" y="19225"/>
                  </a:lnTo>
                  <a:lnTo>
                    <a:pt x="17469" y="18948"/>
                  </a:lnTo>
                  <a:lnTo>
                    <a:pt x="17566" y="18948"/>
                  </a:lnTo>
                  <a:lnTo>
                    <a:pt x="17781" y="19161"/>
                  </a:lnTo>
                  <a:lnTo>
                    <a:pt x="17889" y="19161"/>
                  </a:lnTo>
                  <a:lnTo>
                    <a:pt x="18201" y="19161"/>
                  </a:lnTo>
                  <a:lnTo>
                    <a:pt x="18309" y="19090"/>
                  </a:lnTo>
                  <a:lnTo>
                    <a:pt x="18525" y="19026"/>
                  </a:lnTo>
                  <a:lnTo>
                    <a:pt x="18406" y="18884"/>
                  </a:lnTo>
                  <a:lnTo>
                    <a:pt x="18525" y="18749"/>
                  </a:lnTo>
                  <a:lnTo>
                    <a:pt x="18525" y="18670"/>
                  </a:lnTo>
                  <a:lnTo>
                    <a:pt x="18632" y="18606"/>
                  </a:lnTo>
                  <a:lnTo>
                    <a:pt x="18632" y="18471"/>
                  </a:lnTo>
                  <a:lnTo>
                    <a:pt x="18406" y="18471"/>
                  </a:lnTo>
                  <a:lnTo>
                    <a:pt x="18406" y="18393"/>
                  </a:lnTo>
                  <a:lnTo>
                    <a:pt x="18406" y="18329"/>
                  </a:lnTo>
                  <a:lnTo>
                    <a:pt x="18406" y="18052"/>
                  </a:lnTo>
                  <a:lnTo>
                    <a:pt x="18525" y="18052"/>
                  </a:lnTo>
                  <a:lnTo>
                    <a:pt x="18632" y="18052"/>
                  </a:lnTo>
                  <a:lnTo>
                    <a:pt x="18729" y="18052"/>
                  </a:lnTo>
                  <a:lnTo>
                    <a:pt x="18934" y="17981"/>
                  </a:lnTo>
                  <a:lnTo>
                    <a:pt x="18837" y="17846"/>
                  </a:lnTo>
                  <a:lnTo>
                    <a:pt x="18934" y="17775"/>
                  </a:lnTo>
                  <a:lnTo>
                    <a:pt x="19052" y="17704"/>
                  </a:lnTo>
                  <a:lnTo>
                    <a:pt x="19257" y="17775"/>
                  </a:lnTo>
                  <a:lnTo>
                    <a:pt x="19354" y="17775"/>
                  </a:lnTo>
                  <a:lnTo>
                    <a:pt x="19569" y="17775"/>
                  </a:lnTo>
                  <a:lnTo>
                    <a:pt x="19472" y="17704"/>
                  </a:lnTo>
                  <a:lnTo>
                    <a:pt x="19472" y="17568"/>
                  </a:lnTo>
                  <a:lnTo>
                    <a:pt x="19569" y="17504"/>
                  </a:lnTo>
                  <a:lnTo>
                    <a:pt x="19569" y="17426"/>
                  </a:lnTo>
                  <a:lnTo>
                    <a:pt x="19677" y="17426"/>
                  </a:lnTo>
                  <a:lnTo>
                    <a:pt x="19677" y="17362"/>
                  </a:lnTo>
                  <a:lnTo>
                    <a:pt x="19989" y="17362"/>
                  </a:lnTo>
                  <a:lnTo>
                    <a:pt x="19989" y="17291"/>
                  </a:lnTo>
                  <a:lnTo>
                    <a:pt x="19989" y="17149"/>
                  </a:lnTo>
                  <a:lnTo>
                    <a:pt x="19774" y="17085"/>
                  </a:lnTo>
                  <a:lnTo>
                    <a:pt x="19774" y="17014"/>
                  </a:lnTo>
                  <a:lnTo>
                    <a:pt x="19677" y="16872"/>
                  </a:lnTo>
                  <a:lnTo>
                    <a:pt x="19677" y="16808"/>
                  </a:lnTo>
                  <a:lnTo>
                    <a:pt x="19569" y="16808"/>
                  </a:lnTo>
                  <a:lnTo>
                    <a:pt x="19569" y="16872"/>
                  </a:lnTo>
                  <a:lnTo>
                    <a:pt x="19472" y="16950"/>
                  </a:lnTo>
                  <a:lnTo>
                    <a:pt x="19354" y="16950"/>
                  </a:lnTo>
                  <a:lnTo>
                    <a:pt x="19354" y="17014"/>
                  </a:lnTo>
                  <a:lnTo>
                    <a:pt x="19149" y="17014"/>
                  </a:lnTo>
                  <a:lnTo>
                    <a:pt x="19052" y="16808"/>
                  </a:lnTo>
                  <a:lnTo>
                    <a:pt x="19149" y="16673"/>
                  </a:lnTo>
                  <a:lnTo>
                    <a:pt x="19149" y="16594"/>
                  </a:lnTo>
                  <a:lnTo>
                    <a:pt x="19052" y="16459"/>
                  </a:lnTo>
                  <a:lnTo>
                    <a:pt x="19052" y="16395"/>
                  </a:lnTo>
                  <a:lnTo>
                    <a:pt x="18729" y="16253"/>
                  </a:lnTo>
                  <a:lnTo>
                    <a:pt x="18632" y="16253"/>
                  </a:lnTo>
                  <a:lnTo>
                    <a:pt x="18525" y="16182"/>
                  </a:lnTo>
                  <a:lnTo>
                    <a:pt x="18406" y="16118"/>
                  </a:lnTo>
                  <a:lnTo>
                    <a:pt x="18406" y="16047"/>
                  </a:lnTo>
                  <a:lnTo>
                    <a:pt x="18104" y="15983"/>
                  </a:lnTo>
                  <a:lnTo>
                    <a:pt x="17986" y="16047"/>
                  </a:lnTo>
                  <a:lnTo>
                    <a:pt x="18104" y="16047"/>
                  </a:lnTo>
                  <a:lnTo>
                    <a:pt x="18104" y="16118"/>
                  </a:lnTo>
                  <a:lnTo>
                    <a:pt x="17889" y="15983"/>
                  </a:lnTo>
                  <a:lnTo>
                    <a:pt x="17986" y="15841"/>
                  </a:lnTo>
                  <a:lnTo>
                    <a:pt x="18104" y="15841"/>
                  </a:lnTo>
                  <a:lnTo>
                    <a:pt x="18104" y="15706"/>
                  </a:lnTo>
                  <a:lnTo>
                    <a:pt x="18104" y="15627"/>
                  </a:lnTo>
                  <a:lnTo>
                    <a:pt x="18201" y="15627"/>
                  </a:lnTo>
                  <a:lnTo>
                    <a:pt x="18309" y="15492"/>
                  </a:lnTo>
                  <a:lnTo>
                    <a:pt x="18201" y="15428"/>
                  </a:lnTo>
                  <a:lnTo>
                    <a:pt x="18201" y="15286"/>
                  </a:lnTo>
                  <a:lnTo>
                    <a:pt x="18309" y="15215"/>
                  </a:lnTo>
                  <a:lnTo>
                    <a:pt x="18525" y="15215"/>
                  </a:lnTo>
                  <a:lnTo>
                    <a:pt x="18525" y="15073"/>
                  </a:lnTo>
                  <a:lnTo>
                    <a:pt x="18406" y="14938"/>
                  </a:lnTo>
                  <a:lnTo>
                    <a:pt x="18201" y="14803"/>
                  </a:lnTo>
                  <a:lnTo>
                    <a:pt x="18104" y="14874"/>
                  </a:lnTo>
                  <a:lnTo>
                    <a:pt x="17889" y="14803"/>
                  </a:lnTo>
                  <a:lnTo>
                    <a:pt x="17889" y="14661"/>
                  </a:lnTo>
                  <a:lnTo>
                    <a:pt x="17889" y="14597"/>
                  </a:lnTo>
                  <a:lnTo>
                    <a:pt x="17566" y="14383"/>
                  </a:lnTo>
                  <a:lnTo>
                    <a:pt x="17361" y="14525"/>
                  </a:lnTo>
                  <a:lnTo>
                    <a:pt x="17049" y="14248"/>
                  </a:lnTo>
                  <a:lnTo>
                    <a:pt x="16941" y="14184"/>
                  </a:lnTo>
                  <a:lnTo>
                    <a:pt x="16834" y="13971"/>
                  </a:lnTo>
                  <a:lnTo>
                    <a:pt x="16521" y="13971"/>
                  </a:lnTo>
                  <a:lnTo>
                    <a:pt x="16101" y="14106"/>
                  </a:lnTo>
                  <a:lnTo>
                    <a:pt x="15994" y="13907"/>
                  </a:lnTo>
                  <a:lnTo>
                    <a:pt x="16101" y="13829"/>
                  </a:lnTo>
                  <a:lnTo>
                    <a:pt x="16198" y="13765"/>
                  </a:lnTo>
                  <a:lnTo>
                    <a:pt x="15778" y="13694"/>
                  </a:lnTo>
                  <a:lnTo>
                    <a:pt x="15897" y="13694"/>
                  </a:lnTo>
                  <a:lnTo>
                    <a:pt x="16101" y="13551"/>
                  </a:lnTo>
                  <a:lnTo>
                    <a:pt x="16414" y="13416"/>
                  </a:lnTo>
                  <a:lnTo>
                    <a:pt x="16317" y="13416"/>
                  </a:lnTo>
                  <a:lnTo>
                    <a:pt x="16101" y="13352"/>
                  </a:lnTo>
                  <a:lnTo>
                    <a:pt x="15897" y="13210"/>
                  </a:lnTo>
                  <a:lnTo>
                    <a:pt x="15897" y="13075"/>
                  </a:lnTo>
                  <a:lnTo>
                    <a:pt x="15574" y="13004"/>
                  </a:lnTo>
                  <a:lnTo>
                    <a:pt x="15358" y="13004"/>
                  </a:lnTo>
                  <a:lnTo>
                    <a:pt x="15250" y="12798"/>
                  </a:lnTo>
                  <a:lnTo>
                    <a:pt x="15046" y="12798"/>
                  </a:lnTo>
                  <a:lnTo>
                    <a:pt x="14949" y="12798"/>
                  </a:lnTo>
                  <a:lnTo>
                    <a:pt x="14949" y="12727"/>
                  </a:lnTo>
                  <a:lnTo>
                    <a:pt x="14830" y="12727"/>
                  </a:lnTo>
                  <a:lnTo>
                    <a:pt x="14410" y="12663"/>
                  </a:lnTo>
                  <a:lnTo>
                    <a:pt x="14313" y="12663"/>
                  </a:lnTo>
                  <a:lnTo>
                    <a:pt x="14206" y="12520"/>
                  </a:lnTo>
                  <a:lnTo>
                    <a:pt x="13990" y="12385"/>
                  </a:lnTo>
                  <a:lnTo>
                    <a:pt x="13786" y="12385"/>
                  </a:lnTo>
                  <a:lnTo>
                    <a:pt x="13678" y="12385"/>
                  </a:lnTo>
                  <a:lnTo>
                    <a:pt x="13678" y="12243"/>
                  </a:lnTo>
                  <a:lnTo>
                    <a:pt x="13570" y="12172"/>
                  </a:lnTo>
                  <a:lnTo>
                    <a:pt x="13161" y="12172"/>
                  </a:lnTo>
                  <a:lnTo>
                    <a:pt x="13043" y="11895"/>
                  </a:lnTo>
                  <a:lnTo>
                    <a:pt x="12946" y="12030"/>
                  </a:lnTo>
                  <a:lnTo>
                    <a:pt x="12741" y="12030"/>
                  </a:lnTo>
                  <a:lnTo>
                    <a:pt x="12623" y="12030"/>
                  </a:lnTo>
                  <a:lnTo>
                    <a:pt x="12623" y="11895"/>
                  </a:lnTo>
                  <a:lnTo>
                    <a:pt x="12623" y="11831"/>
                  </a:lnTo>
                  <a:lnTo>
                    <a:pt x="12526" y="11689"/>
                  </a:lnTo>
                  <a:lnTo>
                    <a:pt x="12741" y="11617"/>
                  </a:lnTo>
                  <a:lnTo>
                    <a:pt x="12623" y="11554"/>
                  </a:lnTo>
                  <a:lnTo>
                    <a:pt x="12526" y="11482"/>
                  </a:lnTo>
                  <a:lnTo>
                    <a:pt x="12526" y="11418"/>
                  </a:lnTo>
                  <a:lnTo>
                    <a:pt x="12623" y="11418"/>
                  </a:lnTo>
                  <a:lnTo>
                    <a:pt x="12526" y="11276"/>
                  </a:lnTo>
                  <a:lnTo>
                    <a:pt x="12741" y="11276"/>
                  </a:lnTo>
                  <a:lnTo>
                    <a:pt x="12623" y="11063"/>
                  </a:lnTo>
                  <a:lnTo>
                    <a:pt x="12418" y="10999"/>
                  </a:lnTo>
                  <a:lnTo>
                    <a:pt x="12202" y="10864"/>
                  </a:lnTo>
                  <a:lnTo>
                    <a:pt x="11998" y="10651"/>
                  </a:lnTo>
                  <a:lnTo>
                    <a:pt x="11782" y="10651"/>
                  </a:lnTo>
                  <a:lnTo>
                    <a:pt x="11675" y="10651"/>
                  </a:lnTo>
                  <a:lnTo>
                    <a:pt x="11675" y="10444"/>
                  </a:lnTo>
                  <a:lnTo>
                    <a:pt x="11782" y="10373"/>
                  </a:lnTo>
                  <a:lnTo>
                    <a:pt x="11998" y="10309"/>
                  </a:lnTo>
                  <a:lnTo>
                    <a:pt x="11998" y="10238"/>
                  </a:lnTo>
                  <a:lnTo>
                    <a:pt x="11890" y="10096"/>
                  </a:lnTo>
                  <a:lnTo>
                    <a:pt x="11890" y="9961"/>
                  </a:lnTo>
                  <a:lnTo>
                    <a:pt x="11890" y="9897"/>
                  </a:lnTo>
                  <a:lnTo>
                    <a:pt x="11890" y="9819"/>
                  </a:lnTo>
                  <a:lnTo>
                    <a:pt x="11998" y="9620"/>
                  </a:lnTo>
                  <a:lnTo>
                    <a:pt x="12095" y="9620"/>
                  </a:lnTo>
                  <a:lnTo>
                    <a:pt x="12202" y="9620"/>
                  </a:lnTo>
                  <a:lnTo>
                    <a:pt x="12623" y="9541"/>
                  </a:lnTo>
                  <a:lnTo>
                    <a:pt x="12623" y="9477"/>
                  </a:lnTo>
                  <a:lnTo>
                    <a:pt x="12741" y="9406"/>
                  </a:lnTo>
                  <a:lnTo>
                    <a:pt x="12741" y="9200"/>
                  </a:lnTo>
                  <a:lnTo>
                    <a:pt x="12526" y="9200"/>
                  </a:lnTo>
                  <a:lnTo>
                    <a:pt x="12526" y="9129"/>
                  </a:lnTo>
                  <a:lnTo>
                    <a:pt x="12741" y="9065"/>
                  </a:lnTo>
                  <a:lnTo>
                    <a:pt x="12741" y="8852"/>
                  </a:lnTo>
                  <a:lnTo>
                    <a:pt x="12623" y="8788"/>
                  </a:lnTo>
                  <a:lnTo>
                    <a:pt x="12526" y="8788"/>
                  </a:lnTo>
                  <a:lnTo>
                    <a:pt x="12202" y="8923"/>
                  </a:lnTo>
                  <a:lnTo>
                    <a:pt x="12202" y="8852"/>
                  </a:lnTo>
                  <a:lnTo>
                    <a:pt x="12418" y="8653"/>
                  </a:lnTo>
                  <a:lnTo>
                    <a:pt x="12526" y="8574"/>
                  </a:lnTo>
                  <a:lnTo>
                    <a:pt x="12418" y="8574"/>
                  </a:lnTo>
                  <a:lnTo>
                    <a:pt x="12418" y="8297"/>
                  </a:lnTo>
                  <a:lnTo>
                    <a:pt x="12321" y="8098"/>
                  </a:lnTo>
                  <a:lnTo>
                    <a:pt x="12321" y="8020"/>
                  </a:lnTo>
                  <a:lnTo>
                    <a:pt x="12202" y="8020"/>
                  </a:lnTo>
                  <a:lnTo>
                    <a:pt x="12095" y="7821"/>
                  </a:lnTo>
                  <a:lnTo>
                    <a:pt x="11998" y="7679"/>
                  </a:lnTo>
                  <a:lnTo>
                    <a:pt x="11998" y="7608"/>
                  </a:lnTo>
                  <a:lnTo>
                    <a:pt x="12321" y="7401"/>
                  </a:lnTo>
                  <a:lnTo>
                    <a:pt x="12202" y="7330"/>
                  </a:lnTo>
                  <a:lnTo>
                    <a:pt x="12095" y="7195"/>
                  </a:lnTo>
                  <a:lnTo>
                    <a:pt x="12202" y="7053"/>
                  </a:lnTo>
                  <a:lnTo>
                    <a:pt x="12418" y="6989"/>
                  </a:lnTo>
                  <a:lnTo>
                    <a:pt x="12418" y="6918"/>
                  </a:lnTo>
                  <a:lnTo>
                    <a:pt x="12741" y="6918"/>
                  </a:lnTo>
                  <a:lnTo>
                    <a:pt x="12741" y="6854"/>
                  </a:lnTo>
                  <a:lnTo>
                    <a:pt x="12838" y="6776"/>
                  </a:lnTo>
                  <a:lnTo>
                    <a:pt x="12623" y="6712"/>
                  </a:lnTo>
                  <a:lnTo>
                    <a:pt x="12623" y="6641"/>
                  </a:lnTo>
                  <a:lnTo>
                    <a:pt x="12623" y="6577"/>
                  </a:lnTo>
                  <a:lnTo>
                    <a:pt x="12526" y="6498"/>
                  </a:lnTo>
                  <a:lnTo>
                    <a:pt x="12623" y="6434"/>
                  </a:lnTo>
                  <a:lnTo>
                    <a:pt x="12741" y="6157"/>
                  </a:lnTo>
                  <a:lnTo>
                    <a:pt x="13043" y="6157"/>
                  </a:lnTo>
                  <a:lnTo>
                    <a:pt x="13161" y="6022"/>
                  </a:lnTo>
                  <a:lnTo>
                    <a:pt x="13043" y="5951"/>
                  </a:lnTo>
                  <a:lnTo>
                    <a:pt x="12946" y="5880"/>
                  </a:lnTo>
                  <a:lnTo>
                    <a:pt x="13161" y="5809"/>
                  </a:lnTo>
                  <a:lnTo>
                    <a:pt x="13161" y="5745"/>
                  </a:lnTo>
                  <a:lnTo>
                    <a:pt x="13043" y="5610"/>
                  </a:lnTo>
                  <a:lnTo>
                    <a:pt x="13161" y="5467"/>
                  </a:lnTo>
                  <a:lnTo>
                    <a:pt x="13043" y="5467"/>
                  </a:lnTo>
                  <a:lnTo>
                    <a:pt x="12946" y="5396"/>
                  </a:lnTo>
                  <a:lnTo>
                    <a:pt x="12946" y="5254"/>
                  </a:lnTo>
                  <a:lnTo>
                    <a:pt x="12741" y="5119"/>
                  </a:lnTo>
                  <a:lnTo>
                    <a:pt x="12838" y="5119"/>
                  </a:lnTo>
                  <a:lnTo>
                    <a:pt x="12946" y="5055"/>
                  </a:lnTo>
                  <a:lnTo>
                    <a:pt x="12946" y="4977"/>
                  </a:lnTo>
                  <a:lnTo>
                    <a:pt x="13043" y="4842"/>
                  </a:lnTo>
                  <a:lnTo>
                    <a:pt x="12946" y="4842"/>
                  </a:lnTo>
                  <a:lnTo>
                    <a:pt x="13043" y="4700"/>
                  </a:lnTo>
                  <a:lnTo>
                    <a:pt x="13161" y="4700"/>
                  </a:lnTo>
                  <a:lnTo>
                    <a:pt x="13161" y="4636"/>
                  </a:lnTo>
                  <a:lnTo>
                    <a:pt x="13043" y="4501"/>
                  </a:lnTo>
                  <a:lnTo>
                    <a:pt x="13161" y="4429"/>
                  </a:lnTo>
                  <a:lnTo>
                    <a:pt x="13366" y="4429"/>
                  </a:lnTo>
                  <a:lnTo>
                    <a:pt x="13463" y="4565"/>
                  </a:lnTo>
                  <a:lnTo>
                    <a:pt x="13463" y="4636"/>
                  </a:lnTo>
                  <a:lnTo>
                    <a:pt x="13570" y="4636"/>
                  </a:lnTo>
                  <a:lnTo>
                    <a:pt x="13893" y="4565"/>
                  </a:lnTo>
                  <a:lnTo>
                    <a:pt x="14109" y="4565"/>
                  </a:lnTo>
                  <a:lnTo>
                    <a:pt x="14109" y="4636"/>
                  </a:lnTo>
                  <a:lnTo>
                    <a:pt x="14206" y="4700"/>
                  </a:lnTo>
                  <a:lnTo>
                    <a:pt x="14313" y="4778"/>
                  </a:lnTo>
                  <a:lnTo>
                    <a:pt x="14410" y="4700"/>
                  </a:lnTo>
                  <a:lnTo>
                    <a:pt x="14626" y="4636"/>
                  </a:lnTo>
                  <a:lnTo>
                    <a:pt x="14830" y="4358"/>
                  </a:lnTo>
                  <a:lnTo>
                    <a:pt x="15046" y="4429"/>
                  </a:lnTo>
                  <a:lnTo>
                    <a:pt x="15153" y="4358"/>
                  </a:lnTo>
                  <a:lnTo>
                    <a:pt x="15153" y="4287"/>
                  </a:lnTo>
                  <a:lnTo>
                    <a:pt x="15250" y="4152"/>
                  </a:lnTo>
                  <a:lnTo>
                    <a:pt x="15046" y="4088"/>
                  </a:lnTo>
                  <a:lnTo>
                    <a:pt x="14830" y="4088"/>
                  </a:lnTo>
                  <a:lnTo>
                    <a:pt x="14830" y="4152"/>
                  </a:lnTo>
                  <a:lnTo>
                    <a:pt x="14733" y="4223"/>
                  </a:lnTo>
                  <a:lnTo>
                    <a:pt x="14626" y="4223"/>
                  </a:lnTo>
                  <a:lnTo>
                    <a:pt x="14529" y="4088"/>
                  </a:lnTo>
                  <a:lnTo>
                    <a:pt x="14733" y="3946"/>
                  </a:lnTo>
                  <a:lnTo>
                    <a:pt x="14626" y="3875"/>
                  </a:lnTo>
                  <a:lnTo>
                    <a:pt x="14529" y="3811"/>
                  </a:lnTo>
                  <a:lnTo>
                    <a:pt x="14410" y="3733"/>
                  </a:lnTo>
                  <a:lnTo>
                    <a:pt x="14313" y="3669"/>
                  </a:lnTo>
                  <a:lnTo>
                    <a:pt x="14206" y="3598"/>
                  </a:lnTo>
                  <a:lnTo>
                    <a:pt x="14109" y="3669"/>
                  </a:lnTo>
                  <a:lnTo>
                    <a:pt x="13990" y="3669"/>
                  </a:lnTo>
                  <a:lnTo>
                    <a:pt x="13893" y="3669"/>
                  </a:lnTo>
                  <a:lnTo>
                    <a:pt x="13786" y="3598"/>
                  </a:lnTo>
                  <a:lnTo>
                    <a:pt x="13678" y="3669"/>
                  </a:lnTo>
                  <a:lnTo>
                    <a:pt x="13463" y="3669"/>
                  </a:lnTo>
                  <a:lnTo>
                    <a:pt x="13366" y="3455"/>
                  </a:lnTo>
                  <a:lnTo>
                    <a:pt x="13258" y="3534"/>
                  </a:lnTo>
                  <a:lnTo>
                    <a:pt x="13161" y="3455"/>
                  </a:lnTo>
                  <a:lnTo>
                    <a:pt x="13161" y="3391"/>
                  </a:lnTo>
                  <a:lnTo>
                    <a:pt x="13043" y="3256"/>
                  </a:lnTo>
                  <a:lnTo>
                    <a:pt x="12946" y="3178"/>
                  </a:lnTo>
                  <a:lnTo>
                    <a:pt x="12946" y="3114"/>
                  </a:lnTo>
                  <a:lnTo>
                    <a:pt x="12741" y="3114"/>
                  </a:lnTo>
                  <a:lnTo>
                    <a:pt x="12623" y="3114"/>
                  </a:lnTo>
                  <a:lnTo>
                    <a:pt x="12321" y="2979"/>
                  </a:lnTo>
                  <a:lnTo>
                    <a:pt x="12095" y="2908"/>
                  </a:lnTo>
                  <a:lnTo>
                    <a:pt x="12095" y="2837"/>
                  </a:lnTo>
                  <a:lnTo>
                    <a:pt x="11782" y="2837"/>
                  </a:lnTo>
                  <a:lnTo>
                    <a:pt x="11675" y="2908"/>
                  </a:lnTo>
                  <a:lnTo>
                    <a:pt x="11578" y="2979"/>
                  </a:lnTo>
                  <a:lnTo>
                    <a:pt x="11373" y="2979"/>
                  </a:lnTo>
                  <a:lnTo>
                    <a:pt x="11158" y="2979"/>
                  </a:lnTo>
                  <a:lnTo>
                    <a:pt x="11050" y="2908"/>
                  </a:lnTo>
                  <a:lnTo>
                    <a:pt x="11158" y="2702"/>
                  </a:lnTo>
                  <a:lnTo>
                    <a:pt x="11050" y="2488"/>
                  </a:lnTo>
                  <a:lnTo>
                    <a:pt x="11050" y="2353"/>
                  </a:lnTo>
                  <a:lnTo>
                    <a:pt x="11255" y="2012"/>
                  </a:lnTo>
                  <a:lnTo>
                    <a:pt x="10953" y="1735"/>
                  </a:lnTo>
                  <a:lnTo>
                    <a:pt x="10630" y="1657"/>
                  </a:lnTo>
                  <a:lnTo>
                    <a:pt x="10512" y="1657"/>
                  </a:lnTo>
                  <a:lnTo>
                    <a:pt x="10512" y="1458"/>
                  </a:lnTo>
                  <a:lnTo>
                    <a:pt x="10630" y="1458"/>
                  </a:lnTo>
                  <a:lnTo>
                    <a:pt x="10727" y="1180"/>
                  </a:lnTo>
                  <a:lnTo>
                    <a:pt x="10835" y="967"/>
                  </a:lnTo>
                  <a:lnTo>
                    <a:pt x="10727" y="832"/>
                  </a:lnTo>
                  <a:lnTo>
                    <a:pt x="10835" y="768"/>
                  </a:lnTo>
                  <a:lnTo>
                    <a:pt x="10835" y="690"/>
                  </a:lnTo>
                  <a:lnTo>
                    <a:pt x="10953" y="626"/>
                  </a:lnTo>
                  <a:lnTo>
                    <a:pt x="10835" y="555"/>
                  </a:lnTo>
                  <a:lnTo>
                    <a:pt x="10953" y="555"/>
                  </a:lnTo>
                  <a:lnTo>
                    <a:pt x="11050" y="626"/>
                  </a:lnTo>
                  <a:lnTo>
                    <a:pt x="11158" y="626"/>
                  </a:lnTo>
                  <a:lnTo>
                    <a:pt x="11050" y="348"/>
                  </a:lnTo>
                  <a:lnTo>
                    <a:pt x="11158" y="277"/>
                  </a:lnTo>
                  <a:lnTo>
                    <a:pt x="11255" y="277"/>
                  </a:lnTo>
                  <a:lnTo>
                    <a:pt x="11158" y="213"/>
                  </a:lnTo>
                  <a:lnTo>
                    <a:pt x="11158" y="135"/>
                  </a:lnTo>
                  <a:lnTo>
                    <a:pt x="10727" y="135"/>
                  </a:lnTo>
                  <a:lnTo>
                    <a:pt x="10727" y="71"/>
                  </a:lnTo>
                  <a:lnTo>
                    <a:pt x="10630" y="0"/>
                  </a:lnTo>
                  <a:lnTo>
                    <a:pt x="10415" y="213"/>
                  </a:lnTo>
                  <a:lnTo>
                    <a:pt x="10210" y="213"/>
                  </a:lnTo>
                  <a:lnTo>
                    <a:pt x="10210" y="348"/>
                  </a:lnTo>
                  <a:lnTo>
                    <a:pt x="10102" y="491"/>
                  </a:lnTo>
                  <a:lnTo>
                    <a:pt x="9887" y="555"/>
                  </a:lnTo>
                  <a:lnTo>
                    <a:pt x="9790" y="555"/>
                  </a:lnTo>
                  <a:lnTo>
                    <a:pt x="9682" y="832"/>
                  </a:lnTo>
                  <a:lnTo>
                    <a:pt x="9790" y="832"/>
                  </a:lnTo>
                  <a:lnTo>
                    <a:pt x="9682" y="1109"/>
                  </a:lnTo>
                  <a:lnTo>
                    <a:pt x="9682" y="1244"/>
                  </a:lnTo>
                  <a:lnTo>
                    <a:pt x="9682" y="1386"/>
                  </a:lnTo>
                  <a:lnTo>
                    <a:pt x="8939" y="1522"/>
                  </a:lnTo>
                  <a:lnTo>
                    <a:pt x="8842" y="1522"/>
                  </a:lnTo>
                  <a:lnTo>
                    <a:pt x="8842" y="1593"/>
                  </a:lnTo>
                  <a:lnTo>
                    <a:pt x="8519" y="1593"/>
                  </a:lnTo>
                  <a:lnTo>
                    <a:pt x="8422" y="1735"/>
                  </a:lnTo>
                  <a:lnTo>
                    <a:pt x="7894" y="1870"/>
                  </a:lnTo>
                  <a:lnTo>
                    <a:pt x="7571" y="1799"/>
                  </a:lnTo>
                  <a:lnTo>
                    <a:pt x="7356" y="1735"/>
                  </a:lnTo>
                  <a:lnTo>
                    <a:pt x="7151" y="1735"/>
                  </a:lnTo>
                  <a:lnTo>
                    <a:pt x="6839" y="1657"/>
                  </a:lnTo>
                  <a:lnTo>
                    <a:pt x="6311" y="1657"/>
                  </a:lnTo>
                  <a:lnTo>
                    <a:pt x="6214" y="1735"/>
                  </a:lnTo>
                  <a:lnTo>
                    <a:pt x="6311" y="1735"/>
                  </a:lnTo>
                  <a:lnTo>
                    <a:pt x="6214" y="2076"/>
                  </a:lnTo>
                  <a:lnTo>
                    <a:pt x="6311" y="2076"/>
                  </a:lnTo>
                  <a:lnTo>
                    <a:pt x="6311" y="2147"/>
                  </a:lnTo>
                  <a:lnTo>
                    <a:pt x="6430" y="2147"/>
                  </a:lnTo>
                  <a:lnTo>
                    <a:pt x="6430" y="2424"/>
                  </a:lnTo>
                  <a:lnTo>
                    <a:pt x="6430" y="2567"/>
                  </a:lnTo>
                  <a:lnTo>
                    <a:pt x="6311" y="2567"/>
                  </a:lnTo>
                  <a:lnTo>
                    <a:pt x="6311" y="2702"/>
                  </a:lnTo>
                  <a:lnTo>
                    <a:pt x="6214" y="2908"/>
                  </a:lnTo>
                  <a:lnTo>
                    <a:pt x="6311" y="2979"/>
                  </a:lnTo>
                  <a:lnTo>
                    <a:pt x="6107" y="3114"/>
                  </a:lnTo>
                  <a:lnTo>
                    <a:pt x="6107" y="3178"/>
                  </a:lnTo>
                  <a:lnTo>
                    <a:pt x="6311" y="3178"/>
                  </a:lnTo>
                  <a:lnTo>
                    <a:pt x="6430" y="3256"/>
                  </a:lnTo>
                  <a:lnTo>
                    <a:pt x="6311" y="3320"/>
                  </a:lnTo>
                  <a:lnTo>
                    <a:pt x="6311" y="345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76" name="Freeform 20"/>
            <p:cNvSpPr>
              <a:spLocks/>
            </p:cNvSpPr>
            <p:nvPr/>
          </p:nvSpPr>
          <p:spPr bwMode="auto">
            <a:xfrm>
              <a:off x="3134" y="472"/>
              <a:ext cx="813" cy="66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w 20000"/>
                <a:gd name="T123" fmla="*/ 0 h 20000"/>
                <a:gd name="T124" fmla="*/ 0 w 20000"/>
                <a:gd name="T125" fmla="*/ 0 h 20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00"/>
                <a:gd name="T190" fmla="*/ 0 h 20000"/>
                <a:gd name="T191" fmla="*/ 20000 w 20000"/>
                <a:gd name="T192" fmla="*/ 20000 h 20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00" h="20000">
                  <a:moveTo>
                    <a:pt x="15081" y="19159"/>
                  </a:moveTo>
                  <a:lnTo>
                    <a:pt x="15081" y="19051"/>
                  </a:lnTo>
                  <a:lnTo>
                    <a:pt x="15475" y="18931"/>
                  </a:lnTo>
                  <a:lnTo>
                    <a:pt x="15475" y="18691"/>
                  </a:lnTo>
                  <a:lnTo>
                    <a:pt x="15563" y="18691"/>
                  </a:lnTo>
                  <a:lnTo>
                    <a:pt x="15563" y="18462"/>
                  </a:lnTo>
                  <a:lnTo>
                    <a:pt x="15750" y="18354"/>
                  </a:lnTo>
                  <a:lnTo>
                    <a:pt x="15858" y="17886"/>
                  </a:lnTo>
                  <a:lnTo>
                    <a:pt x="16045" y="17754"/>
                  </a:lnTo>
                  <a:lnTo>
                    <a:pt x="16134" y="17646"/>
                  </a:lnTo>
                  <a:lnTo>
                    <a:pt x="16045" y="17417"/>
                  </a:lnTo>
                  <a:lnTo>
                    <a:pt x="15662" y="17417"/>
                  </a:lnTo>
                  <a:lnTo>
                    <a:pt x="15475" y="17417"/>
                  </a:lnTo>
                  <a:lnTo>
                    <a:pt x="15475" y="17177"/>
                  </a:lnTo>
                  <a:lnTo>
                    <a:pt x="15563" y="17057"/>
                  </a:lnTo>
                  <a:lnTo>
                    <a:pt x="15563" y="16949"/>
                  </a:lnTo>
                  <a:lnTo>
                    <a:pt x="15662" y="16949"/>
                  </a:lnTo>
                  <a:lnTo>
                    <a:pt x="15858" y="16949"/>
                  </a:lnTo>
                  <a:lnTo>
                    <a:pt x="15858" y="16817"/>
                  </a:lnTo>
                  <a:lnTo>
                    <a:pt x="15750" y="16709"/>
                  </a:lnTo>
                  <a:lnTo>
                    <a:pt x="15750" y="16480"/>
                  </a:lnTo>
                  <a:lnTo>
                    <a:pt x="15563" y="16360"/>
                  </a:lnTo>
                  <a:lnTo>
                    <a:pt x="15750" y="16012"/>
                  </a:lnTo>
                  <a:lnTo>
                    <a:pt x="15750" y="15892"/>
                  </a:lnTo>
                  <a:lnTo>
                    <a:pt x="16134" y="15892"/>
                  </a:lnTo>
                  <a:lnTo>
                    <a:pt x="16242" y="16012"/>
                  </a:lnTo>
                  <a:lnTo>
                    <a:pt x="16331" y="16012"/>
                  </a:lnTo>
                  <a:lnTo>
                    <a:pt x="16517" y="15892"/>
                  </a:lnTo>
                  <a:lnTo>
                    <a:pt x="16616" y="15784"/>
                  </a:lnTo>
                  <a:lnTo>
                    <a:pt x="16616" y="15544"/>
                  </a:lnTo>
                  <a:lnTo>
                    <a:pt x="16517" y="15544"/>
                  </a:lnTo>
                  <a:lnTo>
                    <a:pt x="16331" y="15544"/>
                  </a:lnTo>
                  <a:lnTo>
                    <a:pt x="16242" y="15423"/>
                  </a:lnTo>
                  <a:lnTo>
                    <a:pt x="16331" y="15315"/>
                  </a:lnTo>
                  <a:lnTo>
                    <a:pt x="16242" y="15183"/>
                  </a:lnTo>
                  <a:lnTo>
                    <a:pt x="16134" y="15315"/>
                  </a:lnTo>
                  <a:lnTo>
                    <a:pt x="16045" y="15183"/>
                  </a:lnTo>
                  <a:lnTo>
                    <a:pt x="15947" y="15075"/>
                  </a:lnTo>
                  <a:lnTo>
                    <a:pt x="16045" y="14715"/>
                  </a:lnTo>
                  <a:lnTo>
                    <a:pt x="15947" y="14486"/>
                  </a:lnTo>
                  <a:lnTo>
                    <a:pt x="15947" y="14378"/>
                  </a:lnTo>
                  <a:lnTo>
                    <a:pt x="15947" y="14258"/>
                  </a:lnTo>
                  <a:lnTo>
                    <a:pt x="15947" y="14138"/>
                  </a:lnTo>
                  <a:lnTo>
                    <a:pt x="15858" y="13910"/>
                  </a:lnTo>
                  <a:lnTo>
                    <a:pt x="15858" y="13790"/>
                  </a:lnTo>
                  <a:lnTo>
                    <a:pt x="16045" y="13682"/>
                  </a:lnTo>
                  <a:lnTo>
                    <a:pt x="16134" y="13550"/>
                  </a:lnTo>
                  <a:lnTo>
                    <a:pt x="16242" y="13550"/>
                  </a:lnTo>
                  <a:lnTo>
                    <a:pt x="16331" y="13441"/>
                  </a:lnTo>
                  <a:lnTo>
                    <a:pt x="16517" y="13550"/>
                  </a:lnTo>
                  <a:lnTo>
                    <a:pt x="16517" y="13321"/>
                  </a:lnTo>
                  <a:lnTo>
                    <a:pt x="16616" y="13321"/>
                  </a:lnTo>
                  <a:lnTo>
                    <a:pt x="16704" y="13213"/>
                  </a:lnTo>
                  <a:lnTo>
                    <a:pt x="16911" y="13213"/>
                  </a:lnTo>
                  <a:lnTo>
                    <a:pt x="17108" y="13213"/>
                  </a:lnTo>
                  <a:lnTo>
                    <a:pt x="17196" y="13321"/>
                  </a:lnTo>
                  <a:lnTo>
                    <a:pt x="17295" y="13321"/>
                  </a:lnTo>
                  <a:lnTo>
                    <a:pt x="17295" y="13213"/>
                  </a:lnTo>
                  <a:lnTo>
                    <a:pt x="17295" y="13081"/>
                  </a:lnTo>
                  <a:lnTo>
                    <a:pt x="17383" y="13081"/>
                  </a:lnTo>
                  <a:lnTo>
                    <a:pt x="17383" y="12853"/>
                  </a:lnTo>
                  <a:lnTo>
                    <a:pt x="17580" y="12745"/>
                  </a:lnTo>
                  <a:lnTo>
                    <a:pt x="17678" y="12613"/>
                  </a:lnTo>
                  <a:lnTo>
                    <a:pt x="17767" y="12505"/>
                  </a:lnTo>
                  <a:lnTo>
                    <a:pt x="17865" y="12613"/>
                  </a:lnTo>
                  <a:lnTo>
                    <a:pt x="18062" y="12853"/>
                  </a:lnTo>
                  <a:lnTo>
                    <a:pt x="18249" y="12853"/>
                  </a:lnTo>
                  <a:lnTo>
                    <a:pt x="18446" y="13081"/>
                  </a:lnTo>
                  <a:lnTo>
                    <a:pt x="18633" y="13081"/>
                  </a:lnTo>
                  <a:lnTo>
                    <a:pt x="18633" y="12745"/>
                  </a:lnTo>
                  <a:lnTo>
                    <a:pt x="18741" y="12505"/>
                  </a:lnTo>
                  <a:lnTo>
                    <a:pt x="18633" y="12384"/>
                  </a:lnTo>
                  <a:lnTo>
                    <a:pt x="18633" y="12276"/>
                  </a:lnTo>
                  <a:lnTo>
                    <a:pt x="18633" y="12144"/>
                  </a:lnTo>
                  <a:lnTo>
                    <a:pt x="18741" y="12036"/>
                  </a:lnTo>
                  <a:lnTo>
                    <a:pt x="18741" y="11808"/>
                  </a:lnTo>
                  <a:lnTo>
                    <a:pt x="18633" y="11688"/>
                  </a:lnTo>
                  <a:lnTo>
                    <a:pt x="18633" y="11447"/>
                  </a:lnTo>
                  <a:lnTo>
                    <a:pt x="18633" y="11339"/>
                  </a:lnTo>
                  <a:lnTo>
                    <a:pt x="18633" y="11219"/>
                  </a:lnTo>
                  <a:lnTo>
                    <a:pt x="18741" y="11111"/>
                  </a:lnTo>
                  <a:lnTo>
                    <a:pt x="18741" y="10979"/>
                  </a:lnTo>
                  <a:lnTo>
                    <a:pt x="18829" y="10979"/>
                  </a:lnTo>
                  <a:lnTo>
                    <a:pt x="18829" y="10751"/>
                  </a:lnTo>
                  <a:lnTo>
                    <a:pt x="18741" y="10751"/>
                  </a:lnTo>
                  <a:lnTo>
                    <a:pt x="18633" y="10643"/>
                  </a:lnTo>
                  <a:lnTo>
                    <a:pt x="18829" y="10402"/>
                  </a:lnTo>
                  <a:lnTo>
                    <a:pt x="18741" y="10282"/>
                  </a:lnTo>
                  <a:lnTo>
                    <a:pt x="18741" y="10042"/>
                  </a:lnTo>
                  <a:lnTo>
                    <a:pt x="18544" y="9814"/>
                  </a:lnTo>
                  <a:lnTo>
                    <a:pt x="18446" y="9706"/>
                  </a:lnTo>
                  <a:lnTo>
                    <a:pt x="18633" y="9465"/>
                  </a:lnTo>
                  <a:lnTo>
                    <a:pt x="18829" y="9574"/>
                  </a:lnTo>
                  <a:lnTo>
                    <a:pt x="18928" y="9574"/>
                  </a:lnTo>
                  <a:lnTo>
                    <a:pt x="19124" y="9574"/>
                  </a:lnTo>
                  <a:lnTo>
                    <a:pt x="19124" y="9465"/>
                  </a:lnTo>
                  <a:lnTo>
                    <a:pt x="19124" y="9345"/>
                  </a:lnTo>
                  <a:lnTo>
                    <a:pt x="19213" y="9009"/>
                  </a:lnTo>
                  <a:lnTo>
                    <a:pt x="19311" y="9009"/>
                  </a:lnTo>
                  <a:lnTo>
                    <a:pt x="19311" y="8769"/>
                  </a:lnTo>
                  <a:lnTo>
                    <a:pt x="19400" y="8769"/>
                  </a:lnTo>
                  <a:lnTo>
                    <a:pt x="19498" y="8649"/>
                  </a:lnTo>
                  <a:lnTo>
                    <a:pt x="19597" y="8649"/>
                  </a:lnTo>
                  <a:lnTo>
                    <a:pt x="19597" y="8408"/>
                  </a:lnTo>
                  <a:lnTo>
                    <a:pt x="19695" y="8408"/>
                  </a:lnTo>
                  <a:lnTo>
                    <a:pt x="19882" y="8300"/>
                  </a:lnTo>
                  <a:lnTo>
                    <a:pt x="19882" y="8180"/>
                  </a:lnTo>
                  <a:lnTo>
                    <a:pt x="19882" y="7940"/>
                  </a:lnTo>
                  <a:lnTo>
                    <a:pt x="19990" y="7832"/>
                  </a:lnTo>
                  <a:lnTo>
                    <a:pt x="19882" y="7712"/>
                  </a:lnTo>
                  <a:lnTo>
                    <a:pt x="19695" y="7712"/>
                  </a:lnTo>
                  <a:lnTo>
                    <a:pt x="19695" y="7604"/>
                  </a:lnTo>
                  <a:lnTo>
                    <a:pt x="19882" y="7363"/>
                  </a:lnTo>
                  <a:lnTo>
                    <a:pt x="19793" y="7243"/>
                  </a:lnTo>
                  <a:lnTo>
                    <a:pt x="19882" y="6895"/>
                  </a:lnTo>
                  <a:lnTo>
                    <a:pt x="19882" y="6667"/>
                  </a:lnTo>
                  <a:lnTo>
                    <a:pt x="19990" y="6667"/>
                  </a:lnTo>
                  <a:lnTo>
                    <a:pt x="19990" y="6438"/>
                  </a:lnTo>
                  <a:lnTo>
                    <a:pt x="19990" y="5970"/>
                  </a:lnTo>
                  <a:lnTo>
                    <a:pt x="19882" y="5970"/>
                  </a:lnTo>
                  <a:lnTo>
                    <a:pt x="19882" y="5838"/>
                  </a:lnTo>
                  <a:lnTo>
                    <a:pt x="19793" y="5838"/>
                  </a:lnTo>
                  <a:lnTo>
                    <a:pt x="19882" y="5261"/>
                  </a:lnTo>
                  <a:lnTo>
                    <a:pt x="19793" y="5261"/>
                  </a:lnTo>
                  <a:lnTo>
                    <a:pt x="19597" y="5261"/>
                  </a:lnTo>
                  <a:lnTo>
                    <a:pt x="19597" y="5141"/>
                  </a:lnTo>
                  <a:lnTo>
                    <a:pt x="19400" y="5033"/>
                  </a:lnTo>
                  <a:lnTo>
                    <a:pt x="19213" y="5033"/>
                  </a:lnTo>
                  <a:lnTo>
                    <a:pt x="18928" y="5141"/>
                  </a:lnTo>
                  <a:lnTo>
                    <a:pt x="18829" y="5033"/>
                  </a:lnTo>
                  <a:lnTo>
                    <a:pt x="18741" y="5033"/>
                  </a:lnTo>
                  <a:lnTo>
                    <a:pt x="18446" y="4901"/>
                  </a:lnTo>
                  <a:lnTo>
                    <a:pt x="18357" y="4901"/>
                  </a:lnTo>
                  <a:lnTo>
                    <a:pt x="18249" y="4901"/>
                  </a:lnTo>
                  <a:lnTo>
                    <a:pt x="18249" y="4793"/>
                  </a:lnTo>
                  <a:lnTo>
                    <a:pt x="18062" y="4793"/>
                  </a:lnTo>
                  <a:lnTo>
                    <a:pt x="18062" y="4673"/>
                  </a:lnTo>
                  <a:lnTo>
                    <a:pt x="18151" y="4444"/>
                  </a:lnTo>
                  <a:lnTo>
                    <a:pt x="18151" y="4204"/>
                  </a:lnTo>
                  <a:lnTo>
                    <a:pt x="18062" y="4204"/>
                  </a:lnTo>
                  <a:lnTo>
                    <a:pt x="17865" y="4444"/>
                  </a:lnTo>
                  <a:lnTo>
                    <a:pt x="17865" y="4324"/>
                  </a:lnTo>
                  <a:lnTo>
                    <a:pt x="17678" y="4444"/>
                  </a:lnTo>
                  <a:lnTo>
                    <a:pt x="17491" y="4673"/>
                  </a:lnTo>
                  <a:lnTo>
                    <a:pt x="17383" y="4444"/>
                  </a:lnTo>
                  <a:lnTo>
                    <a:pt x="17295" y="4324"/>
                  </a:lnTo>
                  <a:lnTo>
                    <a:pt x="17108" y="4204"/>
                  </a:lnTo>
                  <a:lnTo>
                    <a:pt x="16911" y="4204"/>
                  </a:lnTo>
                  <a:lnTo>
                    <a:pt x="16813" y="4204"/>
                  </a:lnTo>
                  <a:lnTo>
                    <a:pt x="16616" y="4204"/>
                  </a:lnTo>
                  <a:lnTo>
                    <a:pt x="16616" y="4096"/>
                  </a:lnTo>
                  <a:lnTo>
                    <a:pt x="16429" y="4096"/>
                  </a:lnTo>
                  <a:lnTo>
                    <a:pt x="16242" y="3868"/>
                  </a:lnTo>
                  <a:lnTo>
                    <a:pt x="16134" y="3868"/>
                  </a:lnTo>
                  <a:lnTo>
                    <a:pt x="15947" y="4096"/>
                  </a:lnTo>
                  <a:lnTo>
                    <a:pt x="15858" y="4204"/>
                  </a:lnTo>
                  <a:lnTo>
                    <a:pt x="15858" y="4324"/>
                  </a:lnTo>
                  <a:lnTo>
                    <a:pt x="15858" y="4444"/>
                  </a:lnTo>
                  <a:lnTo>
                    <a:pt x="15750" y="4324"/>
                  </a:lnTo>
                  <a:lnTo>
                    <a:pt x="15662" y="4324"/>
                  </a:lnTo>
                  <a:lnTo>
                    <a:pt x="15475" y="4444"/>
                  </a:lnTo>
                  <a:lnTo>
                    <a:pt x="15366" y="4324"/>
                  </a:lnTo>
                  <a:lnTo>
                    <a:pt x="15268" y="4204"/>
                  </a:lnTo>
                  <a:lnTo>
                    <a:pt x="15180" y="4096"/>
                  </a:lnTo>
                  <a:lnTo>
                    <a:pt x="15081" y="4096"/>
                  </a:lnTo>
                  <a:lnTo>
                    <a:pt x="14983" y="4096"/>
                  </a:lnTo>
                  <a:lnTo>
                    <a:pt x="14884" y="4324"/>
                  </a:lnTo>
                  <a:lnTo>
                    <a:pt x="14796" y="4324"/>
                  </a:lnTo>
                  <a:lnTo>
                    <a:pt x="14609" y="4565"/>
                  </a:lnTo>
                  <a:lnTo>
                    <a:pt x="14225" y="4565"/>
                  </a:lnTo>
                  <a:lnTo>
                    <a:pt x="14029" y="4444"/>
                  </a:lnTo>
                  <a:lnTo>
                    <a:pt x="13930" y="4444"/>
                  </a:lnTo>
                  <a:lnTo>
                    <a:pt x="13822" y="4324"/>
                  </a:lnTo>
                  <a:lnTo>
                    <a:pt x="13635" y="4444"/>
                  </a:lnTo>
                  <a:lnTo>
                    <a:pt x="13635" y="4565"/>
                  </a:lnTo>
                  <a:lnTo>
                    <a:pt x="13350" y="4565"/>
                  </a:lnTo>
                  <a:lnTo>
                    <a:pt x="13350" y="4673"/>
                  </a:lnTo>
                  <a:lnTo>
                    <a:pt x="13163" y="4565"/>
                  </a:lnTo>
                  <a:lnTo>
                    <a:pt x="13163" y="4444"/>
                  </a:lnTo>
                  <a:lnTo>
                    <a:pt x="12976" y="4444"/>
                  </a:lnTo>
                  <a:lnTo>
                    <a:pt x="12484" y="4673"/>
                  </a:lnTo>
                  <a:lnTo>
                    <a:pt x="12386" y="4565"/>
                  </a:lnTo>
                  <a:lnTo>
                    <a:pt x="12297" y="4565"/>
                  </a:lnTo>
                  <a:lnTo>
                    <a:pt x="12100" y="4565"/>
                  </a:lnTo>
                  <a:lnTo>
                    <a:pt x="12100" y="4444"/>
                  </a:lnTo>
                  <a:lnTo>
                    <a:pt x="11913" y="4204"/>
                  </a:lnTo>
                  <a:lnTo>
                    <a:pt x="11727" y="4204"/>
                  </a:lnTo>
                  <a:lnTo>
                    <a:pt x="11618" y="4204"/>
                  </a:lnTo>
                  <a:lnTo>
                    <a:pt x="11431" y="4096"/>
                  </a:lnTo>
                  <a:lnTo>
                    <a:pt x="11343" y="4096"/>
                  </a:lnTo>
                  <a:lnTo>
                    <a:pt x="11235" y="4204"/>
                  </a:lnTo>
                  <a:lnTo>
                    <a:pt x="11048" y="4324"/>
                  </a:lnTo>
                  <a:lnTo>
                    <a:pt x="10939" y="4204"/>
                  </a:lnTo>
                  <a:lnTo>
                    <a:pt x="10851" y="4204"/>
                  </a:lnTo>
                  <a:lnTo>
                    <a:pt x="10851" y="4324"/>
                  </a:lnTo>
                  <a:lnTo>
                    <a:pt x="10664" y="4204"/>
                  </a:lnTo>
                  <a:lnTo>
                    <a:pt x="10664" y="4444"/>
                  </a:lnTo>
                  <a:lnTo>
                    <a:pt x="10369" y="4444"/>
                  </a:lnTo>
                  <a:lnTo>
                    <a:pt x="10369" y="4565"/>
                  </a:lnTo>
                  <a:lnTo>
                    <a:pt x="10280" y="4565"/>
                  </a:lnTo>
                  <a:lnTo>
                    <a:pt x="10182" y="4444"/>
                  </a:lnTo>
                  <a:lnTo>
                    <a:pt x="10369" y="4444"/>
                  </a:lnTo>
                  <a:lnTo>
                    <a:pt x="10280" y="4096"/>
                  </a:lnTo>
                  <a:lnTo>
                    <a:pt x="10280" y="3868"/>
                  </a:lnTo>
                  <a:lnTo>
                    <a:pt x="10182" y="3868"/>
                  </a:lnTo>
                  <a:lnTo>
                    <a:pt x="10093" y="4096"/>
                  </a:lnTo>
                  <a:lnTo>
                    <a:pt x="9897" y="4096"/>
                  </a:lnTo>
                  <a:lnTo>
                    <a:pt x="9798" y="4204"/>
                  </a:lnTo>
                  <a:lnTo>
                    <a:pt x="9798" y="4324"/>
                  </a:lnTo>
                  <a:lnTo>
                    <a:pt x="9710" y="4324"/>
                  </a:lnTo>
                  <a:lnTo>
                    <a:pt x="9503" y="4324"/>
                  </a:lnTo>
                  <a:lnTo>
                    <a:pt x="9415" y="4324"/>
                  </a:lnTo>
                  <a:lnTo>
                    <a:pt x="9602" y="4096"/>
                  </a:lnTo>
                  <a:lnTo>
                    <a:pt x="9503" y="3976"/>
                  </a:lnTo>
                  <a:lnTo>
                    <a:pt x="9710" y="3868"/>
                  </a:lnTo>
                  <a:lnTo>
                    <a:pt x="9710" y="3628"/>
                  </a:lnTo>
                  <a:lnTo>
                    <a:pt x="9710" y="3399"/>
                  </a:lnTo>
                  <a:lnTo>
                    <a:pt x="9503" y="3399"/>
                  </a:lnTo>
                  <a:lnTo>
                    <a:pt x="9306" y="3159"/>
                  </a:lnTo>
                  <a:lnTo>
                    <a:pt x="9218" y="3159"/>
                  </a:lnTo>
                  <a:lnTo>
                    <a:pt x="9218" y="3399"/>
                  </a:lnTo>
                  <a:lnTo>
                    <a:pt x="9120" y="3508"/>
                  </a:lnTo>
                  <a:lnTo>
                    <a:pt x="9218" y="3736"/>
                  </a:lnTo>
                  <a:lnTo>
                    <a:pt x="9120" y="3736"/>
                  </a:lnTo>
                  <a:lnTo>
                    <a:pt x="9120" y="3628"/>
                  </a:lnTo>
                  <a:lnTo>
                    <a:pt x="8933" y="3628"/>
                  </a:lnTo>
                  <a:lnTo>
                    <a:pt x="8844" y="3508"/>
                  </a:lnTo>
                  <a:lnTo>
                    <a:pt x="8736" y="3628"/>
                  </a:lnTo>
                  <a:lnTo>
                    <a:pt x="8647" y="3508"/>
                  </a:lnTo>
                  <a:lnTo>
                    <a:pt x="8647" y="3399"/>
                  </a:lnTo>
                  <a:lnTo>
                    <a:pt x="8460" y="3399"/>
                  </a:lnTo>
                  <a:lnTo>
                    <a:pt x="8264" y="3399"/>
                  </a:lnTo>
                  <a:lnTo>
                    <a:pt x="8264" y="3267"/>
                  </a:lnTo>
                  <a:lnTo>
                    <a:pt x="8352" y="3159"/>
                  </a:lnTo>
                  <a:lnTo>
                    <a:pt x="8352" y="3039"/>
                  </a:lnTo>
                  <a:lnTo>
                    <a:pt x="8264" y="3039"/>
                  </a:lnTo>
                  <a:lnTo>
                    <a:pt x="8165" y="3039"/>
                  </a:lnTo>
                  <a:lnTo>
                    <a:pt x="8057" y="3267"/>
                  </a:lnTo>
                  <a:lnTo>
                    <a:pt x="7969" y="3399"/>
                  </a:lnTo>
                  <a:lnTo>
                    <a:pt x="7870" y="3039"/>
                  </a:lnTo>
                  <a:lnTo>
                    <a:pt x="7782" y="3039"/>
                  </a:lnTo>
                  <a:lnTo>
                    <a:pt x="7585" y="3039"/>
                  </a:lnTo>
                  <a:lnTo>
                    <a:pt x="7585" y="3159"/>
                  </a:lnTo>
                  <a:lnTo>
                    <a:pt x="7486" y="3159"/>
                  </a:lnTo>
                  <a:lnTo>
                    <a:pt x="7398" y="3267"/>
                  </a:lnTo>
                  <a:lnTo>
                    <a:pt x="7398" y="3399"/>
                  </a:lnTo>
                  <a:lnTo>
                    <a:pt x="7300" y="3736"/>
                  </a:lnTo>
                  <a:lnTo>
                    <a:pt x="7211" y="3736"/>
                  </a:lnTo>
                  <a:lnTo>
                    <a:pt x="7211" y="3508"/>
                  </a:lnTo>
                  <a:lnTo>
                    <a:pt x="7103" y="3508"/>
                  </a:lnTo>
                  <a:lnTo>
                    <a:pt x="7014" y="3508"/>
                  </a:lnTo>
                  <a:lnTo>
                    <a:pt x="6916" y="3399"/>
                  </a:lnTo>
                  <a:lnTo>
                    <a:pt x="6916" y="3267"/>
                  </a:lnTo>
                  <a:lnTo>
                    <a:pt x="7014" y="2799"/>
                  </a:lnTo>
                  <a:lnTo>
                    <a:pt x="7103" y="2691"/>
                  </a:lnTo>
                  <a:lnTo>
                    <a:pt x="7211" y="2691"/>
                  </a:lnTo>
                  <a:lnTo>
                    <a:pt x="7211" y="2571"/>
                  </a:lnTo>
                  <a:lnTo>
                    <a:pt x="7300" y="2571"/>
                  </a:lnTo>
                  <a:lnTo>
                    <a:pt x="7398" y="2571"/>
                  </a:lnTo>
                  <a:lnTo>
                    <a:pt x="7585" y="2462"/>
                  </a:lnTo>
                  <a:lnTo>
                    <a:pt x="7683" y="2342"/>
                  </a:lnTo>
                  <a:lnTo>
                    <a:pt x="7782" y="2342"/>
                  </a:lnTo>
                  <a:lnTo>
                    <a:pt x="7782" y="2222"/>
                  </a:lnTo>
                  <a:lnTo>
                    <a:pt x="7683" y="2222"/>
                  </a:lnTo>
                  <a:lnTo>
                    <a:pt x="7683" y="2102"/>
                  </a:lnTo>
                  <a:lnTo>
                    <a:pt x="7486" y="1994"/>
                  </a:lnTo>
                  <a:lnTo>
                    <a:pt x="7398" y="1874"/>
                  </a:lnTo>
                  <a:lnTo>
                    <a:pt x="7300" y="1874"/>
                  </a:lnTo>
                  <a:lnTo>
                    <a:pt x="7211" y="1874"/>
                  </a:lnTo>
                  <a:lnTo>
                    <a:pt x="7211" y="1766"/>
                  </a:lnTo>
                  <a:lnTo>
                    <a:pt x="7103" y="1766"/>
                  </a:lnTo>
                  <a:lnTo>
                    <a:pt x="6916" y="1874"/>
                  </a:lnTo>
                  <a:lnTo>
                    <a:pt x="6916" y="1994"/>
                  </a:lnTo>
                  <a:lnTo>
                    <a:pt x="6827" y="2102"/>
                  </a:lnTo>
                  <a:lnTo>
                    <a:pt x="6827" y="2222"/>
                  </a:lnTo>
                  <a:lnTo>
                    <a:pt x="6719" y="1766"/>
                  </a:lnTo>
                  <a:lnTo>
                    <a:pt x="6532" y="1766"/>
                  </a:lnTo>
                  <a:lnTo>
                    <a:pt x="6532" y="1874"/>
                  </a:lnTo>
                  <a:lnTo>
                    <a:pt x="6621" y="1994"/>
                  </a:lnTo>
                  <a:lnTo>
                    <a:pt x="6532" y="1994"/>
                  </a:lnTo>
                  <a:lnTo>
                    <a:pt x="6335" y="2102"/>
                  </a:lnTo>
                  <a:lnTo>
                    <a:pt x="6335" y="1994"/>
                  </a:lnTo>
                  <a:lnTo>
                    <a:pt x="6149" y="1874"/>
                  </a:lnTo>
                  <a:lnTo>
                    <a:pt x="6149" y="1994"/>
                  </a:lnTo>
                  <a:lnTo>
                    <a:pt x="6050" y="2102"/>
                  </a:lnTo>
                  <a:lnTo>
                    <a:pt x="5853" y="2102"/>
                  </a:lnTo>
                  <a:lnTo>
                    <a:pt x="5667" y="2102"/>
                  </a:lnTo>
                  <a:lnTo>
                    <a:pt x="5578" y="2102"/>
                  </a:lnTo>
                  <a:lnTo>
                    <a:pt x="5470" y="2102"/>
                  </a:lnTo>
                  <a:lnTo>
                    <a:pt x="5381" y="2342"/>
                  </a:lnTo>
                  <a:lnTo>
                    <a:pt x="5283" y="2222"/>
                  </a:lnTo>
                  <a:lnTo>
                    <a:pt x="5175" y="2102"/>
                  </a:lnTo>
                  <a:lnTo>
                    <a:pt x="5086" y="2102"/>
                  </a:lnTo>
                  <a:lnTo>
                    <a:pt x="5086" y="2222"/>
                  </a:lnTo>
                  <a:lnTo>
                    <a:pt x="4899" y="2222"/>
                  </a:lnTo>
                  <a:lnTo>
                    <a:pt x="4899" y="1994"/>
                  </a:lnTo>
                  <a:lnTo>
                    <a:pt x="4801" y="1874"/>
                  </a:lnTo>
                  <a:lnTo>
                    <a:pt x="4702" y="1766"/>
                  </a:lnTo>
                  <a:lnTo>
                    <a:pt x="4801" y="1634"/>
                  </a:lnTo>
                  <a:lnTo>
                    <a:pt x="4801" y="1526"/>
                  </a:lnTo>
                  <a:lnTo>
                    <a:pt x="4604" y="1405"/>
                  </a:lnTo>
                  <a:lnTo>
                    <a:pt x="4515" y="1297"/>
                  </a:lnTo>
                  <a:lnTo>
                    <a:pt x="4329" y="1297"/>
                  </a:lnTo>
                  <a:lnTo>
                    <a:pt x="4220" y="1297"/>
                  </a:lnTo>
                  <a:lnTo>
                    <a:pt x="4033" y="1057"/>
                  </a:lnTo>
                  <a:lnTo>
                    <a:pt x="3945" y="1057"/>
                  </a:lnTo>
                  <a:lnTo>
                    <a:pt x="3837" y="937"/>
                  </a:lnTo>
                  <a:lnTo>
                    <a:pt x="4033" y="697"/>
                  </a:lnTo>
                  <a:lnTo>
                    <a:pt x="4033" y="589"/>
                  </a:lnTo>
                  <a:lnTo>
                    <a:pt x="3837" y="589"/>
                  </a:lnTo>
                  <a:lnTo>
                    <a:pt x="3738" y="697"/>
                  </a:lnTo>
                  <a:lnTo>
                    <a:pt x="3650" y="697"/>
                  </a:lnTo>
                  <a:lnTo>
                    <a:pt x="3542" y="589"/>
                  </a:lnTo>
                  <a:lnTo>
                    <a:pt x="3453" y="589"/>
                  </a:lnTo>
                  <a:lnTo>
                    <a:pt x="3266" y="360"/>
                  </a:lnTo>
                  <a:lnTo>
                    <a:pt x="3069" y="228"/>
                  </a:lnTo>
                  <a:lnTo>
                    <a:pt x="2971" y="120"/>
                  </a:lnTo>
                  <a:lnTo>
                    <a:pt x="2882" y="120"/>
                  </a:lnTo>
                  <a:lnTo>
                    <a:pt x="2696" y="120"/>
                  </a:lnTo>
                  <a:lnTo>
                    <a:pt x="2400" y="228"/>
                  </a:lnTo>
                  <a:lnTo>
                    <a:pt x="2204" y="360"/>
                  </a:lnTo>
                  <a:lnTo>
                    <a:pt x="2017" y="468"/>
                  </a:lnTo>
                  <a:lnTo>
                    <a:pt x="1909" y="360"/>
                  </a:lnTo>
                  <a:lnTo>
                    <a:pt x="1722" y="0"/>
                  </a:lnTo>
                  <a:lnTo>
                    <a:pt x="1535" y="0"/>
                  </a:lnTo>
                  <a:lnTo>
                    <a:pt x="1249" y="120"/>
                  </a:lnTo>
                  <a:lnTo>
                    <a:pt x="1151" y="589"/>
                  </a:lnTo>
                  <a:lnTo>
                    <a:pt x="1151" y="829"/>
                  </a:lnTo>
                  <a:lnTo>
                    <a:pt x="1151" y="1165"/>
                  </a:lnTo>
                  <a:lnTo>
                    <a:pt x="1151" y="1405"/>
                  </a:lnTo>
                  <a:lnTo>
                    <a:pt x="1446" y="1526"/>
                  </a:lnTo>
                  <a:lnTo>
                    <a:pt x="1722" y="1994"/>
                  </a:lnTo>
                  <a:lnTo>
                    <a:pt x="1820" y="1994"/>
                  </a:lnTo>
                  <a:lnTo>
                    <a:pt x="2017" y="2102"/>
                  </a:lnTo>
                  <a:lnTo>
                    <a:pt x="2105" y="2222"/>
                  </a:lnTo>
                  <a:lnTo>
                    <a:pt x="2105" y="2462"/>
                  </a:lnTo>
                  <a:lnTo>
                    <a:pt x="2017" y="2571"/>
                  </a:lnTo>
                  <a:lnTo>
                    <a:pt x="1820" y="2462"/>
                  </a:lnTo>
                  <a:lnTo>
                    <a:pt x="1633" y="2342"/>
                  </a:lnTo>
                  <a:lnTo>
                    <a:pt x="1535" y="2342"/>
                  </a:lnTo>
                  <a:lnTo>
                    <a:pt x="1338" y="2222"/>
                  </a:lnTo>
                  <a:lnTo>
                    <a:pt x="1249" y="2102"/>
                  </a:lnTo>
                  <a:lnTo>
                    <a:pt x="1249" y="1994"/>
                  </a:lnTo>
                  <a:lnTo>
                    <a:pt x="1062" y="2102"/>
                  </a:lnTo>
                  <a:lnTo>
                    <a:pt x="767" y="2462"/>
                  </a:lnTo>
                  <a:lnTo>
                    <a:pt x="571" y="3039"/>
                  </a:lnTo>
                  <a:lnTo>
                    <a:pt x="472" y="3399"/>
                  </a:lnTo>
                  <a:lnTo>
                    <a:pt x="384" y="3508"/>
                  </a:lnTo>
                  <a:lnTo>
                    <a:pt x="285" y="3628"/>
                  </a:lnTo>
                  <a:lnTo>
                    <a:pt x="285" y="3736"/>
                  </a:lnTo>
                  <a:lnTo>
                    <a:pt x="0" y="3868"/>
                  </a:lnTo>
                  <a:lnTo>
                    <a:pt x="0" y="3976"/>
                  </a:lnTo>
                  <a:lnTo>
                    <a:pt x="187" y="4096"/>
                  </a:lnTo>
                  <a:lnTo>
                    <a:pt x="285" y="3976"/>
                  </a:lnTo>
                  <a:lnTo>
                    <a:pt x="472" y="3868"/>
                  </a:lnTo>
                  <a:lnTo>
                    <a:pt x="472" y="3976"/>
                  </a:lnTo>
                  <a:lnTo>
                    <a:pt x="571" y="3976"/>
                  </a:lnTo>
                  <a:lnTo>
                    <a:pt x="571" y="4324"/>
                  </a:lnTo>
                  <a:lnTo>
                    <a:pt x="659" y="4324"/>
                  </a:lnTo>
                  <a:lnTo>
                    <a:pt x="767" y="4565"/>
                  </a:lnTo>
                  <a:lnTo>
                    <a:pt x="856" y="4565"/>
                  </a:lnTo>
                  <a:lnTo>
                    <a:pt x="954" y="4673"/>
                  </a:lnTo>
                  <a:lnTo>
                    <a:pt x="954" y="4793"/>
                  </a:lnTo>
                  <a:lnTo>
                    <a:pt x="1062" y="4901"/>
                  </a:lnTo>
                  <a:lnTo>
                    <a:pt x="1249" y="5141"/>
                  </a:lnTo>
                  <a:lnTo>
                    <a:pt x="1338" y="5141"/>
                  </a:lnTo>
                  <a:lnTo>
                    <a:pt x="1535" y="5610"/>
                  </a:lnTo>
                  <a:lnTo>
                    <a:pt x="1820" y="5730"/>
                  </a:lnTo>
                  <a:lnTo>
                    <a:pt x="2017" y="5838"/>
                  </a:lnTo>
                  <a:lnTo>
                    <a:pt x="2017" y="5970"/>
                  </a:lnTo>
                  <a:lnTo>
                    <a:pt x="2105" y="5970"/>
                  </a:lnTo>
                  <a:lnTo>
                    <a:pt x="2204" y="6078"/>
                  </a:lnTo>
                  <a:lnTo>
                    <a:pt x="2204" y="6198"/>
                  </a:lnTo>
                  <a:lnTo>
                    <a:pt x="2292" y="6306"/>
                  </a:lnTo>
                  <a:lnTo>
                    <a:pt x="2292" y="6438"/>
                  </a:lnTo>
                  <a:lnTo>
                    <a:pt x="2292" y="6547"/>
                  </a:lnTo>
                  <a:lnTo>
                    <a:pt x="2292" y="6775"/>
                  </a:lnTo>
                  <a:lnTo>
                    <a:pt x="2400" y="6895"/>
                  </a:lnTo>
                  <a:lnTo>
                    <a:pt x="2400" y="7363"/>
                  </a:lnTo>
                  <a:lnTo>
                    <a:pt x="2499" y="7471"/>
                  </a:lnTo>
                  <a:lnTo>
                    <a:pt x="2587" y="7604"/>
                  </a:lnTo>
                  <a:lnTo>
                    <a:pt x="2587" y="7712"/>
                  </a:lnTo>
                  <a:lnTo>
                    <a:pt x="2784" y="7940"/>
                  </a:lnTo>
                  <a:lnTo>
                    <a:pt x="2784" y="8072"/>
                  </a:lnTo>
                  <a:lnTo>
                    <a:pt x="2587" y="8072"/>
                  </a:lnTo>
                  <a:lnTo>
                    <a:pt x="2587" y="7940"/>
                  </a:lnTo>
                  <a:lnTo>
                    <a:pt x="2499" y="8072"/>
                  </a:lnTo>
                  <a:lnTo>
                    <a:pt x="2499" y="8300"/>
                  </a:lnTo>
                  <a:lnTo>
                    <a:pt x="2292" y="8408"/>
                  </a:lnTo>
                  <a:lnTo>
                    <a:pt x="2292" y="8649"/>
                  </a:lnTo>
                  <a:lnTo>
                    <a:pt x="2105" y="8877"/>
                  </a:lnTo>
                  <a:lnTo>
                    <a:pt x="2204" y="9009"/>
                  </a:lnTo>
                  <a:lnTo>
                    <a:pt x="2499" y="8769"/>
                  </a:lnTo>
                  <a:lnTo>
                    <a:pt x="2499" y="9009"/>
                  </a:lnTo>
                  <a:lnTo>
                    <a:pt x="2292" y="9117"/>
                  </a:lnTo>
                  <a:lnTo>
                    <a:pt x="2292" y="9237"/>
                  </a:lnTo>
                  <a:lnTo>
                    <a:pt x="2204" y="9465"/>
                  </a:lnTo>
                  <a:lnTo>
                    <a:pt x="2204" y="9574"/>
                  </a:lnTo>
                  <a:lnTo>
                    <a:pt x="2292" y="9706"/>
                  </a:lnTo>
                  <a:lnTo>
                    <a:pt x="2292" y="9814"/>
                  </a:lnTo>
                  <a:lnTo>
                    <a:pt x="2105" y="10042"/>
                  </a:lnTo>
                  <a:lnTo>
                    <a:pt x="2292" y="10282"/>
                  </a:lnTo>
                  <a:lnTo>
                    <a:pt x="2292" y="10174"/>
                  </a:lnTo>
                  <a:lnTo>
                    <a:pt x="2292" y="10282"/>
                  </a:lnTo>
                  <a:lnTo>
                    <a:pt x="2105" y="10282"/>
                  </a:lnTo>
                  <a:lnTo>
                    <a:pt x="2105" y="10402"/>
                  </a:lnTo>
                  <a:lnTo>
                    <a:pt x="2292" y="10402"/>
                  </a:lnTo>
                  <a:lnTo>
                    <a:pt x="2292" y="10511"/>
                  </a:lnTo>
                  <a:lnTo>
                    <a:pt x="2400" y="10643"/>
                  </a:lnTo>
                  <a:lnTo>
                    <a:pt x="2292" y="10751"/>
                  </a:lnTo>
                  <a:lnTo>
                    <a:pt x="2499" y="10871"/>
                  </a:lnTo>
                  <a:lnTo>
                    <a:pt x="2400" y="11219"/>
                  </a:lnTo>
                  <a:lnTo>
                    <a:pt x="2292" y="11219"/>
                  </a:lnTo>
                  <a:lnTo>
                    <a:pt x="2292" y="11339"/>
                  </a:lnTo>
                  <a:lnTo>
                    <a:pt x="2400" y="11339"/>
                  </a:lnTo>
                  <a:lnTo>
                    <a:pt x="2499" y="11447"/>
                  </a:lnTo>
                  <a:lnTo>
                    <a:pt x="2587" y="11447"/>
                  </a:lnTo>
                  <a:lnTo>
                    <a:pt x="2499" y="11339"/>
                  </a:lnTo>
                  <a:lnTo>
                    <a:pt x="2587" y="11219"/>
                  </a:lnTo>
                  <a:lnTo>
                    <a:pt x="2784" y="11339"/>
                  </a:lnTo>
                  <a:lnTo>
                    <a:pt x="2784" y="11568"/>
                  </a:lnTo>
                  <a:lnTo>
                    <a:pt x="2696" y="11568"/>
                  </a:lnTo>
                  <a:lnTo>
                    <a:pt x="2696" y="11808"/>
                  </a:lnTo>
                  <a:lnTo>
                    <a:pt x="2499" y="11916"/>
                  </a:lnTo>
                  <a:lnTo>
                    <a:pt x="2499" y="12036"/>
                  </a:lnTo>
                  <a:lnTo>
                    <a:pt x="2400" y="12144"/>
                  </a:lnTo>
                  <a:lnTo>
                    <a:pt x="2204" y="12613"/>
                  </a:lnTo>
                  <a:lnTo>
                    <a:pt x="2400" y="12613"/>
                  </a:lnTo>
                  <a:lnTo>
                    <a:pt x="2292" y="12745"/>
                  </a:lnTo>
                  <a:lnTo>
                    <a:pt x="2587" y="13081"/>
                  </a:lnTo>
                  <a:lnTo>
                    <a:pt x="2587" y="13213"/>
                  </a:lnTo>
                  <a:lnTo>
                    <a:pt x="2587" y="13321"/>
                  </a:lnTo>
                  <a:lnTo>
                    <a:pt x="2696" y="13550"/>
                  </a:lnTo>
                  <a:lnTo>
                    <a:pt x="2696" y="13682"/>
                  </a:lnTo>
                  <a:lnTo>
                    <a:pt x="2696" y="14138"/>
                  </a:lnTo>
                  <a:lnTo>
                    <a:pt x="2784" y="14138"/>
                  </a:lnTo>
                  <a:lnTo>
                    <a:pt x="2882" y="14378"/>
                  </a:lnTo>
                  <a:lnTo>
                    <a:pt x="2784" y="14715"/>
                  </a:lnTo>
                  <a:lnTo>
                    <a:pt x="2587" y="14607"/>
                  </a:lnTo>
                  <a:lnTo>
                    <a:pt x="2499" y="14486"/>
                  </a:lnTo>
                  <a:lnTo>
                    <a:pt x="2204" y="14486"/>
                  </a:lnTo>
                  <a:lnTo>
                    <a:pt x="2204" y="14715"/>
                  </a:lnTo>
                  <a:lnTo>
                    <a:pt x="2105" y="14847"/>
                  </a:lnTo>
                  <a:lnTo>
                    <a:pt x="2204" y="14847"/>
                  </a:lnTo>
                  <a:lnTo>
                    <a:pt x="2400" y="15075"/>
                  </a:lnTo>
                  <a:lnTo>
                    <a:pt x="2400" y="15183"/>
                  </a:lnTo>
                  <a:lnTo>
                    <a:pt x="2204" y="15183"/>
                  </a:lnTo>
                  <a:lnTo>
                    <a:pt x="2204" y="15315"/>
                  </a:lnTo>
                  <a:lnTo>
                    <a:pt x="2292" y="15423"/>
                  </a:lnTo>
                  <a:lnTo>
                    <a:pt x="2400" y="15423"/>
                  </a:lnTo>
                  <a:lnTo>
                    <a:pt x="2400" y="15652"/>
                  </a:lnTo>
                  <a:lnTo>
                    <a:pt x="2587" y="15652"/>
                  </a:lnTo>
                  <a:lnTo>
                    <a:pt x="2587" y="15544"/>
                  </a:lnTo>
                  <a:lnTo>
                    <a:pt x="2696" y="15544"/>
                  </a:lnTo>
                  <a:lnTo>
                    <a:pt x="2784" y="15544"/>
                  </a:lnTo>
                  <a:lnTo>
                    <a:pt x="2971" y="15652"/>
                  </a:lnTo>
                  <a:lnTo>
                    <a:pt x="3069" y="15652"/>
                  </a:lnTo>
                  <a:lnTo>
                    <a:pt x="3069" y="15784"/>
                  </a:lnTo>
                  <a:lnTo>
                    <a:pt x="3168" y="15784"/>
                  </a:lnTo>
                  <a:lnTo>
                    <a:pt x="3355" y="15652"/>
                  </a:lnTo>
                  <a:lnTo>
                    <a:pt x="3453" y="15892"/>
                  </a:lnTo>
                  <a:lnTo>
                    <a:pt x="3738" y="15784"/>
                  </a:lnTo>
                  <a:lnTo>
                    <a:pt x="3945" y="15652"/>
                  </a:lnTo>
                  <a:lnTo>
                    <a:pt x="4033" y="15544"/>
                  </a:lnTo>
                  <a:lnTo>
                    <a:pt x="4220" y="15652"/>
                  </a:lnTo>
                  <a:lnTo>
                    <a:pt x="4417" y="15544"/>
                  </a:lnTo>
                  <a:lnTo>
                    <a:pt x="4515" y="15544"/>
                  </a:lnTo>
                  <a:lnTo>
                    <a:pt x="4515" y="15423"/>
                  </a:lnTo>
                  <a:lnTo>
                    <a:pt x="4801" y="15315"/>
                  </a:lnTo>
                  <a:lnTo>
                    <a:pt x="4899" y="15315"/>
                  </a:lnTo>
                  <a:lnTo>
                    <a:pt x="4899" y="15423"/>
                  </a:lnTo>
                  <a:lnTo>
                    <a:pt x="5175" y="15544"/>
                  </a:lnTo>
                  <a:lnTo>
                    <a:pt x="5175" y="15652"/>
                  </a:lnTo>
                  <a:lnTo>
                    <a:pt x="5381" y="15544"/>
                  </a:lnTo>
                  <a:lnTo>
                    <a:pt x="5381" y="15652"/>
                  </a:lnTo>
                  <a:lnTo>
                    <a:pt x="5381" y="15784"/>
                  </a:lnTo>
                  <a:lnTo>
                    <a:pt x="5578" y="15652"/>
                  </a:lnTo>
                  <a:lnTo>
                    <a:pt x="5578" y="15784"/>
                  </a:lnTo>
                  <a:lnTo>
                    <a:pt x="5765" y="15652"/>
                  </a:lnTo>
                  <a:lnTo>
                    <a:pt x="5853" y="15784"/>
                  </a:lnTo>
                  <a:lnTo>
                    <a:pt x="5765" y="15892"/>
                  </a:lnTo>
                  <a:lnTo>
                    <a:pt x="5765" y="16012"/>
                  </a:lnTo>
                  <a:lnTo>
                    <a:pt x="5952" y="16012"/>
                  </a:lnTo>
                  <a:lnTo>
                    <a:pt x="6050" y="15892"/>
                  </a:lnTo>
                  <a:lnTo>
                    <a:pt x="6149" y="15892"/>
                  </a:lnTo>
                  <a:lnTo>
                    <a:pt x="6237" y="15892"/>
                  </a:lnTo>
                  <a:lnTo>
                    <a:pt x="6335" y="15544"/>
                  </a:lnTo>
                  <a:lnTo>
                    <a:pt x="6424" y="15544"/>
                  </a:lnTo>
                  <a:lnTo>
                    <a:pt x="6532" y="15544"/>
                  </a:lnTo>
                  <a:lnTo>
                    <a:pt x="6827" y="16012"/>
                  </a:lnTo>
                  <a:lnTo>
                    <a:pt x="6916" y="15892"/>
                  </a:lnTo>
                  <a:lnTo>
                    <a:pt x="7398" y="16012"/>
                  </a:lnTo>
                  <a:lnTo>
                    <a:pt x="7300" y="16120"/>
                  </a:lnTo>
                  <a:lnTo>
                    <a:pt x="7300" y="16240"/>
                  </a:lnTo>
                  <a:lnTo>
                    <a:pt x="7486" y="16240"/>
                  </a:lnTo>
                  <a:lnTo>
                    <a:pt x="7683" y="16240"/>
                  </a:lnTo>
                  <a:lnTo>
                    <a:pt x="7782" y="16360"/>
                  </a:lnTo>
                  <a:lnTo>
                    <a:pt x="7782" y="16589"/>
                  </a:lnTo>
                  <a:lnTo>
                    <a:pt x="7969" y="16589"/>
                  </a:lnTo>
                  <a:lnTo>
                    <a:pt x="8057" y="16360"/>
                  </a:lnTo>
                  <a:lnTo>
                    <a:pt x="8165" y="16360"/>
                  </a:lnTo>
                  <a:lnTo>
                    <a:pt x="8165" y="16709"/>
                  </a:lnTo>
                  <a:lnTo>
                    <a:pt x="8264" y="16709"/>
                  </a:lnTo>
                  <a:lnTo>
                    <a:pt x="8352" y="16817"/>
                  </a:lnTo>
                  <a:lnTo>
                    <a:pt x="8352" y="16949"/>
                  </a:lnTo>
                  <a:lnTo>
                    <a:pt x="8460" y="16949"/>
                  </a:lnTo>
                  <a:lnTo>
                    <a:pt x="8549" y="16709"/>
                  </a:lnTo>
                  <a:lnTo>
                    <a:pt x="8647" y="16709"/>
                  </a:lnTo>
                  <a:lnTo>
                    <a:pt x="8736" y="16589"/>
                  </a:lnTo>
                  <a:lnTo>
                    <a:pt x="9031" y="16817"/>
                  </a:lnTo>
                  <a:lnTo>
                    <a:pt x="9120" y="17057"/>
                  </a:lnTo>
                  <a:lnTo>
                    <a:pt x="9218" y="17177"/>
                  </a:lnTo>
                  <a:lnTo>
                    <a:pt x="9415" y="16949"/>
                  </a:lnTo>
                  <a:lnTo>
                    <a:pt x="9415" y="17177"/>
                  </a:lnTo>
                  <a:lnTo>
                    <a:pt x="9710" y="17177"/>
                  </a:lnTo>
                  <a:lnTo>
                    <a:pt x="9798" y="17057"/>
                  </a:lnTo>
                  <a:lnTo>
                    <a:pt x="9710" y="16949"/>
                  </a:lnTo>
                  <a:lnTo>
                    <a:pt x="9798" y="16817"/>
                  </a:lnTo>
                  <a:lnTo>
                    <a:pt x="9897" y="16817"/>
                  </a:lnTo>
                  <a:lnTo>
                    <a:pt x="9985" y="16709"/>
                  </a:lnTo>
                  <a:lnTo>
                    <a:pt x="10182" y="16949"/>
                  </a:lnTo>
                  <a:lnTo>
                    <a:pt x="10280" y="16817"/>
                  </a:lnTo>
                  <a:lnTo>
                    <a:pt x="10280" y="17057"/>
                  </a:lnTo>
                  <a:lnTo>
                    <a:pt x="10566" y="16949"/>
                  </a:lnTo>
                  <a:lnTo>
                    <a:pt x="10664" y="16817"/>
                  </a:lnTo>
                  <a:lnTo>
                    <a:pt x="10753" y="16949"/>
                  </a:lnTo>
                  <a:lnTo>
                    <a:pt x="10851" y="16949"/>
                  </a:lnTo>
                  <a:lnTo>
                    <a:pt x="10939" y="16817"/>
                  </a:lnTo>
                  <a:lnTo>
                    <a:pt x="11146" y="16817"/>
                  </a:lnTo>
                  <a:lnTo>
                    <a:pt x="11146" y="16949"/>
                  </a:lnTo>
                  <a:lnTo>
                    <a:pt x="11235" y="17057"/>
                  </a:lnTo>
                  <a:lnTo>
                    <a:pt x="11431" y="16817"/>
                  </a:lnTo>
                  <a:lnTo>
                    <a:pt x="11618" y="16817"/>
                  </a:lnTo>
                  <a:lnTo>
                    <a:pt x="11727" y="16817"/>
                  </a:lnTo>
                  <a:lnTo>
                    <a:pt x="11727" y="16589"/>
                  </a:lnTo>
                  <a:lnTo>
                    <a:pt x="11815" y="16480"/>
                  </a:lnTo>
                  <a:lnTo>
                    <a:pt x="12100" y="16589"/>
                  </a:lnTo>
                  <a:lnTo>
                    <a:pt x="12199" y="16480"/>
                  </a:lnTo>
                  <a:lnTo>
                    <a:pt x="12484" y="16709"/>
                  </a:lnTo>
                  <a:lnTo>
                    <a:pt x="12386" y="16949"/>
                  </a:lnTo>
                  <a:lnTo>
                    <a:pt x="12484" y="16949"/>
                  </a:lnTo>
                  <a:lnTo>
                    <a:pt x="12592" y="17177"/>
                  </a:lnTo>
                  <a:lnTo>
                    <a:pt x="12681" y="17285"/>
                  </a:lnTo>
                  <a:lnTo>
                    <a:pt x="12484" y="17526"/>
                  </a:lnTo>
                  <a:lnTo>
                    <a:pt x="12484" y="17646"/>
                  </a:lnTo>
                  <a:lnTo>
                    <a:pt x="12779" y="17886"/>
                  </a:lnTo>
                  <a:lnTo>
                    <a:pt x="12779" y="17994"/>
                  </a:lnTo>
                  <a:lnTo>
                    <a:pt x="12976" y="18114"/>
                  </a:lnTo>
                  <a:lnTo>
                    <a:pt x="12976" y="18222"/>
                  </a:lnTo>
                  <a:lnTo>
                    <a:pt x="13163" y="18222"/>
                  </a:lnTo>
                  <a:lnTo>
                    <a:pt x="13163" y="18462"/>
                  </a:lnTo>
                  <a:lnTo>
                    <a:pt x="13163" y="18583"/>
                  </a:lnTo>
                  <a:lnTo>
                    <a:pt x="13251" y="18691"/>
                  </a:lnTo>
                  <a:lnTo>
                    <a:pt x="13546" y="18691"/>
                  </a:lnTo>
                  <a:lnTo>
                    <a:pt x="13546" y="19051"/>
                  </a:lnTo>
                  <a:lnTo>
                    <a:pt x="13733" y="19159"/>
                  </a:lnTo>
                  <a:lnTo>
                    <a:pt x="13930" y="18931"/>
                  </a:lnTo>
                  <a:lnTo>
                    <a:pt x="14029" y="19628"/>
                  </a:lnTo>
                  <a:lnTo>
                    <a:pt x="14117" y="19628"/>
                  </a:lnTo>
                  <a:lnTo>
                    <a:pt x="14117" y="19520"/>
                  </a:lnTo>
                  <a:lnTo>
                    <a:pt x="14225" y="19520"/>
                  </a:lnTo>
                  <a:lnTo>
                    <a:pt x="14225" y="19628"/>
                  </a:lnTo>
                  <a:lnTo>
                    <a:pt x="14609" y="19748"/>
                  </a:lnTo>
                  <a:lnTo>
                    <a:pt x="14501" y="19988"/>
                  </a:lnTo>
                  <a:lnTo>
                    <a:pt x="14609" y="19988"/>
                  </a:lnTo>
                  <a:lnTo>
                    <a:pt x="14697" y="19856"/>
                  </a:lnTo>
                  <a:lnTo>
                    <a:pt x="14796" y="19856"/>
                  </a:lnTo>
                  <a:lnTo>
                    <a:pt x="14796" y="19748"/>
                  </a:lnTo>
                  <a:lnTo>
                    <a:pt x="14796" y="19628"/>
                  </a:lnTo>
                  <a:lnTo>
                    <a:pt x="14884" y="19628"/>
                  </a:lnTo>
                  <a:lnTo>
                    <a:pt x="15081" y="19159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77" name="Freeform 21"/>
            <p:cNvSpPr>
              <a:spLocks/>
            </p:cNvSpPr>
            <p:nvPr/>
          </p:nvSpPr>
          <p:spPr bwMode="auto">
            <a:xfrm>
              <a:off x="2754" y="600"/>
              <a:ext cx="497" cy="61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000"/>
                <a:gd name="T184" fmla="*/ 0 h 20000"/>
                <a:gd name="T185" fmla="*/ 20000 w 20000"/>
                <a:gd name="T186" fmla="*/ 20000 h 20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000" h="20000">
                  <a:moveTo>
                    <a:pt x="16989" y="14385"/>
                  </a:moveTo>
                  <a:lnTo>
                    <a:pt x="16989" y="14385"/>
                  </a:lnTo>
                  <a:lnTo>
                    <a:pt x="17311" y="14267"/>
                  </a:lnTo>
                  <a:lnTo>
                    <a:pt x="17456" y="14123"/>
                  </a:lnTo>
                  <a:lnTo>
                    <a:pt x="17762" y="14267"/>
                  </a:lnTo>
                  <a:lnTo>
                    <a:pt x="17762" y="14123"/>
                  </a:lnTo>
                  <a:lnTo>
                    <a:pt x="17762" y="14005"/>
                  </a:lnTo>
                  <a:lnTo>
                    <a:pt x="17939" y="13874"/>
                  </a:lnTo>
                  <a:lnTo>
                    <a:pt x="18245" y="13495"/>
                  </a:lnTo>
                  <a:lnTo>
                    <a:pt x="18245" y="13364"/>
                  </a:lnTo>
                  <a:lnTo>
                    <a:pt x="18390" y="13102"/>
                  </a:lnTo>
                  <a:lnTo>
                    <a:pt x="18390" y="12853"/>
                  </a:lnTo>
                  <a:lnTo>
                    <a:pt x="18390" y="12736"/>
                  </a:lnTo>
                  <a:lnTo>
                    <a:pt x="18390" y="12343"/>
                  </a:lnTo>
                  <a:lnTo>
                    <a:pt x="18873" y="12225"/>
                  </a:lnTo>
                  <a:lnTo>
                    <a:pt x="18873" y="11963"/>
                  </a:lnTo>
                  <a:lnTo>
                    <a:pt x="18712" y="11963"/>
                  </a:lnTo>
                  <a:lnTo>
                    <a:pt x="18873" y="11832"/>
                  </a:lnTo>
                  <a:lnTo>
                    <a:pt x="18873" y="11584"/>
                  </a:lnTo>
                  <a:lnTo>
                    <a:pt x="19356" y="11584"/>
                  </a:lnTo>
                  <a:lnTo>
                    <a:pt x="19501" y="11715"/>
                  </a:lnTo>
                  <a:lnTo>
                    <a:pt x="19807" y="11832"/>
                  </a:lnTo>
                  <a:lnTo>
                    <a:pt x="19984" y="11466"/>
                  </a:lnTo>
                  <a:lnTo>
                    <a:pt x="19807" y="11204"/>
                  </a:lnTo>
                  <a:lnTo>
                    <a:pt x="19662" y="11204"/>
                  </a:lnTo>
                  <a:lnTo>
                    <a:pt x="19662" y="10694"/>
                  </a:lnTo>
                  <a:lnTo>
                    <a:pt x="19662" y="10563"/>
                  </a:lnTo>
                  <a:lnTo>
                    <a:pt x="19501" y="10301"/>
                  </a:lnTo>
                  <a:lnTo>
                    <a:pt x="19501" y="10183"/>
                  </a:lnTo>
                  <a:lnTo>
                    <a:pt x="19501" y="10052"/>
                  </a:lnTo>
                  <a:lnTo>
                    <a:pt x="19018" y="9673"/>
                  </a:lnTo>
                  <a:lnTo>
                    <a:pt x="19179" y="9542"/>
                  </a:lnTo>
                  <a:lnTo>
                    <a:pt x="18873" y="9542"/>
                  </a:lnTo>
                  <a:lnTo>
                    <a:pt x="19179" y="9031"/>
                  </a:lnTo>
                  <a:lnTo>
                    <a:pt x="19356" y="8914"/>
                  </a:lnTo>
                  <a:lnTo>
                    <a:pt x="19356" y="8783"/>
                  </a:lnTo>
                  <a:lnTo>
                    <a:pt x="19662" y="8665"/>
                  </a:lnTo>
                  <a:lnTo>
                    <a:pt x="19662" y="8403"/>
                  </a:lnTo>
                  <a:lnTo>
                    <a:pt x="19807" y="8403"/>
                  </a:lnTo>
                  <a:lnTo>
                    <a:pt x="19807" y="8154"/>
                  </a:lnTo>
                  <a:lnTo>
                    <a:pt x="19501" y="8010"/>
                  </a:lnTo>
                  <a:lnTo>
                    <a:pt x="19356" y="8154"/>
                  </a:lnTo>
                  <a:lnTo>
                    <a:pt x="19501" y="8272"/>
                  </a:lnTo>
                  <a:lnTo>
                    <a:pt x="19356" y="8272"/>
                  </a:lnTo>
                  <a:lnTo>
                    <a:pt x="19179" y="8154"/>
                  </a:lnTo>
                  <a:lnTo>
                    <a:pt x="19018" y="8154"/>
                  </a:lnTo>
                  <a:lnTo>
                    <a:pt x="19018" y="8010"/>
                  </a:lnTo>
                  <a:lnTo>
                    <a:pt x="19179" y="8010"/>
                  </a:lnTo>
                  <a:lnTo>
                    <a:pt x="19356" y="7644"/>
                  </a:lnTo>
                  <a:lnTo>
                    <a:pt x="19018" y="7500"/>
                  </a:lnTo>
                  <a:lnTo>
                    <a:pt x="19179" y="7382"/>
                  </a:lnTo>
                  <a:lnTo>
                    <a:pt x="19018" y="7251"/>
                  </a:lnTo>
                  <a:lnTo>
                    <a:pt x="19018" y="7134"/>
                  </a:lnTo>
                  <a:lnTo>
                    <a:pt x="18712" y="7134"/>
                  </a:lnTo>
                  <a:lnTo>
                    <a:pt x="18712" y="6990"/>
                  </a:lnTo>
                  <a:lnTo>
                    <a:pt x="19018" y="6990"/>
                  </a:lnTo>
                  <a:lnTo>
                    <a:pt x="19018" y="6872"/>
                  </a:lnTo>
                  <a:lnTo>
                    <a:pt x="19018" y="6990"/>
                  </a:lnTo>
                  <a:lnTo>
                    <a:pt x="18712" y="6741"/>
                  </a:lnTo>
                  <a:lnTo>
                    <a:pt x="19018" y="6479"/>
                  </a:lnTo>
                  <a:lnTo>
                    <a:pt x="19018" y="6361"/>
                  </a:lnTo>
                  <a:lnTo>
                    <a:pt x="18873" y="6230"/>
                  </a:lnTo>
                  <a:lnTo>
                    <a:pt x="18873" y="6113"/>
                  </a:lnTo>
                  <a:lnTo>
                    <a:pt x="19018" y="5864"/>
                  </a:lnTo>
                  <a:lnTo>
                    <a:pt x="19018" y="5720"/>
                  </a:lnTo>
                  <a:lnTo>
                    <a:pt x="19356" y="5602"/>
                  </a:lnTo>
                  <a:lnTo>
                    <a:pt x="19356" y="5353"/>
                  </a:lnTo>
                  <a:lnTo>
                    <a:pt x="18873" y="5602"/>
                  </a:lnTo>
                  <a:lnTo>
                    <a:pt x="18712" y="5471"/>
                  </a:lnTo>
                  <a:lnTo>
                    <a:pt x="19018" y="5209"/>
                  </a:lnTo>
                  <a:lnTo>
                    <a:pt x="19018" y="4961"/>
                  </a:lnTo>
                  <a:lnTo>
                    <a:pt x="19356" y="4843"/>
                  </a:lnTo>
                  <a:lnTo>
                    <a:pt x="19356" y="4581"/>
                  </a:lnTo>
                  <a:lnTo>
                    <a:pt x="19501" y="4450"/>
                  </a:lnTo>
                  <a:lnTo>
                    <a:pt x="19501" y="4581"/>
                  </a:lnTo>
                  <a:lnTo>
                    <a:pt x="19807" y="4581"/>
                  </a:lnTo>
                  <a:lnTo>
                    <a:pt x="19807" y="4450"/>
                  </a:lnTo>
                  <a:lnTo>
                    <a:pt x="19501" y="4188"/>
                  </a:lnTo>
                  <a:lnTo>
                    <a:pt x="19501" y="4071"/>
                  </a:lnTo>
                  <a:lnTo>
                    <a:pt x="19356" y="3940"/>
                  </a:lnTo>
                  <a:lnTo>
                    <a:pt x="19179" y="3822"/>
                  </a:lnTo>
                  <a:lnTo>
                    <a:pt x="19179" y="3312"/>
                  </a:lnTo>
                  <a:lnTo>
                    <a:pt x="19018" y="3181"/>
                  </a:lnTo>
                  <a:lnTo>
                    <a:pt x="19018" y="2919"/>
                  </a:lnTo>
                  <a:lnTo>
                    <a:pt x="19018" y="2801"/>
                  </a:lnTo>
                  <a:lnTo>
                    <a:pt x="19018" y="2670"/>
                  </a:lnTo>
                  <a:lnTo>
                    <a:pt x="18873" y="2552"/>
                  </a:lnTo>
                  <a:lnTo>
                    <a:pt x="18873" y="2408"/>
                  </a:lnTo>
                  <a:lnTo>
                    <a:pt x="18712" y="2291"/>
                  </a:lnTo>
                  <a:lnTo>
                    <a:pt x="18567" y="2291"/>
                  </a:lnTo>
                  <a:lnTo>
                    <a:pt x="18567" y="2160"/>
                  </a:lnTo>
                  <a:lnTo>
                    <a:pt x="18245" y="2042"/>
                  </a:lnTo>
                  <a:lnTo>
                    <a:pt x="17762" y="1898"/>
                  </a:lnTo>
                  <a:lnTo>
                    <a:pt x="17456" y="1387"/>
                  </a:lnTo>
                  <a:lnTo>
                    <a:pt x="17311" y="1387"/>
                  </a:lnTo>
                  <a:lnTo>
                    <a:pt x="16989" y="1139"/>
                  </a:lnTo>
                  <a:lnTo>
                    <a:pt x="16828" y="1021"/>
                  </a:lnTo>
                  <a:lnTo>
                    <a:pt x="16828" y="877"/>
                  </a:lnTo>
                  <a:lnTo>
                    <a:pt x="16667" y="759"/>
                  </a:lnTo>
                  <a:lnTo>
                    <a:pt x="16506" y="759"/>
                  </a:lnTo>
                  <a:lnTo>
                    <a:pt x="16345" y="510"/>
                  </a:lnTo>
                  <a:lnTo>
                    <a:pt x="16200" y="510"/>
                  </a:lnTo>
                  <a:lnTo>
                    <a:pt x="16200" y="118"/>
                  </a:lnTo>
                  <a:lnTo>
                    <a:pt x="16039" y="118"/>
                  </a:lnTo>
                  <a:lnTo>
                    <a:pt x="16039" y="0"/>
                  </a:lnTo>
                  <a:lnTo>
                    <a:pt x="15717" y="118"/>
                  </a:lnTo>
                  <a:lnTo>
                    <a:pt x="15572" y="249"/>
                  </a:lnTo>
                  <a:lnTo>
                    <a:pt x="15266" y="118"/>
                  </a:lnTo>
                  <a:lnTo>
                    <a:pt x="15089" y="118"/>
                  </a:lnTo>
                  <a:lnTo>
                    <a:pt x="14783" y="380"/>
                  </a:lnTo>
                  <a:lnTo>
                    <a:pt x="14155" y="759"/>
                  </a:lnTo>
                  <a:lnTo>
                    <a:pt x="13994" y="877"/>
                  </a:lnTo>
                  <a:lnTo>
                    <a:pt x="13849" y="1021"/>
                  </a:lnTo>
                  <a:lnTo>
                    <a:pt x="13527" y="1139"/>
                  </a:lnTo>
                  <a:lnTo>
                    <a:pt x="13366" y="1270"/>
                  </a:lnTo>
                  <a:lnTo>
                    <a:pt x="13043" y="1531"/>
                  </a:lnTo>
                  <a:lnTo>
                    <a:pt x="12899" y="1649"/>
                  </a:lnTo>
                  <a:lnTo>
                    <a:pt x="12738" y="1649"/>
                  </a:lnTo>
                  <a:lnTo>
                    <a:pt x="12593" y="1649"/>
                  </a:lnTo>
                  <a:lnTo>
                    <a:pt x="12415" y="1780"/>
                  </a:lnTo>
                  <a:lnTo>
                    <a:pt x="12271" y="1898"/>
                  </a:lnTo>
                  <a:lnTo>
                    <a:pt x="11481" y="2042"/>
                  </a:lnTo>
                  <a:lnTo>
                    <a:pt x="11176" y="2160"/>
                  </a:lnTo>
                  <a:lnTo>
                    <a:pt x="10548" y="2160"/>
                  </a:lnTo>
                  <a:lnTo>
                    <a:pt x="10370" y="2160"/>
                  </a:lnTo>
                  <a:lnTo>
                    <a:pt x="10225" y="2160"/>
                  </a:lnTo>
                  <a:lnTo>
                    <a:pt x="10064" y="2291"/>
                  </a:lnTo>
                  <a:lnTo>
                    <a:pt x="9742" y="2408"/>
                  </a:lnTo>
                  <a:lnTo>
                    <a:pt x="9130" y="2408"/>
                  </a:lnTo>
                  <a:lnTo>
                    <a:pt x="8953" y="2552"/>
                  </a:lnTo>
                  <a:lnTo>
                    <a:pt x="8647" y="2670"/>
                  </a:lnTo>
                  <a:lnTo>
                    <a:pt x="8180" y="2801"/>
                  </a:lnTo>
                  <a:lnTo>
                    <a:pt x="8019" y="2801"/>
                  </a:lnTo>
                  <a:lnTo>
                    <a:pt x="7552" y="2670"/>
                  </a:lnTo>
                  <a:lnTo>
                    <a:pt x="7069" y="2801"/>
                  </a:lnTo>
                  <a:lnTo>
                    <a:pt x="6908" y="2801"/>
                  </a:lnTo>
                  <a:lnTo>
                    <a:pt x="6763" y="2919"/>
                  </a:lnTo>
                  <a:lnTo>
                    <a:pt x="6280" y="2919"/>
                  </a:lnTo>
                  <a:lnTo>
                    <a:pt x="5974" y="3050"/>
                  </a:lnTo>
                  <a:lnTo>
                    <a:pt x="5829" y="3181"/>
                  </a:lnTo>
                  <a:lnTo>
                    <a:pt x="5507" y="3429"/>
                  </a:lnTo>
                  <a:lnTo>
                    <a:pt x="5346" y="3429"/>
                  </a:lnTo>
                  <a:lnTo>
                    <a:pt x="4863" y="3678"/>
                  </a:lnTo>
                  <a:lnTo>
                    <a:pt x="4235" y="3940"/>
                  </a:lnTo>
                  <a:lnTo>
                    <a:pt x="3929" y="4071"/>
                  </a:lnTo>
                  <a:lnTo>
                    <a:pt x="3929" y="4188"/>
                  </a:lnTo>
                  <a:lnTo>
                    <a:pt x="3607" y="4188"/>
                  </a:lnTo>
                  <a:lnTo>
                    <a:pt x="3462" y="4332"/>
                  </a:lnTo>
                  <a:lnTo>
                    <a:pt x="3301" y="4332"/>
                  </a:lnTo>
                  <a:lnTo>
                    <a:pt x="3301" y="4450"/>
                  </a:lnTo>
                  <a:lnTo>
                    <a:pt x="3156" y="4581"/>
                  </a:lnTo>
                  <a:lnTo>
                    <a:pt x="2818" y="4581"/>
                  </a:lnTo>
                  <a:lnTo>
                    <a:pt x="2673" y="4581"/>
                  </a:lnTo>
                  <a:lnTo>
                    <a:pt x="2512" y="4699"/>
                  </a:lnTo>
                  <a:lnTo>
                    <a:pt x="2351" y="4699"/>
                  </a:lnTo>
                  <a:lnTo>
                    <a:pt x="1884" y="4961"/>
                  </a:lnTo>
                  <a:lnTo>
                    <a:pt x="1739" y="4961"/>
                  </a:lnTo>
                  <a:lnTo>
                    <a:pt x="1417" y="5092"/>
                  </a:lnTo>
                  <a:lnTo>
                    <a:pt x="1417" y="5209"/>
                  </a:lnTo>
                  <a:lnTo>
                    <a:pt x="1256" y="5209"/>
                  </a:lnTo>
                  <a:lnTo>
                    <a:pt x="1256" y="5602"/>
                  </a:lnTo>
                  <a:lnTo>
                    <a:pt x="934" y="6113"/>
                  </a:lnTo>
                  <a:lnTo>
                    <a:pt x="789" y="6361"/>
                  </a:lnTo>
                  <a:lnTo>
                    <a:pt x="628" y="6623"/>
                  </a:lnTo>
                  <a:lnTo>
                    <a:pt x="145" y="7382"/>
                  </a:lnTo>
                  <a:lnTo>
                    <a:pt x="0" y="7644"/>
                  </a:lnTo>
                  <a:lnTo>
                    <a:pt x="0" y="7762"/>
                  </a:lnTo>
                  <a:lnTo>
                    <a:pt x="306" y="8010"/>
                  </a:lnTo>
                  <a:lnTo>
                    <a:pt x="306" y="8154"/>
                  </a:lnTo>
                  <a:lnTo>
                    <a:pt x="306" y="8272"/>
                  </a:lnTo>
                  <a:lnTo>
                    <a:pt x="628" y="8403"/>
                  </a:lnTo>
                  <a:lnTo>
                    <a:pt x="1562" y="8403"/>
                  </a:lnTo>
                  <a:lnTo>
                    <a:pt x="2045" y="8665"/>
                  </a:lnTo>
                  <a:lnTo>
                    <a:pt x="2190" y="8665"/>
                  </a:lnTo>
                  <a:lnTo>
                    <a:pt x="2351" y="8665"/>
                  </a:lnTo>
                  <a:lnTo>
                    <a:pt x="2818" y="8665"/>
                  </a:lnTo>
                  <a:lnTo>
                    <a:pt x="3607" y="8665"/>
                  </a:lnTo>
                  <a:lnTo>
                    <a:pt x="3607" y="8783"/>
                  </a:lnTo>
                  <a:lnTo>
                    <a:pt x="3462" y="8783"/>
                  </a:lnTo>
                  <a:lnTo>
                    <a:pt x="3156" y="8914"/>
                  </a:lnTo>
                  <a:lnTo>
                    <a:pt x="2818" y="8914"/>
                  </a:lnTo>
                  <a:lnTo>
                    <a:pt x="2673" y="8914"/>
                  </a:lnTo>
                  <a:lnTo>
                    <a:pt x="2673" y="9673"/>
                  </a:lnTo>
                  <a:lnTo>
                    <a:pt x="2673" y="9791"/>
                  </a:lnTo>
                  <a:lnTo>
                    <a:pt x="2673" y="9935"/>
                  </a:lnTo>
                  <a:lnTo>
                    <a:pt x="2818" y="10052"/>
                  </a:lnTo>
                  <a:lnTo>
                    <a:pt x="2979" y="10301"/>
                  </a:lnTo>
                  <a:lnTo>
                    <a:pt x="2673" y="10563"/>
                  </a:lnTo>
                  <a:lnTo>
                    <a:pt x="2673" y="10694"/>
                  </a:lnTo>
                  <a:lnTo>
                    <a:pt x="2818" y="10694"/>
                  </a:lnTo>
                  <a:lnTo>
                    <a:pt x="2818" y="10955"/>
                  </a:lnTo>
                  <a:lnTo>
                    <a:pt x="2673" y="11073"/>
                  </a:lnTo>
                  <a:lnTo>
                    <a:pt x="2818" y="11204"/>
                  </a:lnTo>
                  <a:lnTo>
                    <a:pt x="3156" y="10955"/>
                  </a:lnTo>
                  <a:lnTo>
                    <a:pt x="3301" y="10955"/>
                  </a:lnTo>
                  <a:lnTo>
                    <a:pt x="3462" y="11073"/>
                  </a:lnTo>
                  <a:lnTo>
                    <a:pt x="3607" y="11322"/>
                  </a:lnTo>
                  <a:lnTo>
                    <a:pt x="2818" y="11584"/>
                  </a:lnTo>
                  <a:lnTo>
                    <a:pt x="2979" y="11832"/>
                  </a:lnTo>
                  <a:lnTo>
                    <a:pt x="3607" y="12094"/>
                  </a:lnTo>
                  <a:lnTo>
                    <a:pt x="3784" y="12225"/>
                  </a:lnTo>
                  <a:lnTo>
                    <a:pt x="3607" y="12474"/>
                  </a:lnTo>
                  <a:lnTo>
                    <a:pt x="3607" y="12592"/>
                  </a:lnTo>
                  <a:lnTo>
                    <a:pt x="3607" y="12984"/>
                  </a:lnTo>
                  <a:lnTo>
                    <a:pt x="3784" y="12984"/>
                  </a:lnTo>
                  <a:lnTo>
                    <a:pt x="4090" y="13102"/>
                  </a:lnTo>
                  <a:lnTo>
                    <a:pt x="3929" y="13246"/>
                  </a:lnTo>
                  <a:lnTo>
                    <a:pt x="3784" y="13364"/>
                  </a:lnTo>
                  <a:lnTo>
                    <a:pt x="3784" y="13495"/>
                  </a:lnTo>
                  <a:lnTo>
                    <a:pt x="3784" y="13757"/>
                  </a:lnTo>
                  <a:lnTo>
                    <a:pt x="3607" y="13874"/>
                  </a:lnTo>
                  <a:lnTo>
                    <a:pt x="3929" y="13874"/>
                  </a:lnTo>
                  <a:lnTo>
                    <a:pt x="3929" y="14123"/>
                  </a:lnTo>
                  <a:lnTo>
                    <a:pt x="3607" y="14123"/>
                  </a:lnTo>
                  <a:lnTo>
                    <a:pt x="3462" y="14267"/>
                  </a:lnTo>
                  <a:lnTo>
                    <a:pt x="3301" y="14385"/>
                  </a:lnTo>
                  <a:lnTo>
                    <a:pt x="3462" y="14516"/>
                  </a:lnTo>
                  <a:lnTo>
                    <a:pt x="3462" y="14634"/>
                  </a:lnTo>
                  <a:lnTo>
                    <a:pt x="3784" y="14764"/>
                  </a:lnTo>
                  <a:lnTo>
                    <a:pt x="3929" y="14764"/>
                  </a:lnTo>
                  <a:lnTo>
                    <a:pt x="4090" y="14895"/>
                  </a:lnTo>
                  <a:lnTo>
                    <a:pt x="4235" y="14895"/>
                  </a:lnTo>
                  <a:lnTo>
                    <a:pt x="4090" y="15144"/>
                  </a:lnTo>
                  <a:lnTo>
                    <a:pt x="3929" y="15393"/>
                  </a:lnTo>
                  <a:lnTo>
                    <a:pt x="4090" y="15537"/>
                  </a:lnTo>
                  <a:lnTo>
                    <a:pt x="3784" y="15903"/>
                  </a:lnTo>
                  <a:lnTo>
                    <a:pt x="3607" y="16165"/>
                  </a:lnTo>
                  <a:lnTo>
                    <a:pt x="3462" y="16414"/>
                  </a:lnTo>
                  <a:lnTo>
                    <a:pt x="3784" y="16675"/>
                  </a:lnTo>
                  <a:lnTo>
                    <a:pt x="3929" y="16806"/>
                  </a:lnTo>
                  <a:lnTo>
                    <a:pt x="4090" y="16806"/>
                  </a:lnTo>
                  <a:lnTo>
                    <a:pt x="4090" y="16924"/>
                  </a:lnTo>
                  <a:lnTo>
                    <a:pt x="4235" y="16806"/>
                  </a:lnTo>
                  <a:lnTo>
                    <a:pt x="4718" y="16924"/>
                  </a:lnTo>
                  <a:lnTo>
                    <a:pt x="5024" y="16924"/>
                  </a:lnTo>
                  <a:lnTo>
                    <a:pt x="5346" y="16924"/>
                  </a:lnTo>
                  <a:lnTo>
                    <a:pt x="5652" y="16675"/>
                  </a:lnTo>
                  <a:lnTo>
                    <a:pt x="5829" y="16806"/>
                  </a:lnTo>
                  <a:lnTo>
                    <a:pt x="5829" y="16924"/>
                  </a:lnTo>
                  <a:lnTo>
                    <a:pt x="5829" y="17068"/>
                  </a:lnTo>
                  <a:lnTo>
                    <a:pt x="5974" y="16924"/>
                  </a:lnTo>
                  <a:lnTo>
                    <a:pt x="6135" y="17068"/>
                  </a:lnTo>
                  <a:lnTo>
                    <a:pt x="5974" y="17068"/>
                  </a:lnTo>
                  <a:lnTo>
                    <a:pt x="6135" y="17317"/>
                  </a:lnTo>
                  <a:lnTo>
                    <a:pt x="6280" y="17317"/>
                  </a:lnTo>
                  <a:lnTo>
                    <a:pt x="6135" y="17435"/>
                  </a:lnTo>
                  <a:lnTo>
                    <a:pt x="5974" y="17579"/>
                  </a:lnTo>
                  <a:lnTo>
                    <a:pt x="6280" y="17696"/>
                  </a:lnTo>
                  <a:lnTo>
                    <a:pt x="6457" y="17827"/>
                  </a:lnTo>
                  <a:lnTo>
                    <a:pt x="6602" y="17945"/>
                  </a:lnTo>
                  <a:lnTo>
                    <a:pt x="7069" y="18207"/>
                  </a:lnTo>
                  <a:lnTo>
                    <a:pt x="7230" y="18338"/>
                  </a:lnTo>
                  <a:lnTo>
                    <a:pt x="7552" y="18338"/>
                  </a:lnTo>
                  <a:lnTo>
                    <a:pt x="7697" y="18586"/>
                  </a:lnTo>
                  <a:lnTo>
                    <a:pt x="7697" y="18848"/>
                  </a:lnTo>
                  <a:lnTo>
                    <a:pt x="7874" y="18966"/>
                  </a:lnTo>
                  <a:lnTo>
                    <a:pt x="7697" y="19215"/>
                  </a:lnTo>
                  <a:lnTo>
                    <a:pt x="7552" y="19215"/>
                  </a:lnTo>
                  <a:lnTo>
                    <a:pt x="7391" y="19476"/>
                  </a:lnTo>
                  <a:lnTo>
                    <a:pt x="7697" y="19476"/>
                  </a:lnTo>
                  <a:lnTo>
                    <a:pt x="7697" y="19607"/>
                  </a:lnTo>
                  <a:lnTo>
                    <a:pt x="7697" y="19725"/>
                  </a:lnTo>
                  <a:lnTo>
                    <a:pt x="7874" y="19869"/>
                  </a:lnTo>
                  <a:lnTo>
                    <a:pt x="7874" y="19987"/>
                  </a:lnTo>
                  <a:lnTo>
                    <a:pt x="8019" y="19987"/>
                  </a:lnTo>
                  <a:lnTo>
                    <a:pt x="8180" y="19987"/>
                  </a:lnTo>
                  <a:lnTo>
                    <a:pt x="8325" y="19987"/>
                  </a:lnTo>
                  <a:lnTo>
                    <a:pt x="8502" y="19869"/>
                  </a:lnTo>
                  <a:lnTo>
                    <a:pt x="8808" y="19869"/>
                  </a:lnTo>
                  <a:lnTo>
                    <a:pt x="8953" y="19607"/>
                  </a:lnTo>
                  <a:lnTo>
                    <a:pt x="9130" y="19359"/>
                  </a:lnTo>
                  <a:lnTo>
                    <a:pt x="9275" y="19359"/>
                  </a:lnTo>
                  <a:lnTo>
                    <a:pt x="9581" y="19476"/>
                  </a:lnTo>
                  <a:lnTo>
                    <a:pt x="10225" y="19097"/>
                  </a:lnTo>
                  <a:lnTo>
                    <a:pt x="10370" y="19215"/>
                  </a:lnTo>
                  <a:lnTo>
                    <a:pt x="10853" y="19097"/>
                  </a:lnTo>
                  <a:lnTo>
                    <a:pt x="10998" y="19097"/>
                  </a:lnTo>
                  <a:lnTo>
                    <a:pt x="11176" y="18704"/>
                  </a:lnTo>
                  <a:lnTo>
                    <a:pt x="11320" y="18848"/>
                  </a:lnTo>
                  <a:lnTo>
                    <a:pt x="11626" y="18704"/>
                  </a:lnTo>
                  <a:lnTo>
                    <a:pt x="11787" y="18848"/>
                  </a:lnTo>
                  <a:lnTo>
                    <a:pt x="11948" y="18586"/>
                  </a:lnTo>
                  <a:lnTo>
                    <a:pt x="11948" y="18338"/>
                  </a:lnTo>
                  <a:lnTo>
                    <a:pt x="12271" y="18338"/>
                  </a:lnTo>
                  <a:lnTo>
                    <a:pt x="12415" y="18586"/>
                  </a:lnTo>
                  <a:lnTo>
                    <a:pt x="12738" y="18586"/>
                  </a:lnTo>
                  <a:lnTo>
                    <a:pt x="13043" y="18704"/>
                  </a:lnTo>
                  <a:lnTo>
                    <a:pt x="13221" y="18586"/>
                  </a:lnTo>
                  <a:lnTo>
                    <a:pt x="13366" y="18586"/>
                  </a:lnTo>
                  <a:lnTo>
                    <a:pt x="13671" y="18848"/>
                  </a:lnTo>
                  <a:lnTo>
                    <a:pt x="13671" y="18704"/>
                  </a:lnTo>
                  <a:lnTo>
                    <a:pt x="14155" y="18704"/>
                  </a:lnTo>
                  <a:lnTo>
                    <a:pt x="14461" y="18704"/>
                  </a:lnTo>
                  <a:lnTo>
                    <a:pt x="14638" y="18455"/>
                  </a:lnTo>
                  <a:lnTo>
                    <a:pt x="14783" y="18455"/>
                  </a:lnTo>
                  <a:lnTo>
                    <a:pt x="14944" y="18207"/>
                  </a:lnTo>
                  <a:lnTo>
                    <a:pt x="14783" y="18076"/>
                  </a:lnTo>
                  <a:lnTo>
                    <a:pt x="14783" y="17945"/>
                  </a:lnTo>
                  <a:lnTo>
                    <a:pt x="14783" y="17696"/>
                  </a:lnTo>
                  <a:lnTo>
                    <a:pt x="15089" y="17579"/>
                  </a:lnTo>
                  <a:lnTo>
                    <a:pt x="15266" y="17317"/>
                  </a:lnTo>
                  <a:lnTo>
                    <a:pt x="15572" y="17317"/>
                  </a:lnTo>
                  <a:lnTo>
                    <a:pt x="15717" y="17186"/>
                  </a:lnTo>
                  <a:lnTo>
                    <a:pt x="15894" y="17186"/>
                  </a:lnTo>
                  <a:lnTo>
                    <a:pt x="16039" y="17068"/>
                  </a:lnTo>
                  <a:lnTo>
                    <a:pt x="16039" y="16806"/>
                  </a:lnTo>
                  <a:lnTo>
                    <a:pt x="15894" y="16806"/>
                  </a:lnTo>
                  <a:lnTo>
                    <a:pt x="15894" y="16675"/>
                  </a:lnTo>
                  <a:lnTo>
                    <a:pt x="15894" y="16414"/>
                  </a:lnTo>
                  <a:lnTo>
                    <a:pt x="15894" y="16296"/>
                  </a:lnTo>
                  <a:lnTo>
                    <a:pt x="16345" y="16296"/>
                  </a:lnTo>
                  <a:lnTo>
                    <a:pt x="16506" y="16165"/>
                  </a:lnTo>
                  <a:lnTo>
                    <a:pt x="16506" y="16047"/>
                  </a:lnTo>
                  <a:lnTo>
                    <a:pt x="16345" y="15785"/>
                  </a:lnTo>
                  <a:lnTo>
                    <a:pt x="16667" y="15654"/>
                  </a:lnTo>
                  <a:lnTo>
                    <a:pt x="16506" y="15537"/>
                  </a:lnTo>
                  <a:lnTo>
                    <a:pt x="16039" y="15654"/>
                  </a:lnTo>
                  <a:lnTo>
                    <a:pt x="16039" y="15537"/>
                  </a:lnTo>
                  <a:lnTo>
                    <a:pt x="16200" y="15275"/>
                  </a:lnTo>
                  <a:lnTo>
                    <a:pt x="16200" y="15144"/>
                  </a:lnTo>
                  <a:lnTo>
                    <a:pt x="16039" y="15026"/>
                  </a:lnTo>
                  <a:lnTo>
                    <a:pt x="15894" y="15026"/>
                  </a:lnTo>
                  <a:lnTo>
                    <a:pt x="15717" y="14634"/>
                  </a:lnTo>
                  <a:lnTo>
                    <a:pt x="15894" y="14634"/>
                  </a:lnTo>
                  <a:lnTo>
                    <a:pt x="16039" y="14516"/>
                  </a:lnTo>
                  <a:lnTo>
                    <a:pt x="16200" y="14516"/>
                  </a:lnTo>
                  <a:lnTo>
                    <a:pt x="16345" y="14516"/>
                  </a:lnTo>
                  <a:lnTo>
                    <a:pt x="16506" y="14516"/>
                  </a:lnTo>
                  <a:lnTo>
                    <a:pt x="16506" y="14267"/>
                  </a:lnTo>
                  <a:lnTo>
                    <a:pt x="16667" y="14385"/>
                  </a:lnTo>
                  <a:lnTo>
                    <a:pt x="16989" y="1438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78" name="Freeform 22"/>
            <p:cNvSpPr>
              <a:spLocks/>
            </p:cNvSpPr>
            <p:nvPr/>
          </p:nvSpPr>
          <p:spPr bwMode="auto">
            <a:xfrm>
              <a:off x="2184" y="721"/>
              <a:ext cx="821" cy="70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w 20000"/>
                <a:gd name="T123" fmla="*/ 0 h 200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00"/>
                <a:gd name="T187" fmla="*/ 0 h 20000"/>
                <a:gd name="T188" fmla="*/ 20000 w 20000"/>
                <a:gd name="T189" fmla="*/ 20000 h 200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00" h="20000">
                  <a:moveTo>
                    <a:pt x="10375" y="5414"/>
                  </a:moveTo>
                  <a:lnTo>
                    <a:pt x="10560" y="5414"/>
                  </a:lnTo>
                  <a:lnTo>
                    <a:pt x="10755" y="5414"/>
                  </a:lnTo>
                  <a:lnTo>
                    <a:pt x="10755" y="5516"/>
                  </a:lnTo>
                  <a:lnTo>
                    <a:pt x="10852" y="5516"/>
                  </a:lnTo>
                  <a:lnTo>
                    <a:pt x="11038" y="5641"/>
                  </a:lnTo>
                  <a:lnTo>
                    <a:pt x="11232" y="5857"/>
                  </a:lnTo>
                  <a:lnTo>
                    <a:pt x="11417" y="5959"/>
                  </a:lnTo>
                  <a:lnTo>
                    <a:pt x="11797" y="6073"/>
                  </a:lnTo>
                  <a:lnTo>
                    <a:pt x="12177" y="6073"/>
                  </a:lnTo>
                  <a:lnTo>
                    <a:pt x="12372" y="6073"/>
                  </a:lnTo>
                  <a:lnTo>
                    <a:pt x="12752" y="5959"/>
                  </a:lnTo>
                  <a:lnTo>
                    <a:pt x="12947" y="5857"/>
                  </a:lnTo>
                  <a:lnTo>
                    <a:pt x="13035" y="5743"/>
                  </a:lnTo>
                  <a:lnTo>
                    <a:pt x="13142" y="5743"/>
                  </a:lnTo>
                  <a:lnTo>
                    <a:pt x="13229" y="5641"/>
                  </a:lnTo>
                  <a:lnTo>
                    <a:pt x="13522" y="5516"/>
                  </a:lnTo>
                  <a:lnTo>
                    <a:pt x="13609" y="5414"/>
                  </a:lnTo>
                  <a:lnTo>
                    <a:pt x="13794" y="5301"/>
                  </a:lnTo>
                  <a:lnTo>
                    <a:pt x="13989" y="5074"/>
                  </a:lnTo>
                  <a:lnTo>
                    <a:pt x="13989" y="4972"/>
                  </a:lnTo>
                  <a:lnTo>
                    <a:pt x="14174" y="4858"/>
                  </a:lnTo>
                  <a:lnTo>
                    <a:pt x="14379" y="4631"/>
                  </a:lnTo>
                  <a:lnTo>
                    <a:pt x="14467" y="4631"/>
                  </a:lnTo>
                  <a:lnTo>
                    <a:pt x="14759" y="4529"/>
                  </a:lnTo>
                  <a:lnTo>
                    <a:pt x="14944" y="4415"/>
                  </a:lnTo>
                  <a:lnTo>
                    <a:pt x="15226" y="4415"/>
                  </a:lnTo>
                  <a:lnTo>
                    <a:pt x="15412" y="4313"/>
                  </a:lnTo>
                  <a:lnTo>
                    <a:pt x="15519" y="4313"/>
                  </a:lnTo>
                  <a:lnTo>
                    <a:pt x="15519" y="4972"/>
                  </a:lnTo>
                  <a:lnTo>
                    <a:pt x="15519" y="5074"/>
                  </a:lnTo>
                  <a:lnTo>
                    <a:pt x="15519" y="5199"/>
                  </a:lnTo>
                  <a:lnTo>
                    <a:pt x="15606" y="5301"/>
                  </a:lnTo>
                  <a:lnTo>
                    <a:pt x="15704" y="5516"/>
                  </a:lnTo>
                  <a:lnTo>
                    <a:pt x="15519" y="5743"/>
                  </a:lnTo>
                  <a:lnTo>
                    <a:pt x="15519" y="5857"/>
                  </a:lnTo>
                  <a:lnTo>
                    <a:pt x="15606" y="5857"/>
                  </a:lnTo>
                  <a:lnTo>
                    <a:pt x="15606" y="6073"/>
                  </a:lnTo>
                  <a:lnTo>
                    <a:pt x="15519" y="6186"/>
                  </a:lnTo>
                  <a:lnTo>
                    <a:pt x="15606" y="6300"/>
                  </a:lnTo>
                  <a:lnTo>
                    <a:pt x="15801" y="6073"/>
                  </a:lnTo>
                  <a:lnTo>
                    <a:pt x="15899" y="6073"/>
                  </a:lnTo>
                  <a:lnTo>
                    <a:pt x="15996" y="6186"/>
                  </a:lnTo>
                  <a:lnTo>
                    <a:pt x="16084" y="6402"/>
                  </a:lnTo>
                  <a:lnTo>
                    <a:pt x="15606" y="6617"/>
                  </a:lnTo>
                  <a:lnTo>
                    <a:pt x="15704" y="6844"/>
                  </a:lnTo>
                  <a:lnTo>
                    <a:pt x="16084" y="7060"/>
                  </a:lnTo>
                  <a:lnTo>
                    <a:pt x="16181" y="7185"/>
                  </a:lnTo>
                  <a:lnTo>
                    <a:pt x="16084" y="7401"/>
                  </a:lnTo>
                  <a:lnTo>
                    <a:pt x="16084" y="7503"/>
                  </a:lnTo>
                  <a:lnTo>
                    <a:pt x="16084" y="7843"/>
                  </a:lnTo>
                  <a:lnTo>
                    <a:pt x="16181" y="7843"/>
                  </a:lnTo>
                  <a:lnTo>
                    <a:pt x="16376" y="7946"/>
                  </a:lnTo>
                  <a:lnTo>
                    <a:pt x="16269" y="8070"/>
                  </a:lnTo>
                  <a:lnTo>
                    <a:pt x="16181" y="8173"/>
                  </a:lnTo>
                  <a:lnTo>
                    <a:pt x="16181" y="8286"/>
                  </a:lnTo>
                  <a:lnTo>
                    <a:pt x="16181" y="8502"/>
                  </a:lnTo>
                  <a:lnTo>
                    <a:pt x="16084" y="8604"/>
                  </a:lnTo>
                  <a:lnTo>
                    <a:pt x="16269" y="8604"/>
                  </a:lnTo>
                  <a:lnTo>
                    <a:pt x="16269" y="8831"/>
                  </a:lnTo>
                  <a:lnTo>
                    <a:pt x="16084" y="8831"/>
                  </a:lnTo>
                  <a:lnTo>
                    <a:pt x="15996" y="8944"/>
                  </a:lnTo>
                  <a:lnTo>
                    <a:pt x="15899" y="9047"/>
                  </a:lnTo>
                  <a:lnTo>
                    <a:pt x="15996" y="9171"/>
                  </a:lnTo>
                  <a:lnTo>
                    <a:pt x="15996" y="9274"/>
                  </a:lnTo>
                  <a:lnTo>
                    <a:pt x="16181" y="9387"/>
                  </a:lnTo>
                  <a:lnTo>
                    <a:pt x="16269" y="9387"/>
                  </a:lnTo>
                  <a:lnTo>
                    <a:pt x="16376" y="9489"/>
                  </a:lnTo>
                  <a:lnTo>
                    <a:pt x="16464" y="9489"/>
                  </a:lnTo>
                  <a:lnTo>
                    <a:pt x="16376" y="9716"/>
                  </a:lnTo>
                  <a:lnTo>
                    <a:pt x="16269" y="9932"/>
                  </a:lnTo>
                  <a:lnTo>
                    <a:pt x="16376" y="10057"/>
                  </a:lnTo>
                  <a:lnTo>
                    <a:pt x="16181" y="10375"/>
                  </a:lnTo>
                  <a:lnTo>
                    <a:pt x="16084" y="10602"/>
                  </a:lnTo>
                  <a:lnTo>
                    <a:pt x="15996" y="10817"/>
                  </a:lnTo>
                  <a:lnTo>
                    <a:pt x="16181" y="11033"/>
                  </a:lnTo>
                  <a:lnTo>
                    <a:pt x="16269" y="11158"/>
                  </a:lnTo>
                  <a:lnTo>
                    <a:pt x="16376" y="11158"/>
                  </a:lnTo>
                  <a:lnTo>
                    <a:pt x="16376" y="11260"/>
                  </a:lnTo>
                  <a:lnTo>
                    <a:pt x="16464" y="11158"/>
                  </a:lnTo>
                  <a:lnTo>
                    <a:pt x="16756" y="11260"/>
                  </a:lnTo>
                  <a:lnTo>
                    <a:pt x="16941" y="11260"/>
                  </a:lnTo>
                  <a:lnTo>
                    <a:pt x="17136" y="11260"/>
                  </a:lnTo>
                  <a:lnTo>
                    <a:pt x="17321" y="11033"/>
                  </a:lnTo>
                  <a:lnTo>
                    <a:pt x="17418" y="11158"/>
                  </a:lnTo>
                  <a:lnTo>
                    <a:pt x="17418" y="11260"/>
                  </a:lnTo>
                  <a:lnTo>
                    <a:pt x="17418" y="11373"/>
                  </a:lnTo>
                  <a:lnTo>
                    <a:pt x="17516" y="11260"/>
                  </a:lnTo>
                  <a:lnTo>
                    <a:pt x="17613" y="11373"/>
                  </a:lnTo>
                  <a:lnTo>
                    <a:pt x="17516" y="11373"/>
                  </a:lnTo>
                  <a:lnTo>
                    <a:pt x="17613" y="11600"/>
                  </a:lnTo>
                  <a:lnTo>
                    <a:pt x="17701" y="11600"/>
                  </a:lnTo>
                  <a:lnTo>
                    <a:pt x="17613" y="11703"/>
                  </a:lnTo>
                  <a:lnTo>
                    <a:pt x="17516" y="11816"/>
                  </a:lnTo>
                  <a:lnTo>
                    <a:pt x="17701" y="11918"/>
                  </a:lnTo>
                  <a:lnTo>
                    <a:pt x="17798" y="12043"/>
                  </a:lnTo>
                  <a:lnTo>
                    <a:pt x="17886" y="12145"/>
                  </a:lnTo>
                  <a:lnTo>
                    <a:pt x="18178" y="12361"/>
                  </a:lnTo>
                  <a:lnTo>
                    <a:pt x="18266" y="12474"/>
                  </a:lnTo>
                  <a:lnTo>
                    <a:pt x="18471" y="12474"/>
                  </a:lnTo>
                  <a:lnTo>
                    <a:pt x="18558" y="12701"/>
                  </a:lnTo>
                  <a:lnTo>
                    <a:pt x="18558" y="12917"/>
                  </a:lnTo>
                  <a:lnTo>
                    <a:pt x="18665" y="13019"/>
                  </a:lnTo>
                  <a:lnTo>
                    <a:pt x="18558" y="13246"/>
                  </a:lnTo>
                  <a:lnTo>
                    <a:pt x="18471" y="13246"/>
                  </a:lnTo>
                  <a:lnTo>
                    <a:pt x="18373" y="13462"/>
                  </a:lnTo>
                  <a:lnTo>
                    <a:pt x="18558" y="13462"/>
                  </a:lnTo>
                  <a:lnTo>
                    <a:pt x="18558" y="13587"/>
                  </a:lnTo>
                  <a:lnTo>
                    <a:pt x="18558" y="13689"/>
                  </a:lnTo>
                  <a:lnTo>
                    <a:pt x="18665" y="13802"/>
                  </a:lnTo>
                  <a:lnTo>
                    <a:pt x="18665" y="13905"/>
                  </a:lnTo>
                  <a:lnTo>
                    <a:pt x="18753" y="13905"/>
                  </a:lnTo>
                  <a:lnTo>
                    <a:pt x="18850" y="13905"/>
                  </a:lnTo>
                  <a:lnTo>
                    <a:pt x="18938" y="13905"/>
                  </a:lnTo>
                  <a:lnTo>
                    <a:pt x="19036" y="14132"/>
                  </a:lnTo>
                  <a:lnTo>
                    <a:pt x="19036" y="14347"/>
                  </a:lnTo>
                  <a:lnTo>
                    <a:pt x="18938" y="14688"/>
                  </a:lnTo>
                  <a:lnTo>
                    <a:pt x="19133" y="14688"/>
                  </a:lnTo>
                  <a:lnTo>
                    <a:pt x="19133" y="15006"/>
                  </a:lnTo>
                  <a:lnTo>
                    <a:pt x="19318" y="15131"/>
                  </a:lnTo>
                  <a:lnTo>
                    <a:pt x="19503" y="15131"/>
                  </a:lnTo>
                  <a:lnTo>
                    <a:pt x="19503" y="15233"/>
                  </a:lnTo>
                  <a:lnTo>
                    <a:pt x="19698" y="15346"/>
                  </a:lnTo>
                  <a:lnTo>
                    <a:pt x="19795" y="15448"/>
                  </a:lnTo>
                  <a:lnTo>
                    <a:pt x="19698" y="15573"/>
                  </a:lnTo>
                  <a:lnTo>
                    <a:pt x="19903" y="15675"/>
                  </a:lnTo>
                  <a:lnTo>
                    <a:pt x="19990" y="15789"/>
                  </a:lnTo>
                  <a:lnTo>
                    <a:pt x="19795" y="16016"/>
                  </a:lnTo>
                  <a:lnTo>
                    <a:pt x="19903" y="16118"/>
                  </a:lnTo>
                  <a:lnTo>
                    <a:pt x="19903" y="16232"/>
                  </a:lnTo>
                  <a:lnTo>
                    <a:pt x="19795" y="16334"/>
                  </a:lnTo>
                  <a:lnTo>
                    <a:pt x="19795" y="16561"/>
                  </a:lnTo>
                  <a:lnTo>
                    <a:pt x="19990" y="16776"/>
                  </a:lnTo>
                  <a:lnTo>
                    <a:pt x="19795" y="17117"/>
                  </a:lnTo>
                  <a:lnTo>
                    <a:pt x="19795" y="17333"/>
                  </a:lnTo>
                  <a:lnTo>
                    <a:pt x="19698" y="17435"/>
                  </a:lnTo>
                  <a:lnTo>
                    <a:pt x="19503" y="17662"/>
                  </a:lnTo>
                  <a:lnTo>
                    <a:pt x="19415" y="17662"/>
                  </a:lnTo>
                  <a:lnTo>
                    <a:pt x="19318" y="17775"/>
                  </a:lnTo>
                  <a:lnTo>
                    <a:pt x="19230" y="17775"/>
                  </a:lnTo>
                  <a:lnTo>
                    <a:pt x="19230" y="17877"/>
                  </a:lnTo>
                  <a:lnTo>
                    <a:pt x="19036" y="17877"/>
                  </a:lnTo>
                  <a:lnTo>
                    <a:pt x="18938" y="18002"/>
                  </a:lnTo>
                  <a:lnTo>
                    <a:pt x="18850" y="17877"/>
                  </a:lnTo>
                  <a:lnTo>
                    <a:pt x="18665" y="18002"/>
                  </a:lnTo>
                  <a:lnTo>
                    <a:pt x="18558" y="18104"/>
                  </a:lnTo>
                  <a:lnTo>
                    <a:pt x="18471" y="18445"/>
                  </a:lnTo>
                  <a:lnTo>
                    <a:pt x="18558" y="18445"/>
                  </a:lnTo>
                  <a:lnTo>
                    <a:pt x="18753" y="18661"/>
                  </a:lnTo>
                  <a:lnTo>
                    <a:pt x="18665" y="18763"/>
                  </a:lnTo>
                  <a:lnTo>
                    <a:pt x="18665" y="18876"/>
                  </a:lnTo>
                  <a:lnTo>
                    <a:pt x="18753" y="19205"/>
                  </a:lnTo>
                  <a:lnTo>
                    <a:pt x="18850" y="19421"/>
                  </a:lnTo>
                  <a:lnTo>
                    <a:pt x="18850" y="19546"/>
                  </a:lnTo>
                  <a:lnTo>
                    <a:pt x="18753" y="19762"/>
                  </a:lnTo>
                  <a:lnTo>
                    <a:pt x="18665" y="19762"/>
                  </a:lnTo>
                  <a:lnTo>
                    <a:pt x="18558" y="19864"/>
                  </a:lnTo>
                  <a:lnTo>
                    <a:pt x="18373" y="19989"/>
                  </a:lnTo>
                  <a:lnTo>
                    <a:pt x="18266" y="19864"/>
                  </a:lnTo>
                  <a:lnTo>
                    <a:pt x="18178" y="19762"/>
                  </a:lnTo>
                  <a:lnTo>
                    <a:pt x="18178" y="19648"/>
                  </a:lnTo>
                  <a:lnTo>
                    <a:pt x="18081" y="19648"/>
                  </a:lnTo>
                  <a:lnTo>
                    <a:pt x="18081" y="19421"/>
                  </a:lnTo>
                  <a:lnTo>
                    <a:pt x="17993" y="19319"/>
                  </a:lnTo>
                  <a:lnTo>
                    <a:pt x="17886" y="19205"/>
                  </a:lnTo>
                  <a:lnTo>
                    <a:pt x="17886" y="18990"/>
                  </a:lnTo>
                  <a:lnTo>
                    <a:pt x="17701" y="18876"/>
                  </a:lnTo>
                  <a:lnTo>
                    <a:pt x="17516" y="18990"/>
                  </a:lnTo>
                  <a:lnTo>
                    <a:pt x="17613" y="19319"/>
                  </a:lnTo>
                  <a:lnTo>
                    <a:pt x="17516" y="19319"/>
                  </a:lnTo>
                  <a:lnTo>
                    <a:pt x="17516" y="19205"/>
                  </a:lnTo>
                  <a:lnTo>
                    <a:pt x="17233" y="19103"/>
                  </a:lnTo>
                  <a:lnTo>
                    <a:pt x="17136" y="19103"/>
                  </a:lnTo>
                  <a:lnTo>
                    <a:pt x="16844" y="19103"/>
                  </a:lnTo>
                  <a:lnTo>
                    <a:pt x="16844" y="18876"/>
                  </a:lnTo>
                  <a:lnTo>
                    <a:pt x="16649" y="18876"/>
                  </a:lnTo>
                  <a:lnTo>
                    <a:pt x="16561" y="18547"/>
                  </a:lnTo>
                  <a:lnTo>
                    <a:pt x="16649" y="18547"/>
                  </a:lnTo>
                  <a:lnTo>
                    <a:pt x="16561" y="18320"/>
                  </a:lnTo>
                  <a:lnTo>
                    <a:pt x="16464" y="18445"/>
                  </a:lnTo>
                  <a:lnTo>
                    <a:pt x="16376" y="18320"/>
                  </a:lnTo>
                  <a:lnTo>
                    <a:pt x="16181" y="18320"/>
                  </a:lnTo>
                  <a:lnTo>
                    <a:pt x="16084" y="18218"/>
                  </a:lnTo>
                  <a:lnTo>
                    <a:pt x="15996" y="18218"/>
                  </a:lnTo>
                  <a:lnTo>
                    <a:pt x="15899" y="18218"/>
                  </a:lnTo>
                  <a:lnTo>
                    <a:pt x="15801" y="17877"/>
                  </a:lnTo>
                  <a:lnTo>
                    <a:pt x="15801" y="17775"/>
                  </a:lnTo>
                  <a:lnTo>
                    <a:pt x="15801" y="17560"/>
                  </a:lnTo>
                  <a:lnTo>
                    <a:pt x="15801" y="17333"/>
                  </a:lnTo>
                  <a:lnTo>
                    <a:pt x="15704" y="17333"/>
                  </a:lnTo>
                  <a:lnTo>
                    <a:pt x="15801" y="17219"/>
                  </a:lnTo>
                  <a:lnTo>
                    <a:pt x="15704" y="17003"/>
                  </a:lnTo>
                  <a:lnTo>
                    <a:pt x="15801" y="17003"/>
                  </a:lnTo>
                  <a:lnTo>
                    <a:pt x="15801" y="16776"/>
                  </a:lnTo>
                  <a:lnTo>
                    <a:pt x="15704" y="16674"/>
                  </a:lnTo>
                  <a:lnTo>
                    <a:pt x="15704" y="16459"/>
                  </a:lnTo>
                  <a:lnTo>
                    <a:pt x="15606" y="16459"/>
                  </a:lnTo>
                  <a:lnTo>
                    <a:pt x="15519" y="16334"/>
                  </a:lnTo>
                  <a:lnTo>
                    <a:pt x="15412" y="16232"/>
                  </a:lnTo>
                  <a:lnTo>
                    <a:pt x="15139" y="16118"/>
                  </a:lnTo>
                  <a:lnTo>
                    <a:pt x="14944" y="16118"/>
                  </a:lnTo>
                  <a:lnTo>
                    <a:pt x="14944" y="16232"/>
                  </a:lnTo>
                  <a:lnTo>
                    <a:pt x="14759" y="16232"/>
                  </a:lnTo>
                  <a:lnTo>
                    <a:pt x="14652" y="16232"/>
                  </a:lnTo>
                  <a:lnTo>
                    <a:pt x="14467" y="16334"/>
                  </a:lnTo>
                  <a:lnTo>
                    <a:pt x="14379" y="16334"/>
                  </a:lnTo>
                  <a:lnTo>
                    <a:pt x="14379" y="16459"/>
                  </a:lnTo>
                  <a:lnTo>
                    <a:pt x="14282" y="16459"/>
                  </a:lnTo>
                  <a:lnTo>
                    <a:pt x="14174" y="16334"/>
                  </a:lnTo>
                  <a:lnTo>
                    <a:pt x="14174" y="16459"/>
                  </a:lnTo>
                  <a:lnTo>
                    <a:pt x="14174" y="16561"/>
                  </a:lnTo>
                  <a:lnTo>
                    <a:pt x="14174" y="16674"/>
                  </a:lnTo>
                  <a:lnTo>
                    <a:pt x="13989" y="16674"/>
                  </a:lnTo>
                  <a:lnTo>
                    <a:pt x="13902" y="16776"/>
                  </a:lnTo>
                  <a:lnTo>
                    <a:pt x="13707" y="17003"/>
                  </a:lnTo>
                  <a:lnTo>
                    <a:pt x="13522" y="17003"/>
                  </a:lnTo>
                  <a:lnTo>
                    <a:pt x="13522" y="17333"/>
                  </a:lnTo>
                  <a:lnTo>
                    <a:pt x="13327" y="17333"/>
                  </a:lnTo>
                  <a:lnTo>
                    <a:pt x="13229" y="17333"/>
                  </a:lnTo>
                  <a:lnTo>
                    <a:pt x="13142" y="17117"/>
                  </a:lnTo>
                  <a:lnTo>
                    <a:pt x="12947" y="17219"/>
                  </a:lnTo>
                  <a:lnTo>
                    <a:pt x="12947" y="17333"/>
                  </a:lnTo>
                  <a:lnTo>
                    <a:pt x="12752" y="17333"/>
                  </a:lnTo>
                  <a:lnTo>
                    <a:pt x="12655" y="17333"/>
                  </a:lnTo>
                  <a:lnTo>
                    <a:pt x="12752" y="17117"/>
                  </a:lnTo>
                  <a:lnTo>
                    <a:pt x="12752" y="16674"/>
                  </a:lnTo>
                  <a:lnTo>
                    <a:pt x="12752" y="16334"/>
                  </a:lnTo>
                  <a:lnTo>
                    <a:pt x="12655" y="16334"/>
                  </a:lnTo>
                  <a:lnTo>
                    <a:pt x="12470" y="16459"/>
                  </a:lnTo>
                  <a:lnTo>
                    <a:pt x="12372" y="16459"/>
                  </a:lnTo>
                  <a:lnTo>
                    <a:pt x="12090" y="16334"/>
                  </a:lnTo>
                  <a:lnTo>
                    <a:pt x="11992" y="16118"/>
                  </a:lnTo>
                  <a:lnTo>
                    <a:pt x="11992" y="15891"/>
                  </a:lnTo>
                  <a:lnTo>
                    <a:pt x="11905" y="15789"/>
                  </a:lnTo>
                  <a:lnTo>
                    <a:pt x="11905" y="15675"/>
                  </a:lnTo>
                  <a:lnTo>
                    <a:pt x="12090" y="15448"/>
                  </a:lnTo>
                  <a:lnTo>
                    <a:pt x="11797" y="15131"/>
                  </a:lnTo>
                  <a:lnTo>
                    <a:pt x="11417" y="15006"/>
                  </a:lnTo>
                  <a:lnTo>
                    <a:pt x="11320" y="15131"/>
                  </a:lnTo>
                  <a:lnTo>
                    <a:pt x="11417" y="15346"/>
                  </a:lnTo>
                  <a:lnTo>
                    <a:pt x="11232" y="15675"/>
                  </a:lnTo>
                  <a:lnTo>
                    <a:pt x="11135" y="15675"/>
                  </a:lnTo>
                  <a:lnTo>
                    <a:pt x="11135" y="15573"/>
                  </a:lnTo>
                  <a:lnTo>
                    <a:pt x="10940" y="15573"/>
                  </a:lnTo>
                  <a:lnTo>
                    <a:pt x="10852" y="15448"/>
                  </a:lnTo>
                  <a:lnTo>
                    <a:pt x="10755" y="15675"/>
                  </a:lnTo>
                  <a:lnTo>
                    <a:pt x="10667" y="15675"/>
                  </a:lnTo>
                  <a:lnTo>
                    <a:pt x="10560" y="15789"/>
                  </a:lnTo>
                  <a:lnTo>
                    <a:pt x="10667" y="15789"/>
                  </a:lnTo>
                  <a:lnTo>
                    <a:pt x="10560" y="15891"/>
                  </a:lnTo>
                  <a:lnTo>
                    <a:pt x="10472" y="15789"/>
                  </a:lnTo>
                  <a:lnTo>
                    <a:pt x="10375" y="15789"/>
                  </a:lnTo>
                  <a:lnTo>
                    <a:pt x="10287" y="15573"/>
                  </a:lnTo>
                  <a:lnTo>
                    <a:pt x="10093" y="15675"/>
                  </a:lnTo>
                  <a:lnTo>
                    <a:pt x="9888" y="15573"/>
                  </a:lnTo>
                  <a:lnTo>
                    <a:pt x="9703" y="15675"/>
                  </a:lnTo>
                  <a:lnTo>
                    <a:pt x="9518" y="15675"/>
                  </a:lnTo>
                  <a:lnTo>
                    <a:pt x="9323" y="15789"/>
                  </a:lnTo>
                  <a:lnTo>
                    <a:pt x="9235" y="16016"/>
                  </a:lnTo>
                  <a:lnTo>
                    <a:pt x="9138" y="16016"/>
                  </a:lnTo>
                  <a:lnTo>
                    <a:pt x="9050" y="16016"/>
                  </a:lnTo>
                  <a:lnTo>
                    <a:pt x="8855" y="16016"/>
                  </a:lnTo>
                  <a:lnTo>
                    <a:pt x="8466" y="16334"/>
                  </a:lnTo>
                  <a:lnTo>
                    <a:pt x="8466" y="16232"/>
                  </a:lnTo>
                  <a:lnTo>
                    <a:pt x="8378" y="15891"/>
                  </a:lnTo>
                  <a:lnTo>
                    <a:pt x="8378" y="15789"/>
                  </a:lnTo>
                  <a:lnTo>
                    <a:pt x="8271" y="16016"/>
                  </a:lnTo>
                  <a:lnTo>
                    <a:pt x="7998" y="16016"/>
                  </a:lnTo>
                  <a:lnTo>
                    <a:pt x="7901" y="16016"/>
                  </a:lnTo>
                  <a:lnTo>
                    <a:pt x="7901" y="16118"/>
                  </a:lnTo>
                  <a:lnTo>
                    <a:pt x="7998" y="16118"/>
                  </a:lnTo>
                  <a:lnTo>
                    <a:pt x="7998" y="16232"/>
                  </a:lnTo>
                  <a:lnTo>
                    <a:pt x="7706" y="16334"/>
                  </a:lnTo>
                  <a:lnTo>
                    <a:pt x="7521" y="16334"/>
                  </a:lnTo>
                  <a:lnTo>
                    <a:pt x="7618" y="16016"/>
                  </a:lnTo>
                  <a:lnTo>
                    <a:pt x="7326" y="16118"/>
                  </a:lnTo>
                  <a:lnTo>
                    <a:pt x="7326" y="16016"/>
                  </a:lnTo>
                  <a:lnTo>
                    <a:pt x="7238" y="15891"/>
                  </a:lnTo>
                  <a:lnTo>
                    <a:pt x="7238" y="15789"/>
                  </a:lnTo>
                  <a:lnTo>
                    <a:pt x="7034" y="15573"/>
                  </a:lnTo>
                  <a:lnTo>
                    <a:pt x="6761" y="15675"/>
                  </a:lnTo>
                  <a:lnTo>
                    <a:pt x="6566" y="15448"/>
                  </a:lnTo>
                  <a:lnTo>
                    <a:pt x="6469" y="15346"/>
                  </a:lnTo>
                  <a:lnTo>
                    <a:pt x="6381" y="15346"/>
                  </a:lnTo>
                  <a:lnTo>
                    <a:pt x="6283" y="15573"/>
                  </a:lnTo>
                  <a:lnTo>
                    <a:pt x="6001" y="15675"/>
                  </a:lnTo>
                  <a:lnTo>
                    <a:pt x="5611" y="15346"/>
                  </a:lnTo>
                  <a:lnTo>
                    <a:pt x="5524" y="15448"/>
                  </a:lnTo>
                  <a:lnTo>
                    <a:pt x="5329" y="15346"/>
                  </a:lnTo>
                  <a:lnTo>
                    <a:pt x="5231" y="15233"/>
                  </a:lnTo>
                  <a:lnTo>
                    <a:pt x="5037" y="15233"/>
                  </a:lnTo>
                  <a:lnTo>
                    <a:pt x="4949" y="15233"/>
                  </a:lnTo>
                  <a:lnTo>
                    <a:pt x="4851" y="15131"/>
                  </a:lnTo>
                  <a:lnTo>
                    <a:pt x="4764" y="15131"/>
                  </a:lnTo>
                  <a:lnTo>
                    <a:pt x="4569" y="15006"/>
                  </a:lnTo>
                  <a:lnTo>
                    <a:pt x="4472" y="15006"/>
                  </a:lnTo>
                  <a:lnTo>
                    <a:pt x="4286" y="14904"/>
                  </a:lnTo>
                  <a:lnTo>
                    <a:pt x="4092" y="15006"/>
                  </a:lnTo>
                  <a:lnTo>
                    <a:pt x="4092" y="15131"/>
                  </a:lnTo>
                  <a:lnTo>
                    <a:pt x="4092" y="15346"/>
                  </a:lnTo>
                  <a:lnTo>
                    <a:pt x="3994" y="15346"/>
                  </a:lnTo>
                  <a:lnTo>
                    <a:pt x="3906" y="15448"/>
                  </a:lnTo>
                  <a:lnTo>
                    <a:pt x="3712" y="15448"/>
                  </a:lnTo>
                  <a:lnTo>
                    <a:pt x="3712" y="15573"/>
                  </a:lnTo>
                  <a:lnTo>
                    <a:pt x="3614" y="15573"/>
                  </a:lnTo>
                  <a:lnTo>
                    <a:pt x="3527" y="15675"/>
                  </a:lnTo>
                  <a:lnTo>
                    <a:pt x="3527" y="15789"/>
                  </a:lnTo>
                  <a:lnTo>
                    <a:pt x="3332" y="15891"/>
                  </a:lnTo>
                  <a:lnTo>
                    <a:pt x="3234" y="15891"/>
                  </a:lnTo>
                  <a:lnTo>
                    <a:pt x="2952" y="15891"/>
                  </a:lnTo>
                  <a:lnTo>
                    <a:pt x="2952" y="15675"/>
                  </a:lnTo>
                  <a:lnTo>
                    <a:pt x="2854" y="15573"/>
                  </a:lnTo>
                  <a:lnTo>
                    <a:pt x="2669" y="15573"/>
                  </a:lnTo>
                  <a:lnTo>
                    <a:pt x="2562" y="15573"/>
                  </a:lnTo>
                  <a:lnTo>
                    <a:pt x="2474" y="15233"/>
                  </a:lnTo>
                  <a:lnTo>
                    <a:pt x="2377" y="15006"/>
                  </a:lnTo>
                  <a:lnTo>
                    <a:pt x="2289" y="14790"/>
                  </a:lnTo>
                  <a:lnTo>
                    <a:pt x="2289" y="14574"/>
                  </a:lnTo>
                  <a:lnTo>
                    <a:pt x="2377" y="14574"/>
                  </a:lnTo>
                  <a:lnTo>
                    <a:pt x="2289" y="14347"/>
                  </a:lnTo>
                  <a:lnTo>
                    <a:pt x="2182" y="14347"/>
                  </a:lnTo>
                  <a:lnTo>
                    <a:pt x="2182" y="14132"/>
                  </a:lnTo>
                  <a:lnTo>
                    <a:pt x="2094" y="14030"/>
                  </a:lnTo>
                  <a:lnTo>
                    <a:pt x="1997" y="13905"/>
                  </a:lnTo>
                  <a:lnTo>
                    <a:pt x="1997" y="13689"/>
                  </a:lnTo>
                  <a:lnTo>
                    <a:pt x="2182" y="13689"/>
                  </a:lnTo>
                  <a:lnTo>
                    <a:pt x="2377" y="13689"/>
                  </a:lnTo>
                  <a:lnTo>
                    <a:pt x="2377" y="13587"/>
                  </a:lnTo>
                  <a:lnTo>
                    <a:pt x="2474" y="13689"/>
                  </a:lnTo>
                  <a:lnTo>
                    <a:pt x="2562" y="13802"/>
                  </a:lnTo>
                  <a:lnTo>
                    <a:pt x="2669" y="13802"/>
                  </a:lnTo>
                  <a:lnTo>
                    <a:pt x="2757" y="13689"/>
                  </a:lnTo>
                  <a:lnTo>
                    <a:pt x="2854" y="13802"/>
                  </a:lnTo>
                  <a:lnTo>
                    <a:pt x="2854" y="13689"/>
                  </a:lnTo>
                  <a:lnTo>
                    <a:pt x="3147" y="13689"/>
                  </a:lnTo>
                  <a:lnTo>
                    <a:pt x="3419" y="13689"/>
                  </a:lnTo>
                  <a:lnTo>
                    <a:pt x="3527" y="13802"/>
                  </a:lnTo>
                  <a:lnTo>
                    <a:pt x="3527" y="13587"/>
                  </a:lnTo>
                  <a:lnTo>
                    <a:pt x="3234" y="13462"/>
                  </a:lnTo>
                  <a:lnTo>
                    <a:pt x="3234" y="13246"/>
                  </a:lnTo>
                  <a:lnTo>
                    <a:pt x="3049" y="13360"/>
                  </a:lnTo>
                  <a:lnTo>
                    <a:pt x="3049" y="13462"/>
                  </a:lnTo>
                  <a:lnTo>
                    <a:pt x="2854" y="13462"/>
                  </a:lnTo>
                  <a:lnTo>
                    <a:pt x="2952" y="13246"/>
                  </a:lnTo>
                  <a:lnTo>
                    <a:pt x="2854" y="13246"/>
                  </a:lnTo>
                  <a:lnTo>
                    <a:pt x="2669" y="13144"/>
                  </a:lnTo>
                  <a:lnTo>
                    <a:pt x="2562" y="13144"/>
                  </a:lnTo>
                  <a:lnTo>
                    <a:pt x="2562" y="13019"/>
                  </a:lnTo>
                  <a:lnTo>
                    <a:pt x="2474" y="12701"/>
                  </a:lnTo>
                  <a:lnTo>
                    <a:pt x="2377" y="12474"/>
                  </a:lnTo>
                  <a:lnTo>
                    <a:pt x="2289" y="12361"/>
                  </a:lnTo>
                  <a:lnTo>
                    <a:pt x="2094" y="12259"/>
                  </a:lnTo>
                  <a:lnTo>
                    <a:pt x="2094" y="11703"/>
                  </a:lnTo>
                  <a:lnTo>
                    <a:pt x="2094" y="11373"/>
                  </a:lnTo>
                  <a:lnTo>
                    <a:pt x="1997" y="11158"/>
                  </a:lnTo>
                  <a:lnTo>
                    <a:pt x="1909" y="11158"/>
                  </a:lnTo>
                  <a:lnTo>
                    <a:pt x="2094" y="11033"/>
                  </a:lnTo>
                  <a:lnTo>
                    <a:pt x="2094" y="10817"/>
                  </a:lnTo>
                  <a:lnTo>
                    <a:pt x="2182" y="10602"/>
                  </a:lnTo>
                  <a:lnTo>
                    <a:pt x="2182" y="10488"/>
                  </a:lnTo>
                  <a:lnTo>
                    <a:pt x="2182" y="10272"/>
                  </a:lnTo>
                  <a:lnTo>
                    <a:pt x="2289" y="10057"/>
                  </a:lnTo>
                  <a:lnTo>
                    <a:pt x="2289" y="9932"/>
                  </a:lnTo>
                  <a:lnTo>
                    <a:pt x="2289" y="9830"/>
                  </a:lnTo>
                  <a:lnTo>
                    <a:pt x="2289" y="9716"/>
                  </a:lnTo>
                  <a:lnTo>
                    <a:pt x="2289" y="9489"/>
                  </a:lnTo>
                  <a:lnTo>
                    <a:pt x="2289" y="9387"/>
                  </a:lnTo>
                  <a:lnTo>
                    <a:pt x="2377" y="9171"/>
                  </a:lnTo>
                  <a:lnTo>
                    <a:pt x="2377" y="9047"/>
                  </a:lnTo>
                  <a:lnTo>
                    <a:pt x="2289" y="9047"/>
                  </a:lnTo>
                  <a:lnTo>
                    <a:pt x="2182" y="9171"/>
                  </a:lnTo>
                  <a:lnTo>
                    <a:pt x="2182" y="9047"/>
                  </a:lnTo>
                  <a:lnTo>
                    <a:pt x="2094" y="8604"/>
                  </a:lnTo>
                  <a:lnTo>
                    <a:pt x="2094" y="8388"/>
                  </a:lnTo>
                  <a:lnTo>
                    <a:pt x="1997" y="8070"/>
                  </a:lnTo>
                  <a:lnTo>
                    <a:pt x="2094" y="7730"/>
                  </a:lnTo>
                  <a:lnTo>
                    <a:pt x="2182" y="7503"/>
                  </a:lnTo>
                  <a:lnTo>
                    <a:pt x="2182" y="7287"/>
                  </a:lnTo>
                  <a:lnTo>
                    <a:pt x="2094" y="6742"/>
                  </a:lnTo>
                  <a:lnTo>
                    <a:pt x="2094" y="6617"/>
                  </a:lnTo>
                  <a:lnTo>
                    <a:pt x="2094" y="6515"/>
                  </a:lnTo>
                  <a:lnTo>
                    <a:pt x="1997" y="6515"/>
                  </a:lnTo>
                  <a:lnTo>
                    <a:pt x="1802" y="6186"/>
                  </a:lnTo>
                  <a:lnTo>
                    <a:pt x="1715" y="5857"/>
                  </a:lnTo>
                  <a:lnTo>
                    <a:pt x="1715" y="5743"/>
                  </a:lnTo>
                  <a:lnTo>
                    <a:pt x="1617" y="5516"/>
                  </a:lnTo>
                  <a:lnTo>
                    <a:pt x="1617" y="5414"/>
                  </a:lnTo>
                  <a:lnTo>
                    <a:pt x="1529" y="5301"/>
                  </a:lnTo>
                  <a:lnTo>
                    <a:pt x="1432" y="5074"/>
                  </a:lnTo>
                  <a:lnTo>
                    <a:pt x="1325" y="4972"/>
                  </a:lnTo>
                  <a:lnTo>
                    <a:pt x="1237" y="4756"/>
                  </a:lnTo>
                  <a:lnTo>
                    <a:pt x="1237" y="4631"/>
                  </a:lnTo>
                  <a:lnTo>
                    <a:pt x="1140" y="4529"/>
                  </a:lnTo>
                  <a:lnTo>
                    <a:pt x="945" y="4415"/>
                  </a:lnTo>
                  <a:lnTo>
                    <a:pt x="760" y="4415"/>
                  </a:lnTo>
                  <a:lnTo>
                    <a:pt x="760" y="4313"/>
                  </a:lnTo>
                  <a:lnTo>
                    <a:pt x="760" y="4086"/>
                  </a:lnTo>
                  <a:lnTo>
                    <a:pt x="760" y="3871"/>
                  </a:lnTo>
                  <a:lnTo>
                    <a:pt x="760" y="3655"/>
                  </a:lnTo>
                  <a:lnTo>
                    <a:pt x="672" y="3212"/>
                  </a:lnTo>
                  <a:lnTo>
                    <a:pt x="565" y="3212"/>
                  </a:lnTo>
                  <a:lnTo>
                    <a:pt x="672" y="2872"/>
                  </a:lnTo>
                  <a:lnTo>
                    <a:pt x="565" y="2645"/>
                  </a:lnTo>
                  <a:lnTo>
                    <a:pt x="380" y="2543"/>
                  </a:lnTo>
                  <a:lnTo>
                    <a:pt x="380" y="2429"/>
                  </a:lnTo>
                  <a:lnTo>
                    <a:pt x="477" y="2202"/>
                  </a:lnTo>
                  <a:lnTo>
                    <a:pt x="565" y="2100"/>
                  </a:lnTo>
                  <a:lnTo>
                    <a:pt x="672" y="1986"/>
                  </a:lnTo>
                  <a:lnTo>
                    <a:pt x="672" y="1771"/>
                  </a:lnTo>
                  <a:lnTo>
                    <a:pt x="672" y="1544"/>
                  </a:lnTo>
                  <a:lnTo>
                    <a:pt x="672" y="1442"/>
                  </a:lnTo>
                  <a:lnTo>
                    <a:pt x="672" y="1101"/>
                  </a:lnTo>
                  <a:lnTo>
                    <a:pt x="565" y="999"/>
                  </a:lnTo>
                  <a:lnTo>
                    <a:pt x="477" y="885"/>
                  </a:lnTo>
                  <a:lnTo>
                    <a:pt x="380" y="783"/>
                  </a:lnTo>
                  <a:lnTo>
                    <a:pt x="0" y="658"/>
                  </a:lnTo>
                  <a:lnTo>
                    <a:pt x="97" y="443"/>
                  </a:lnTo>
                  <a:lnTo>
                    <a:pt x="0" y="216"/>
                  </a:lnTo>
                  <a:lnTo>
                    <a:pt x="97" y="0"/>
                  </a:lnTo>
                  <a:lnTo>
                    <a:pt x="185" y="0"/>
                  </a:lnTo>
                  <a:lnTo>
                    <a:pt x="292" y="0"/>
                  </a:lnTo>
                  <a:lnTo>
                    <a:pt x="380" y="216"/>
                  </a:lnTo>
                  <a:lnTo>
                    <a:pt x="477" y="216"/>
                  </a:lnTo>
                  <a:lnTo>
                    <a:pt x="672" y="114"/>
                  </a:lnTo>
                  <a:lnTo>
                    <a:pt x="672" y="216"/>
                  </a:lnTo>
                  <a:lnTo>
                    <a:pt x="760" y="216"/>
                  </a:lnTo>
                  <a:lnTo>
                    <a:pt x="857" y="443"/>
                  </a:lnTo>
                  <a:lnTo>
                    <a:pt x="945" y="556"/>
                  </a:lnTo>
                  <a:lnTo>
                    <a:pt x="1237" y="658"/>
                  </a:lnTo>
                  <a:lnTo>
                    <a:pt x="1617" y="658"/>
                  </a:lnTo>
                  <a:lnTo>
                    <a:pt x="1715" y="783"/>
                  </a:lnTo>
                  <a:lnTo>
                    <a:pt x="1802" y="783"/>
                  </a:lnTo>
                  <a:lnTo>
                    <a:pt x="1802" y="885"/>
                  </a:lnTo>
                  <a:lnTo>
                    <a:pt x="1909" y="999"/>
                  </a:lnTo>
                  <a:lnTo>
                    <a:pt x="2094" y="999"/>
                  </a:lnTo>
                  <a:lnTo>
                    <a:pt x="2182" y="999"/>
                  </a:lnTo>
                  <a:lnTo>
                    <a:pt x="2289" y="1101"/>
                  </a:lnTo>
                  <a:lnTo>
                    <a:pt x="2377" y="1101"/>
                  </a:lnTo>
                  <a:lnTo>
                    <a:pt x="2562" y="999"/>
                  </a:lnTo>
                  <a:lnTo>
                    <a:pt x="2757" y="999"/>
                  </a:lnTo>
                  <a:lnTo>
                    <a:pt x="2854" y="999"/>
                  </a:lnTo>
                  <a:lnTo>
                    <a:pt x="3049" y="999"/>
                  </a:lnTo>
                  <a:lnTo>
                    <a:pt x="3234" y="885"/>
                  </a:lnTo>
                  <a:lnTo>
                    <a:pt x="3332" y="556"/>
                  </a:lnTo>
                  <a:lnTo>
                    <a:pt x="3419" y="658"/>
                  </a:lnTo>
                  <a:lnTo>
                    <a:pt x="3614" y="556"/>
                  </a:lnTo>
                  <a:lnTo>
                    <a:pt x="3712" y="443"/>
                  </a:lnTo>
                  <a:lnTo>
                    <a:pt x="3994" y="443"/>
                  </a:lnTo>
                  <a:lnTo>
                    <a:pt x="4179" y="556"/>
                  </a:lnTo>
                  <a:lnTo>
                    <a:pt x="4286" y="556"/>
                  </a:lnTo>
                  <a:lnTo>
                    <a:pt x="4472" y="658"/>
                  </a:lnTo>
                  <a:lnTo>
                    <a:pt x="4764" y="658"/>
                  </a:lnTo>
                  <a:lnTo>
                    <a:pt x="4764" y="885"/>
                  </a:lnTo>
                  <a:lnTo>
                    <a:pt x="4851" y="1101"/>
                  </a:lnTo>
                  <a:lnTo>
                    <a:pt x="4851" y="1226"/>
                  </a:lnTo>
                  <a:lnTo>
                    <a:pt x="4851" y="1328"/>
                  </a:lnTo>
                  <a:lnTo>
                    <a:pt x="4949" y="1442"/>
                  </a:lnTo>
                  <a:lnTo>
                    <a:pt x="4949" y="1771"/>
                  </a:lnTo>
                  <a:lnTo>
                    <a:pt x="4764" y="1669"/>
                  </a:lnTo>
                  <a:lnTo>
                    <a:pt x="4666" y="1884"/>
                  </a:lnTo>
                  <a:lnTo>
                    <a:pt x="4666" y="1986"/>
                  </a:lnTo>
                  <a:lnTo>
                    <a:pt x="4569" y="1986"/>
                  </a:lnTo>
                  <a:lnTo>
                    <a:pt x="4384" y="2100"/>
                  </a:lnTo>
                  <a:lnTo>
                    <a:pt x="4384" y="2327"/>
                  </a:lnTo>
                  <a:lnTo>
                    <a:pt x="4384" y="2429"/>
                  </a:lnTo>
                  <a:lnTo>
                    <a:pt x="4384" y="2645"/>
                  </a:lnTo>
                  <a:lnTo>
                    <a:pt x="4472" y="2770"/>
                  </a:lnTo>
                  <a:lnTo>
                    <a:pt x="4569" y="2985"/>
                  </a:lnTo>
                  <a:lnTo>
                    <a:pt x="4569" y="3087"/>
                  </a:lnTo>
                  <a:lnTo>
                    <a:pt x="4764" y="3314"/>
                  </a:lnTo>
                  <a:lnTo>
                    <a:pt x="4851" y="3428"/>
                  </a:lnTo>
                  <a:lnTo>
                    <a:pt x="4851" y="3530"/>
                  </a:lnTo>
                  <a:lnTo>
                    <a:pt x="4949" y="3655"/>
                  </a:lnTo>
                  <a:lnTo>
                    <a:pt x="5037" y="3757"/>
                  </a:lnTo>
                  <a:lnTo>
                    <a:pt x="5144" y="3973"/>
                  </a:lnTo>
                  <a:lnTo>
                    <a:pt x="5231" y="4086"/>
                  </a:lnTo>
                  <a:lnTo>
                    <a:pt x="5231" y="4313"/>
                  </a:lnTo>
                  <a:lnTo>
                    <a:pt x="5144" y="4756"/>
                  </a:lnTo>
                  <a:lnTo>
                    <a:pt x="5144" y="4858"/>
                  </a:lnTo>
                  <a:lnTo>
                    <a:pt x="5231" y="4858"/>
                  </a:lnTo>
                  <a:lnTo>
                    <a:pt x="5416" y="4858"/>
                  </a:lnTo>
                  <a:lnTo>
                    <a:pt x="5329" y="4972"/>
                  </a:lnTo>
                  <a:lnTo>
                    <a:pt x="5416" y="5074"/>
                  </a:lnTo>
                  <a:lnTo>
                    <a:pt x="5416" y="5199"/>
                  </a:lnTo>
                  <a:lnTo>
                    <a:pt x="5611" y="5199"/>
                  </a:lnTo>
                  <a:lnTo>
                    <a:pt x="5709" y="4972"/>
                  </a:lnTo>
                  <a:lnTo>
                    <a:pt x="5611" y="4858"/>
                  </a:lnTo>
                  <a:lnTo>
                    <a:pt x="5816" y="4631"/>
                  </a:lnTo>
                  <a:lnTo>
                    <a:pt x="5816" y="4529"/>
                  </a:lnTo>
                  <a:lnTo>
                    <a:pt x="6001" y="4529"/>
                  </a:lnTo>
                  <a:lnTo>
                    <a:pt x="6186" y="4529"/>
                  </a:lnTo>
                  <a:lnTo>
                    <a:pt x="6283" y="4415"/>
                  </a:lnTo>
                  <a:lnTo>
                    <a:pt x="6566" y="4415"/>
                  </a:lnTo>
                  <a:lnTo>
                    <a:pt x="6654" y="4415"/>
                  </a:lnTo>
                  <a:lnTo>
                    <a:pt x="6946" y="4529"/>
                  </a:lnTo>
                  <a:lnTo>
                    <a:pt x="7034" y="4631"/>
                  </a:lnTo>
                  <a:lnTo>
                    <a:pt x="7238" y="4858"/>
                  </a:lnTo>
                  <a:lnTo>
                    <a:pt x="7433" y="4858"/>
                  </a:lnTo>
                  <a:lnTo>
                    <a:pt x="7618" y="4972"/>
                  </a:lnTo>
                  <a:lnTo>
                    <a:pt x="7901" y="5074"/>
                  </a:lnTo>
                  <a:lnTo>
                    <a:pt x="8183" y="5074"/>
                  </a:lnTo>
                  <a:lnTo>
                    <a:pt x="8378" y="5199"/>
                  </a:lnTo>
                  <a:lnTo>
                    <a:pt x="8758" y="5199"/>
                  </a:lnTo>
                  <a:lnTo>
                    <a:pt x="8943" y="5199"/>
                  </a:lnTo>
                  <a:lnTo>
                    <a:pt x="9050" y="5199"/>
                  </a:lnTo>
                  <a:lnTo>
                    <a:pt x="9050" y="5301"/>
                  </a:lnTo>
                  <a:lnTo>
                    <a:pt x="9138" y="5301"/>
                  </a:lnTo>
                  <a:lnTo>
                    <a:pt x="9235" y="5301"/>
                  </a:lnTo>
                  <a:lnTo>
                    <a:pt x="9420" y="5199"/>
                  </a:lnTo>
                  <a:lnTo>
                    <a:pt x="9518" y="5199"/>
                  </a:lnTo>
                  <a:lnTo>
                    <a:pt x="9888" y="5301"/>
                  </a:lnTo>
                  <a:lnTo>
                    <a:pt x="10093" y="5301"/>
                  </a:lnTo>
                  <a:lnTo>
                    <a:pt x="10180" y="5301"/>
                  </a:lnTo>
                  <a:lnTo>
                    <a:pt x="10375" y="541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79" name="Freeform 23"/>
            <p:cNvSpPr>
              <a:spLocks/>
            </p:cNvSpPr>
            <p:nvPr/>
          </p:nvSpPr>
          <p:spPr bwMode="auto">
            <a:xfrm>
              <a:off x="3555" y="1331"/>
              <a:ext cx="798" cy="97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00"/>
                <a:gd name="T181" fmla="*/ 0 h 20000"/>
                <a:gd name="T182" fmla="*/ 20000 w 20000"/>
                <a:gd name="T183" fmla="*/ 20000 h 200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00" h="20000">
                  <a:moveTo>
                    <a:pt x="18235" y="12314"/>
                  </a:moveTo>
                  <a:lnTo>
                    <a:pt x="18325" y="12232"/>
                  </a:lnTo>
                  <a:lnTo>
                    <a:pt x="18516" y="12232"/>
                  </a:lnTo>
                  <a:lnTo>
                    <a:pt x="18626" y="12067"/>
                  </a:lnTo>
                  <a:lnTo>
                    <a:pt x="18516" y="12067"/>
                  </a:lnTo>
                  <a:lnTo>
                    <a:pt x="18325" y="11993"/>
                  </a:lnTo>
                  <a:lnTo>
                    <a:pt x="18425" y="11747"/>
                  </a:lnTo>
                  <a:lnTo>
                    <a:pt x="18425" y="11673"/>
                  </a:lnTo>
                  <a:lnTo>
                    <a:pt x="18516" y="11673"/>
                  </a:lnTo>
                  <a:lnTo>
                    <a:pt x="18716" y="11517"/>
                  </a:lnTo>
                  <a:lnTo>
                    <a:pt x="18816" y="11517"/>
                  </a:lnTo>
                  <a:lnTo>
                    <a:pt x="18907" y="11517"/>
                  </a:lnTo>
                  <a:lnTo>
                    <a:pt x="19007" y="11517"/>
                  </a:lnTo>
                  <a:lnTo>
                    <a:pt x="19107" y="11352"/>
                  </a:lnTo>
                  <a:lnTo>
                    <a:pt x="19208" y="11270"/>
                  </a:lnTo>
                  <a:lnTo>
                    <a:pt x="19208" y="11196"/>
                  </a:lnTo>
                  <a:lnTo>
                    <a:pt x="19298" y="11106"/>
                  </a:lnTo>
                  <a:lnTo>
                    <a:pt x="19208" y="11032"/>
                  </a:lnTo>
                  <a:lnTo>
                    <a:pt x="19298" y="11032"/>
                  </a:lnTo>
                  <a:lnTo>
                    <a:pt x="19398" y="10949"/>
                  </a:lnTo>
                  <a:lnTo>
                    <a:pt x="19488" y="10949"/>
                  </a:lnTo>
                  <a:lnTo>
                    <a:pt x="19398" y="10875"/>
                  </a:lnTo>
                  <a:lnTo>
                    <a:pt x="19488" y="10785"/>
                  </a:lnTo>
                  <a:lnTo>
                    <a:pt x="19599" y="10711"/>
                  </a:lnTo>
                  <a:lnTo>
                    <a:pt x="19599" y="10473"/>
                  </a:lnTo>
                  <a:lnTo>
                    <a:pt x="19488" y="10390"/>
                  </a:lnTo>
                  <a:lnTo>
                    <a:pt x="19699" y="10308"/>
                  </a:lnTo>
                  <a:lnTo>
                    <a:pt x="19699" y="10234"/>
                  </a:lnTo>
                  <a:lnTo>
                    <a:pt x="19699" y="10152"/>
                  </a:lnTo>
                  <a:lnTo>
                    <a:pt x="19699" y="10078"/>
                  </a:lnTo>
                  <a:lnTo>
                    <a:pt x="19699" y="9831"/>
                  </a:lnTo>
                  <a:lnTo>
                    <a:pt x="19699" y="9667"/>
                  </a:lnTo>
                  <a:lnTo>
                    <a:pt x="19789" y="9593"/>
                  </a:lnTo>
                  <a:lnTo>
                    <a:pt x="19900" y="9593"/>
                  </a:lnTo>
                  <a:lnTo>
                    <a:pt x="19990" y="9437"/>
                  </a:lnTo>
                  <a:lnTo>
                    <a:pt x="19900" y="9437"/>
                  </a:lnTo>
                  <a:lnTo>
                    <a:pt x="19599" y="9346"/>
                  </a:lnTo>
                  <a:lnTo>
                    <a:pt x="19599" y="9273"/>
                  </a:lnTo>
                  <a:lnTo>
                    <a:pt x="19789" y="9190"/>
                  </a:lnTo>
                  <a:lnTo>
                    <a:pt x="19699" y="9026"/>
                  </a:lnTo>
                  <a:lnTo>
                    <a:pt x="19699" y="8952"/>
                  </a:lnTo>
                  <a:lnTo>
                    <a:pt x="19789" y="8796"/>
                  </a:lnTo>
                  <a:lnTo>
                    <a:pt x="19789" y="8631"/>
                  </a:lnTo>
                  <a:lnTo>
                    <a:pt x="19599" y="8631"/>
                  </a:lnTo>
                  <a:lnTo>
                    <a:pt x="19398" y="8714"/>
                  </a:lnTo>
                  <a:lnTo>
                    <a:pt x="19298" y="8631"/>
                  </a:lnTo>
                  <a:lnTo>
                    <a:pt x="19298" y="8549"/>
                  </a:lnTo>
                  <a:lnTo>
                    <a:pt x="19208" y="8393"/>
                  </a:lnTo>
                  <a:lnTo>
                    <a:pt x="19298" y="8229"/>
                  </a:lnTo>
                  <a:lnTo>
                    <a:pt x="19298" y="8155"/>
                  </a:lnTo>
                  <a:lnTo>
                    <a:pt x="19208" y="8155"/>
                  </a:lnTo>
                  <a:lnTo>
                    <a:pt x="19107" y="8072"/>
                  </a:lnTo>
                  <a:lnTo>
                    <a:pt x="18907" y="8155"/>
                  </a:lnTo>
                  <a:lnTo>
                    <a:pt x="18816" y="8072"/>
                  </a:lnTo>
                  <a:lnTo>
                    <a:pt x="19007" y="7908"/>
                  </a:lnTo>
                  <a:lnTo>
                    <a:pt x="18907" y="7834"/>
                  </a:lnTo>
                  <a:lnTo>
                    <a:pt x="19007" y="7752"/>
                  </a:lnTo>
                  <a:lnTo>
                    <a:pt x="19208" y="7834"/>
                  </a:lnTo>
                  <a:lnTo>
                    <a:pt x="19298" y="7752"/>
                  </a:lnTo>
                  <a:lnTo>
                    <a:pt x="19398" y="7678"/>
                  </a:lnTo>
                  <a:lnTo>
                    <a:pt x="19488" y="7431"/>
                  </a:lnTo>
                  <a:lnTo>
                    <a:pt x="19599" y="7431"/>
                  </a:lnTo>
                  <a:lnTo>
                    <a:pt x="19699" y="7267"/>
                  </a:lnTo>
                  <a:lnTo>
                    <a:pt x="19599" y="7111"/>
                  </a:lnTo>
                  <a:lnTo>
                    <a:pt x="19599" y="6880"/>
                  </a:lnTo>
                  <a:lnTo>
                    <a:pt x="19488" y="6716"/>
                  </a:lnTo>
                  <a:lnTo>
                    <a:pt x="19298" y="6560"/>
                  </a:lnTo>
                  <a:lnTo>
                    <a:pt x="19107" y="6560"/>
                  </a:lnTo>
                  <a:lnTo>
                    <a:pt x="19007" y="6880"/>
                  </a:lnTo>
                  <a:lnTo>
                    <a:pt x="18907" y="6880"/>
                  </a:lnTo>
                  <a:lnTo>
                    <a:pt x="18816" y="6790"/>
                  </a:lnTo>
                  <a:lnTo>
                    <a:pt x="18716" y="6790"/>
                  </a:lnTo>
                  <a:lnTo>
                    <a:pt x="18626" y="6880"/>
                  </a:lnTo>
                  <a:lnTo>
                    <a:pt x="18516" y="6880"/>
                  </a:lnTo>
                  <a:lnTo>
                    <a:pt x="18516" y="6716"/>
                  </a:lnTo>
                  <a:lnTo>
                    <a:pt x="18235" y="6790"/>
                  </a:lnTo>
                  <a:lnTo>
                    <a:pt x="18124" y="7037"/>
                  </a:lnTo>
                  <a:lnTo>
                    <a:pt x="17934" y="7037"/>
                  </a:lnTo>
                  <a:lnTo>
                    <a:pt x="17823" y="7037"/>
                  </a:lnTo>
                  <a:lnTo>
                    <a:pt x="17823" y="6880"/>
                  </a:lnTo>
                  <a:lnTo>
                    <a:pt x="17934" y="6716"/>
                  </a:lnTo>
                  <a:lnTo>
                    <a:pt x="17823" y="6716"/>
                  </a:lnTo>
                  <a:lnTo>
                    <a:pt x="17733" y="6716"/>
                  </a:lnTo>
                  <a:lnTo>
                    <a:pt x="17543" y="6560"/>
                  </a:lnTo>
                  <a:lnTo>
                    <a:pt x="17352" y="6469"/>
                  </a:lnTo>
                  <a:lnTo>
                    <a:pt x="17352" y="6395"/>
                  </a:lnTo>
                  <a:lnTo>
                    <a:pt x="17242" y="6395"/>
                  </a:lnTo>
                  <a:lnTo>
                    <a:pt x="17242" y="6149"/>
                  </a:lnTo>
                  <a:lnTo>
                    <a:pt x="17151" y="6149"/>
                  </a:lnTo>
                  <a:lnTo>
                    <a:pt x="17051" y="6395"/>
                  </a:lnTo>
                  <a:lnTo>
                    <a:pt x="16851" y="6395"/>
                  </a:lnTo>
                  <a:lnTo>
                    <a:pt x="16359" y="6313"/>
                  </a:lnTo>
                  <a:lnTo>
                    <a:pt x="16269" y="6239"/>
                  </a:lnTo>
                  <a:lnTo>
                    <a:pt x="16359" y="6149"/>
                  </a:lnTo>
                  <a:lnTo>
                    <a:pt x="16359" y="6075"/>
                  </a:lnTo>
                  <a:lnTo>
                    <a:pt x="16169" y="6075"/>
                  </a:lnTo>
                  <a:lnTo>
                    <a:pt x="16169" y="5919"/>
                  </a:lnTo>
                  <a:lnTo>
                    <a:pt x="15968" y="5993"/>
                  </a:lnTo>
                  <a:lnTo>
                    <a:pt x="15968" y="6075"/>
                  </a:lnTo>
                  <a:lnTo>
                    <a:pt x="15687" y="6075"/>
                  </a:lnTo>
                  <a:lnTo>
                    <a:pt x="15577" y="5993"/>
                  </a:lnTo>
                  <a:lnTo>
                    <a:pt x="15687" y="5919"/>
                  </a:lnTo>
                  <a:lnTo>
                    <a:pt x="15687" y="5754"/>
                  </a:lnTo>
                  <a:lnTo>
                    <a:pt x="15577" y="5516"/>
                  </a:lnTo>
                  <a:lnTo>
                    <a:pt x="15486" y="5434"/>
                  </a:lnTo>
                  <a:lnTo>
                    <a:pt x="15386" y="5434"/>
                  </a:lnTo>
                  <a:lnTo>
                    <a:pt x="15296" y="5351"/>
                  </a:lnTo>
                  <a:lnTo>
                    <a:pt x="15486" y="5277"/>
                  </a:lnTo>
                  <a:lnTo>
                    <a:pt x="15577" y="5195"/>
                  </a:lnTo>
                  <a:lnTo>
                    <a:pt x="15777" y="5121"/>
                  </a:lnTo>
                  <a:lnTo>
                    <a:pt x="15878" y="4957"/>
                  </a:lnTo>
                  <a:lnTo>
                    <a:pt x="15777" y="4957"/>
                  </a:lnTo>
                  <a:lnTo>
                    <a:pt x="15777" y="4875"/>
                  </a:lnTo>
                  <a:lnTo>
                    <a:pt x="15687" y="4875"/>
                  </a:lnTo>
                  <a:lnTo>
                    <a:pt x="15577" y="4554"/>
                  </a:lnTo>
                  <a:lnTo>
                    <a:pt x="15386" y="4480"/>
                  </a:lnTo>
                  <a:lnTo>
                    <a:pt x="15296" y="4316"/>
                  </a:lnTo>
                  <a:lnTo>
                    <a:pt x="15186" y="4069"/>
                  </a:lnTo>
                  <a:lnTo>
                    <a:pt x="14885" y="4069"/>
                  </a:lnTo>
                  <a:lnTo>
                    <a:pt x="14794" y="4233"/>
                  </a:lnTo>
                  <a:lnTo>
                    <a:pt x="14604" y="4159"/>
                  </a:lnTo>
                  <a:lnTo>
                    <a:pt x="14794" y="3913"/>
                  </a:lnTo>
                  <a:lnTo>
                    <a:pt x="14794" y="3757"/>
                  </a:lnTo>
                  <a:lnTo>
                    <a:pt x="14694" y="3674"/>
                  </a:lnTo>
                  <a:lnTo>
                    <a:pt x="14413" y="3757"/>
                  </a:lnTo>
                  <a:lnTo>
                    <a:pt x="14303" y="3674"/>
                  </a:lnTo>
                  <a:lnTo>
                    <a:pt x="14303" y="3518"/>
                  </a:lnTo>
                  <a:lnTo>
                    <a:pt x="14413" y="3518"/>
                  </a:lnTo>
                  <a:lnTo>
                    <a:pt x="14413" y="3436"/>
                  </a:lnTo>
                  <a:lnTo>
                    <a:pt x="14303" y="3362"/>
                  </a:lnTo>
                  <a:lnTo>
                    <a:pt x="13811" y="3272"/>
                  </a:lnTo>
                  <a:lnTo>
                    <a:pt x="13611" y="3198"/>
                  </a:lnTo>
                  <a:lnTo>
                    <a:pt x="13420" y="3272"/>
                  </a:lnTo>
                  <a:lnTo>
                    <a:pt x="13029" y="3198"/>
                  </a:lnTo>
                  <a:lnTo>
                    <a:pt x="13029" y="3115"/>
                  </a:lnTo>
                  <a:lnTo>
                    <a:pt x="12748" y="3198"/>
                  </a:lnTo>
                  <a:lnTo>
                    <a:pt x="12548" y="3272"/>
                  </a:lnTo>
                  <a:lnTo>
                    <a:pt x="12548" y="3362"/>
                  </a:lnTo>
                  <a:lnTo>
                    <a:pt x="12447" y="3362"/>
                  </a:lnTo>
                  <a:lnTo>
                    <a:pt x="12638" y="3674"/>
                  </a:lnTo>
                  <a:lnTo>
                    <a:pt x="12548" y="3674"/>
                  </a:lnTo>
                  <a:lnTo>
                    <a:pt x="12146" y="3674"/>
                  </a:lnTo>
                  <a:lnTo>
                    <a:pt x="11755" y="3839"/>
                  </a:lnTo>
                  <a:lnTo>
                    <a:pt x="11665" y="3757"/>
                  </a:lnTo>
                  <a:lnTo>
                    <a:pt x="11474" y="3757"/>
                  </a:lnTo>
                  <a:lnTo>
                    <a:pt x="11083" y="3839"/>
                  </a:lnTo>
                  <a:lnTo>
                    <a:pt x="10782" y="3757"/>
                  </a:lnTo>
                  <a:lnTo>
                    <a:pt x="10782" y="3839"/>
                  </a:lnTo>
                  <a:lnTo>
                    <a:pt x="10672" y="3913"/>
                  </a:lnTo>
                  <a:lnTo>
                    <a:pt x="10672" y="4159"/>
                  </a:lnTo>
                  <a:lnTo>
                    <a:pt x="10582" y="4069"/>
                  </a:lnTo>
                  <a:lnTo>
                    <a:pt x="10391" y="4069"/>
                  </a:lnTo>
                  <a:lnTo>
                    <a:pt x="10090" y="3913"/>
                  </a:lnTo>
                  <a:lnTo>
                    <a:pt x="10090" y="3757"/>
                  </a:lnTo>
                  <a:lnTo>
                    <a:pt x="9900" y="3757"/>
                  </a:lnTo>
                  <a:lnTo>
                    <a:pt x="10000" y="3995"/>
                  </a:lnTo>
                  <a:lnTo>
                    <a:pt x="9900" y="3995"/>
                  </a:lnTo>
                  <a:lnTo>
                    <a:pt x="9809" y="3913"/>
                  </a:lnTo>
                  <a:lnTo>
                    <a:pt x="9699" y="3839"/>
                  </a:lnTo>
                  <a:lnTo>
                    <a:pt x="9509" y="3995"/>
                  </a:lnTo>
                  <a:lnTo>
                    <a:pt x="9398" y="4069"/>
                  </a:lnTo>
                  <a:lnTo>
                    <a:pt x="9208" y="4069"/>
                  </a:lnTo>
                  <a:lnTo>
                    <a:pt x="9117" y="3995"/>
                  </a:lnTo>
                  <a:lnTo>
                    <a:pt x="8917" y="3995"/>
                  </a:lnTo>
                  <a:lnTo>
                    <a:pt x="8917" y="4069"/>
                  </a:lnTo>
                  <a:lnTo>
                    <a:pt x="8816" y="4159"/>
                  </a:lnTo>
                  <a:lnTo>
                    <a:pt x="8726" y="4069"/>
                  </a:lnTo>
                  <a:lnTo>
                    <a:pt x="8626" y="4159"/>
                  </a:lnTo>
                  <a:lnTo>
                    <a:pt x="8526" y="3995"/>
                  </a:lnTo>
                  <a:lnTo>
                    <a:pt x="8335" y="4069"/>
                  </a:lnTo>
                  <a:lnTo>
                    <a:pt x="7934" y="4069"/>
                  </a:lnTo>
                  <a:lnTo>
                    <a:pt x="7934" y="4159"/>
                  </a:lnTo>
                  <a:lnTo>
                    <a:pt x="7733" y="4159"/>
                  </a:lnTo>
                  <a:lnTo>
                    <a:pt x="7844" y="3757"/>
                  </a:lnTo>
                  <a:lnTo>
                    <a:pt x="7733" y="3592"/>
                  </a:lnTo>
                  <a:lnTo>
                    <a:pt x="7733" y="3518"/>
                  </a:lnTo>
                  <a:lnTo>
                    <a:pt x="7643" y="3518"/>
                  </a:lnTo>
                  <a:lnTo>
                    <a:pt x="7543" y="3674"/>
                  </a:lnTo>
                  <a:lnTo>
                    <a:pt x="7452" y="3674"/>
                  </a:lnTo>
                  <a:lnTo>
                    <a:pt x="7352" y="3674"/>
                  </a:lnTo>
                  <a:lnTo>
                    <a:pt x="7252" y="3518"/>
                  </a:lnTo>
                  <a:lnTo>
                    <a:pt x="7543" y="3436"/>
                  </a:lnTo>
                  <a:lnTo>
                    <a:pt x="7543" y="3362"/>
                  </a:lnTo>
                  <a:lnTo>
                    <a:pt x="7352" y="3198"/>
                  </a:lnTo>
                  <a:lnTo>
                    <a:pt x="7252" y="3198"/>
                  </a:lnTo>
                  <a:lnTo>
                    <a:pt x="7151" y="3115"/>
                  </a:lnTo>
                  <a:lnTo>
                    <a:pt x="7151" y="2951"/>
                  </a:lnTo>
                  <a:lnTo>
                    <a:pt x="7061" y="2795"/>
                  </a:lnTo>
                  <a:lnTo>
                    <a:pt x="6961" y="2721"/>
                  </a:lnTo>
                  <a:lnTo>
                    <a:pt x="7061" y="2630"/>
                  </a:lnTo>
                  <a:lnTo>
                    <a:pt x="6961" y="2557"/>
                  </a:lnTo>
                  <a:lnTo>
                    <a:pt x="6760" y="2400"/>
                  </a:lnTo>
                  <a:lnTo>
                    <a:pt x="6570" y="2400"/>
                  </a:lnTo>
                  <a:lnTo>
                    <a:pt x="6459" y="2236"/>
                  </a:lnTo>
                  <a:lnTo>
                    <a:pt x="6670" y="2154"/>
                  </a:lnTo>
                  <a:lnTo>
                    <a:pt x="6570" y="1998"/>
                  </a:lnTo>
                  <a:lnTo>
                    <a:pt x="6369" y="1998"/>
                  </a:lnTo>
                  <a:lnTo>
                    <a:pt x="6369" y="2080"/>
                  </a:lnTo>
                  <a:lnTo>
                    <a:pt x="6269" y="2236"/>
                  </a:lnTo>
                  <a:lnTo>
                    <a:pt x="6179" y="2154"/>
                  </a:lnTo>
                  <a:lnTo>
                    <a:pt x="6179" y="2236"/>
                  </a:lnTo>
                  <a:lnTo>
                    <a:pt x="5978" y="2236"/>
                  </a:lnTo>
                  <a:lnTo>
                    <a:pt x="5878" y="1998"/>
                  </a:lnTo>
                  <a:lnTo>
                    <a:pt x="5787" y="1833"/>
                  </a:lnTo>
                  <a:lnTo>
                    <a:pt x="5687" y="1833"/>
                  </a:lnTo>
                  <a:lnTo>
                    <a:pt x="5587" y="1833"/>
                  </a:lnTo>
                  <a:lnTo>
                    <a:pt x="5486" y="1915"/>
                  </a:lnTo>
                  <a:lnTo>
                    <a:pt x="5296" y="1833"/>
                  </a:lnTo>
                  <a:lnTo>
                    <a:pt x="5687" y="1513"/>
                  </a:lnTo>
                  <a:lnTo>
                    <a:pt x="5587" y="1439"/>
                  </a:lnTo>
                  <a:lnTo>
                    <a:pt x="5486" y="1439"/>
                  </a:lnTo>
                  <a:lnTo>
                    <a:pt x="5587" y="1192"/>
                  </a:lnTo>
                  <a:lnTo>
                    <a:pt x="5587" y="1118"/>
                  </a:lnTo>
                  <a:lnTo>
                    <a:pt x="5486" y="1036"/>
                  </a:lnTo>
                  <a:lnTo>
                    <a:pt x="5296" y="962"/>
                  </a:lnTo>
                  <a:lnTo>
                    <a:pt x="5296" y="871"/>
                  </a:lnTo>
                  <a:lnTo>
                    <a:pt x="5206" y="715"/>
                  </a:lnTo>
                  <a:lnTo>
                    <a:pt x="5206" y="641"/>
                  </a:lnTo>
                  <a:lnTo>
                    <a:pt x="4995" y="715"/>
                  </a:lnTo>
                  <a:lnTo>
                    <a:pt x="4995" y="551"/>
                  </a:lnTo>
                  <a:lnTo>
                    <a:pt x="4704" y="238"/>
                  </a:lnTo>
                  <a:lnTo>
                    <a:pt x="4514" y="238"/>
                  </a:lnTo>
                  <a:lnTo>
                    <a:pt x="4514" y="156"/>
                  </a:lnTo>
                  <a:lnTo>
                    <a:pt x="4213" y="321"/>
                  </a:lnTo>
                  <a:lnTo>
                    <a:pt x="4122" y="238"/>
                  </a:lnTo>
                  <a:lnTo>
                    <a:pt x="4022" y="74"/>
                  </a:lnTo>
                  <a:lnTo>
                    <a:pt x="3821" y="0"/>
                  </a:lnTo>
                  <a:lnTo>
                    <a:pt x="3731" y="156"/>
                  </a:lnTo>
                  <a:lnTo>
                    <a:pt x="3631" y="156"/>
                  </a:lnTo>
                  <a:lnTo>
                    <a:pt x="3521" y="238"/>
                  </a:lnTo>
                  <a:lnTo>
                    <a:pt x="3430" y="238"/>
                  </a:lnTo>
                  <a:lnTo>
                    <a:pt x="3330" y="238"/>
                  </a:lnTo>
                  <a:lnTo>
                    <a:pt x="3129" y="156"/>
                  </a:lnTo>
                  <a:lnTo>
                    <a:pt x="3039" y="156"/>
                  </a:lnTo>
                  <a:lnTo>
                    <a:pt x="2849" y="321"/>
                  </a:lnTo>
                  <a:lnTo>
                    <a:pt x="2748" y="238"/>
                  </a:lnTo>
                  <a:lnTo>
                    <a:pt x="2648" y="238"/>
                  </a:lnTo>
                  <a:lnTo>
                    <a:pt x="2548" y="321"/>
                  </a:lnTo>
                  <a:lnTo>
                    <a:pt x="2357" y="238"/>
                  </a:lnTo>
                  <a:lnTo>
                    <a:pt x="2267" y="238"/>
                  </a:lnTo>
                  <a:lnTo>
                    <a:pt x="2056" y="238"/>
                  </a:lnTo>
                  <a:lnTo>
                    <a:pt x="1966" y="238"/>
                  </a:lnTo>
                  <a:lnTo>
                    <a:pt x="1856" y="477"/>
                  </a:lnTo>
                  <a:lnTo>
                    <a:pt x="1765" y="477"/>
                  </a:lnTo>
                  <a:lnTo>
                    <a:pt x="1765" y="395"/>
                  </a:lnTo>
                  <a:lnTo>
                    <a:pt x="1575" y="395"/>
                  </a:lnTo>
                  <a:lnTo>
                    <a:pt x="1374" y="395"/>
                  </a:lnTo>
                  <a:lnTo>
                    <a:pt x="1274" y="551"/>
                  </a:lnTo>
                  <a:lnTo>
                    <a:pt x="1374" y="551"/>
                  </a:lnTo>
                  <a:lnTo>
                    <a:pt x="1184" y="797"/>
                  </a:lnTo>
                  <a:lnTo>
                    <a:pt x="1184" y="871"/>
                  </a:lnTo>
                  <a:lnTo>
                    <a:pt x="1184" y="962"/>
                  </a:lnTo>
                  <a:lnTo>
                    <a:pt x="1274" y="1036"/>
                  </a:lnTo>
                  <a:lnTo>
                    <a:pt x="1184" y="1118"/>
                  </a:lnTo>
                  <a:lnTo>
                    <a:pt x="1374" y="1192"/>
                  </a:lnTo>
                  <a:lnTo>
                    <a:pt x="1374" y="1282"/>
                  </a:lnTo>
                  <a:lnTo>
                    <a:pt x="1184" y="1603"/>
                  </a:lnTo>
                  <a:lnTo>
                    <a:pt x="1083" y="1759"/>
                  </a:lnTo>
                  <a:lnTo>
                    <a:pt x="993" y="1759"/>
                  </a:lnTo>
                  <a:lnTo>
                    <a:pt x="883" y="1759"/>
                  </a:lnTo>
                  <a:lnTo>
                    <a:pt x="883" y="1833"/>
                  </a:lnTo>
                  <a:lnTo>
                    <a:pt x="792" y="1833"/>
                  </a:lnTo>
                  <a:lnTo>
                    <a:pt x="582" y="1998"/>
                  </a:lnTo>
                  <a:lnTo>
                    <a:pt x="582" y="2080"/>
                  </a:lnTo>
                  <a:lnTo>
                    <a:pt x="792" y="2080"/>
                  </a:lnTo>
                  <a:lnTo>
                    <a:pt x="792" y="2236"/>
                  </a:lnTo>
                  <a:lnTo>
                    <a:pt x="993" y="2236"/>
                  </a:lnTo>
                  <a:lnTo>
                    <a:pt x="1083" y="2310"/>
                  </a:lnTo>
                  <a:lnTo>
                    <a:pt x="1184" y="2236"/>
                  </a:lnTo>
                  <a:lnTo>
                    <a:pt x="1274" y="2400"/>
                  </a:lnTo>
                  <a:lnTo>
                    <a:pt x="1274" y="2557"/>
                  </a:lnTo>
                  <a:lnTo>
                    <a:pt x="1374" y="2557"/>
                  </a:lnTo>
                  <a:lnTo>
                    <a:pt x="1374" y="2721"/>
                  </a:lnTo>
                  <a:lnTo>
                    <a:pt x="1474" y="2795"/>
                  </a:lnTo>
                  <a:lnTo>
                    <a:pt x="1474" y="2951"/>
                  </a:lnTo>
                  <a:lnTo>
                    <a:pt x="1765" y="3115"/>
                  </a:lnTo>
                  <a:lnTo>
                    <a:pt x="1765" y="3198"/>
                  </a:lnTo>
                  <a:lnTo>
                    <a:pt x="1966" y="3272"/>
                  </a:lnTo>
                  <a:lnTo>
                    <a:pt x="1856" y="3362"/>
                  </a:lnTo>
                  <a:lnTo>
                    <a:pt x="1856" y="3518"/>
                  </a:lnTo>
                  <a:lnTo>
                    <a:pt x="1966" y="3436"/>
                  </a:lnTo>
                  <a:lnTo>
                    <a:pt x="1966" y="3518"/>
                  </a:lnTo>
                  <a:lnTo>
                    <a:pt x="1966" y="3592"/>
                  </a:lnTo>
                  <a:lnTo>
                    <a:pt x="1966" y="3674"/>
                  </a:lnTo>
                  <a:lnTo>
                    <a:pt x="1966" y="3839"/>
                  </a:lnTo>
                  <a:lnTo>
                    <a:pt x="1856" y="3913"/>
                  </a:lnTo>
                  <a:lnTo>
                    <a:pt x="1856" y="4069"/>
                  </a:lnTo>
                  <a:lnTo>
                    <a:pt x="1765" y="4069"/>
                  </a:lnTo>
                  <a:lnTo>
                    <a:pt x="1575" y="4233"/>
                  </a:lnTo>
                  <a:lnTo>
                    <a:pt x="1474" y="4233"/>
                  </a:lnTo>
                  <a:lnTo>
                    <a:pt x="1474" y="4390"/>
                  </a:lnTo>
                  <a:lnTo>
                    <a:pt x="1374" y="4390"/>
                  </a:lnTo>
                  <a:lnTo>
                    <a:pt x="1274" y="4390"/>
                  </a:lnTo>
                  <a:lnTo>
                    <a:pt x="1184" y="4390"/>
                  </a:lnTo>
                  <a:lnTo>
                    <a:pt x="1184" y="4480"/>
                  </a:lnTo>
                  <a:lnTo>
                    <a:pt x="1184" y="4554"/>
                  </a:lnTo>
                  <a:lnTo>
                    <a:pt x="1184" y="4636"/>
                  </a:lnTo>
                  <a:lnTo>
                    <a:pt x="1083" y="4801"/>
                  </a:lnTo>
                  <a:lnTo>
                    <a:pt x="1274" y="4801"/>
                  </a:lnTo>
                  <a:lnTo>
                    <a:pt x="1374" y="4957"/>
                  </a:lnTo>
                  <a:lnTo>
                    <a:pt x="1274" y="5031"/>
                  </a:lnTo>
                  <a:lnTo>
                    <a:pt x="1184" y="5031"/>
                  </a:lnTo>
                  <a:lnTo>
                    <a:pt x="1184" y="5277"/>
                  </a:lnTo>
                  <a:lnTo>
                    <a:pt x="1274" y="5277"/>
                  </a:lnTo>
                  <a:lnTo>
                    <a:pt x="1274" y="5516"/>
                  </a:lnTo>
                  <a:lnTo>
                    <a:pt x="883" y="5516"/>
                  </a:lnTo>
                  <a:lnTo>
                    <a:pt x="582" y="5672"/>
                  </a:lnTo>
                  <a:lnTo>
                    <a:pt x="491" y="5672"/>
                  </a:lnTo>
                  <a:lnTo>
                    <a:pt x="0" y="5754"/>
                  </a:lnTo>
                  <a:lnTo>
                    <a:pt x="0" y="6075"/>
                  </a:lnTo>
                  <a:lnTo>
                    <a:pt x="0" y="6149"/>
                  </a:lnTo>
                  <a:lnTo>
                    <a:pt x="100" y="6149"/>
                  </a:lnTo>
                  <a:lnTo>
                    <a:pt x="100" y="6075"/>
                  </a:lnTo>
                  <a:lnTo>
                    <a:pt x="191" y="6075"/>
                  </a:lnTo>
                  <a:lnTo>
                    <a:pt x="191" y="6239"/>
                  </a:lnTo>
                  <a:lnTo>
                    <a:pt x="301" y="6313"/>
                  </a:lnTo>
                  <a:lnTo>
                    <a:pt x="582" y="6469"/>
                  </a:lnTo>
                  <a:lnTo>
                    <a:pt x="491" y="6560"/>
                  </a:lnTo>
                  <a:lnTo>
                    <a:pt x="582" y="6634"/>
                  </a:lnTo>
                  <a:lnTo>
                    <a:pt x="692" y="6634"/>
                  </a:lnTo>
                  <a:lnTo>
                    <a:pt x="792" y="6716"/>
                  </a:lnTo>
                  <a:lnTo>
                    <a:pt x="692" y="6880"/>
                  </a:lnTo>
                  <a:lnTo>
                    <a:pt x="692" y="6954"/>
                  </a:lnTo>
                  <a:lnTo>
                    <a:pt x="692" y="7111"/>
                  </a:lnTo>
                  <a:lnTo>
                    <a:pt x="993" y="7431"/>
                  </a:lnTo>
                  <a:lnTo>
                    <a:pt x="883" y="7513"/>
                  </a:lnTo>
                  <a:lnTo>
                    <a:pt x="491" y="7513"/>
                  </a:lnTo>
                  <a:lnTo>
                    <a:pt x="301" y="7587"/>
                  </a:lnTo>
                  <a:lnTo>
                    <a:pt x="191" y="7587"/>
                  </a:lnTo>
                  <a:lnTo>
                    <a:pt x="191" y="7678"/>
                  </a:lnTo>
                  <a:lnTo>
                    <a:pt x="100" y="7678"/>
                  </a:lnTo>
                  <a:lnTo>
                    <a:pt x="100" y="7587"/>
                  </a:lnTo>
                  <a:lnTo>
                    <a:pt x="0" y="7587"/>
                  </a:lnTo>
                  <a:lnTo>
                    <a:pt x="0" y="7678"/>
                  </a:lnTo>
                  <a:lnTo>
                    <a:pt x="100" y="7834"/>
                  </a:lnTo>
                  <a:lnTo>
                    <a:pt x="191" y="7908"/>
                  </a:lnTo>
                  <a:lnTo>
                    <a:pt x="301" y="7998"/>
                  </a:lnTo>
                  <a:lnTo>
                    <a:pt x="301" y="8072"/>
                  </a:lnTo>
                  <a:lnTo>
                    <a:pt x="391" y="8229"/>
                  </a:lnTo>
                  <a:lnTo>
                    <a:pt x="491" y="8319"/>
                  </a:lnTo>
                  <a:lnTo>
                    <a:pt x="491" y="8475"/>
                  </a:lnTo>
                  <a:lnTo>
                    <a:pt x="582" y="8475"/>
                  </a:lnTo>
                  <a:lnTo>
                    <a:pt x="582" y="8631"/>
                  </a:lnTo>
                  <a:lnTo>
                    <a:pt x="491" y="8870"/>
                  </a:lnTo>
                  <a:lnTo>
                    <a:pt x="301" y="9273"/>
                  </a:lnTo>
                  <a:lnTo>
                    <a:pt x="191" y="9346"/>
                  </a:lnTo>
                  <a:lnTo>
                    <a:pt x="191" y="9593"/>
                  </a:lnTo>
                  <a:lnTo>
                    <a:pt x="301" y="9667"/>
                  </a:lnTo>
                  <a:lnTo>
                    <a:pt x="391" y="9758"/>
                  </a:lnTo>
                  <a:lnTo>
                    <a:pt x="491" y="9758"/>
                  </a:lnTo>
                  <a:lnTo>
                    <a:pt x="582" y="9831"/>
                  </a:lnTo>
                  <a:lnTo>
                    <a:pt x="883" y="10078"/>
                  </a:lnTo>
                  <a:lnTo>
                    <a:pt x="883" y="10152"/>
                  </a:lnTo>
                  <a:lnTo>
                    <a:pt x="993" y="10152"/>
                  </a:lnTo>
                  <a:lnTo>
                    <a:pt x="993" y="10234"/>
                  </a:lnTo>
                  <a:lnTo>
                    <a:pt x="993" y="10390"/>
                  </a:lnTo>
                  <a:lnTo>
                    <a:pt x="1083" y="10711"/>
                  </a:lnTo>
                  <a:lnTo>
                    <a:pt x="1184" y="10711"/>
                  </a:lnTo>
                  <a:lnTo>
                    <a:pt x="1274" y="11106"/>
                  </a:lnTo>
                  <a:lnTo>
                    <a:pt x="1274" y="11270"/>
                  </a:lnTo>
                  <a:lnTo>
                    <a:pt x="1374" y="11352"/>
                  </a:lnTo>
                  <a:lnTo>
                    <a:pt x="1374" y="11426"/>
                  </a:lnTo>
                  <a:lnTo>
                    <a:pt x="1374" y="11591"/>
                  </a:lnTo>
                  <a:lnTo>
                    <a:pt x="1374" y="11747"/>
                  </a:lnTo>
                  <a:lnTo>
                    <a:pt x="1274" y="11837"/>
                  </a:lnTo>
                  <a:lnTo>
                    <a:pt x="1374" y="11993"/>
                  </a:lnTo>
                  <a:lnTo>
                    <a:pt x="1575" y="12067"/>
                  </a:lnTo>
                  <a:lnTo>
                    <a:pt x="1665" y="12067"/>
                  </a:lnTo>
                  <a:lnTo>
                    <a:pt x="1765" y="12232"/>
                  </a:lnTo>
                  <a:lnTo>
                    <a:pt x="1765" y="12388"/>
                  </a:lnTo>
                  <a:lnTo>
                    <a:pt x="1665" y="12544"/>
                  </a:lnTo>
                  <a:lnTo>
                    <a:pt x="1665" y="12709"/>
                  </a:lnTo>
                  <a:lnTo>
                    <a:pt x="1765" y="12865"/>
                  </a:lnTo>
                  <a:lnTo>
                    <a:pt x="1665" y="13111"/>
                  </a:lnTo>
                  <a:lnTo>
                    <a:pt x="1575" y="13350"/>
                  </a:lnTo>
                  <a:lnTo>
                    <a:pt x="1665" y="13506"/>
                  </a:lnTo>
                  <a:lnTo>
                    <a:pt x="1665" y="13909"/>
                  </a:lnTo>
                  <a:lnTo>
                    <a:pt x="1575" y="13991"/>
                  </a:lnTo>
                  <a:lnTo>
                    <a:pt x="1575" y="14147"/>
                  </a:lnTo>
                  <a:lnTo>
                    <a:pt x="1474" y="14229"/>
                  </a:lnTo>
                  <a:lnTo>
                    <a:pt x="1374" y="14394"/>
                  </a:lnTo>
                  <a:lnTo>
                    <a:pt x="1474" y="14624"/>
                  </a:lnTo>
                  <a:lnTo>
                    <a:pt x="1856" y="14945"/>
                  </a:lnTo>
                  <a:lnTo>
                    <a:pt x="1966" y="14945"/>
                  </a:lnTo>
                  <a:lnTo>
                    <a:pt x="2156" y="14945"/>
                  </a:lnTo>
                  <a:lnTo>
                    <a:pt x="2267" y="15109"/>
                  </a:lnTo>
                  <a:lnTo>
                    <a:pt x="2267" y="15191"/>
                  </a:lnTo>
                  <a:lnTo>
                    <a:pt x="2548" y="15356"/>
                  </a:lnTo>
                  <a:lnTo>
                    <a:pt x="2748" y="15430"/>
                  </a:lnTo>
                  <a:lnTo>
                    <a:pt x="2748" y="15356"/>
                  </a:lnTo>
                  <a:lnTo>
                    <a:pt x="2939" y="15265"/>
                  </a:lnTo>
                  <a:lnTo>
                    <a:pt x="3129" y="15191"/>
                  </a:lnTo>
                  <a:lnTo>
                    <a:pt x="3240" y="15035"/>
                  </a:lnTo>
                  <a:lnTo>
                    <a:pt x="3240" y="15109"/>
                  </a:lnTo>
                  <a:lnTo>
                    <a:pt x="3330" y="15109"/>
                  </a:lnTo>
                  <a:lnTo>
                    <a:pt x="3430" y="15109"/>
                  </a:lnTo>
                  <a:lnTo>
                    <a:pt x="3521" y="15356"/>
                  </a:lnTo>
                  <a:lnTo>
                    <a:pt x="3821" y="15356"/>
                  </a:lnTo>
                  <a:lnTo>
                    <a:pt x="4122" y="15035"/>
                  </a:lnTo>
                  <a:lnTo>
                    <a:pt x="4413" y="15109"/>
                  </a:lnTo>
                  <a:lnTo>
                    <a:pt x="4413" y="15265"/>
                  </a:lnTo>
                  <a:lnTo>
                    <a:pt x="4604" y="15265"/>
                  </a:lnTo>
                  <a:lnTo>
                    <a:pt x="4514" y="15586"/>
                  </a:lnTo>
                  <a:lnTo>
                    <a:pt x="4704" y="15668"/>
                  </a:lnTo>
                  <a:lnTo>
                    <a:pt x="4905" y="15586"/>
                  </a:lnTo>
                  <a:lnTo>
                    <a:pt x="4995" y="15512"/>
                  </a:lnTo>
                  <a:lnTo>
                    <a:pt x="5206" y="15265"/>
                  </a:lnTo>
                  <a:lnTo>
                    <a:pt x="5296" y="15356"/>
                  </a:lnTo>
                  <a:lnTo>
                    <a:pt x="5396" y="15356"/>
                  </a:lnTo>
                  <a:lnTo>
                    <a:pt x="5296" y="15035"/>
                  </a:lnTo>
                  <a:lnTo>
                    <a:pt x="5587" y="15035"/>
                  </a:lnTo>
                  <a:lnTo>
                    <a:pt x="5687" y="14945"/>
                  </a:lnTo>
                  <a:lnTo>
                    <a:pt x="5587" y="14714"/>
                  </a:lnTo>
                  <a:lnTo>
                    <a:pt x="5587" y="14624"/>
                  </a:lnTo>
                  <a:lnTo>
                    <a:pt x="5787" y="14714"/>
                  </a:lnTo>
                  <a:lnTo>
                    <a:pt x="5878" y="14714"/>
                  </a:lnTo>
                  <a:lnTo>
                    <a:pt x="5978" y="14714"/>
                  </a:lnTo>
                  <a:lnTo>
                    <a:pt x="5878" y="14788"/>
                  </a:lnTo>
                  <a:lnTo>
                    <a:pt x="5978" y="14871"/>
                  </a:lnTo>
                  <a:lnTo>
                    <a:pt x="5978" y="15109"/>
                  </a:lnTo>
                  <a:lnTo>
                    <a:pt x="6068" y="15109"/>
                  </a:lnTo>
                  <a:lnTo>
                    <a:pt x="6179" y="15265"/>
                  </a:lnTo>
                  <a:lnTo>
                    <a:pt x="6269" y="15356"/>
                  </a:lnTo>
                  <a:lnTo>
                    <a:pt x="6269" y="15430"/>
                  </a:lnTo>
                  <a:lnTo>
                    <a:pt x="6459" y="15512"/>
                  </a:lnTo>
                  <a:lnTo>
                    <a:pt x="6459" y="15586"/>
                  </a:lnTo>
                  <a:lnTo>
                    <a:pt x="6570" y="15668"/>
                  </a:lnTo>
                  <a:lnTo>
                    <a:pt x="6570" y="15750"/>
                  </a:lnTo>
                  <a:lnTo>
                    <a:pt x="6570" y="15832"/>
                  </a:lnTo>
                  <a:lnTo>
                    <a:pt x="6670" y="15832"/>
                  </a:lnTo>
                  <a:lnTo>
                    <a:pt x="6570" y="15988"/>
                  </a:lnTo>
                  <a:lnTo>
                    <a:pt x="6670" y="16062"/>
                  </a:lnTo>
                  <a:lnTo>
                    <a:pt x="6760" y="16062"/>
                  </a:lnTo>
                  <a:lnTo>
                    <a:pt x="6760" y="16227"/>
                  </a:lnTo>
                  <a:lnTo>
                    <a:pt x="6760" y="16309"/>
                  </a:lnTo>
                  <a:lnTo>
                    <a:pt x="6760" y="16473"/>
                  </a:lnTo>
                  <a:lnTo>
                    <a:pt x="6760" y="16547"/>
                  </a:lnTo>
                  <a:lnTo>
                    <a:pt x="7061" y="16630"/>
                  </a:lnTo>
                  <a:lnTo>
                    <a:pt x="7151" y="16704"/>
                  </a:lnTo>
                  <a:lnTo>
                    <a:pt x="7252" y="16794"/>
                  </a:lnTo>
                  <a:lnTo>
                    <a:pt x="7352" y="16794"/>
                  </a:lnTo>
                  <a:lnTo>
                    <a:pt x="7543" y="16704"/>
                  </a:lnTo>
                  <a:lnTo>
                    <a:pt x="7643" y="16794"/>
                  </a:lnTo>
                  <a:lnTo>
                    <a:pt x="7733" y="16868"/>
                  </a:lnTo>
                  <a:lnTo>
                    <a:pt x="7733" y="17024"/>
                  </a:lnTo>
                  <a:lnTo>
                    <a:pt x="8034" y="17115"/>
                  </a:lnTo>
                  <a:lnTo>
                    <a:pt x="8144" y="16950"/>
                  </a:lnTo>
                  <a:lnTo>
                    <a:pt x="8526" y="17024"/>
                  </a:lnTo>
                  <a:lnTo>
                    <a:pt x="8425" y="17115"/>
                  </a:lnTo>
                  <a:lnTo>
                    <a:pt x="8526" y="17115"/>
                  </a:lnTo>
                  <a:lnTo>
                    <a:pt x="8726" y="17189"/>
                  </a:lnTo>
                  <a:lnTo>
                    <a:pt x="8726" y="17345"/>
                  </a:lnTo>
                  <a:lnTo>
                    <a:pt x="8816" y="17427"/>
                  </a:lnTo>
                  <a:lnTo>
                    <a:pt x="8726" y="17509"/>
                  </a:lnTo>
                  <a:lnTo>
                    <a:pt x="8726" y="17591"/>
                  </a:lnTo>
                  <a:lnTo>
                    <a:pt x="8726" y="17665"/>
                  </a:lnTo>
                  <a:lnTo>
                    <a:pt x="8626" y="17822"/>
                  </a:lnTo>
                  <a:lnTo>
                    <a:pt x="8726" y="17986"/>
                  </a:lnTo>
                  <a:lnTo>
                    <a:pt x="8726" y="18068"/>
                  </a:lnTo>
                  <a:lnTo>
                    <a:pt x="8816" y="18068"/>
                  </a:lnTo>
                  <a:lnTo>
                    <a:pt x="8726" y="18307"/>
                  </a:lnTo>
                  <a:lnTo>
                    <a:pt x="8726" y="18463"/>
                  </a:lnTo>
                  <a:lnTo>
                    <a:pt x="8816" y="18463"/>
                  </a:lnTo>
                  <a:lnTo>
                    <a:pt x="8816" y="18553"/>
                  </a:lnTo>
                  <a:lnTo>
                    <a:pt x="8726" y="18553"/>
                  </a:lnTo>
                  <a:lnTo>
                    <a:pt x="8425" y="18553"/>
                  </a:lnTo>
                  <a:lnTo>
                    <a:pt x="8526" y="18709"/>
                  </a:lnTo>
                  <a:lnTo>
                    <a:pt x="8425" y="18709"/>
                  </a:lnTo>
                  <a:lnTo>
                    <a:pt x="8034" y="18874"/>
                  </a:lnTo>
                  <a:lnTo>
                    <a:pt x="8144" y="18956"/>
                  </a:lnTo>
                  <a:lnTo>
                    <a:pt x="8144" y="19112"/>
                  </a:lnTo>
                  <a:lnTo>
                    <a:pt x="8144" y="19277"/>
                  </a:lnTo>
                  <a:lnTo>
                    <a:pt x="8144" y="19351"/>
                  </a:lnTo>
                  <a:lnTo>
                    <a:pt x="8034" y="19507"/>
                  </a:lnTo>
                  <a:lnTo>
                    <a:pt x="8235" y="19597"/>
                  </a:lnTo>
                  <a:lnTo>
                    <a:pt x="8335" y="19597"/>
                  </a:lnTo>
                  <a:lnTo>
                    <a:pt x="8626" y="19597"/>
                  </a:lnTo>
                  <a:lnTo>
                    <a:pt x="8726" y="19597"/>
                  </a:lnTo>
                  <a:lnTo>
                    <a:pt x="8726" y="19918"/>
                  </a:lnTo>
                  <a:lnTo>
                    <a:pt x="9117" y="19918"/>
                  </a:lnTo>
                  <a:lnTo>
                    <a:pt x="9308" y="19827"/>
                  </a:lnTo>
                  <a:lnTo>
                    <a:pt x="9308" y="19753"/>
                  </a:lnTo>
                  <a:lnTo>
                    <a:pt x="9509" y="19753"/>
                  </a:lnTo>
                  <a:lnTo>
                    <a:pt x="9699" y="19671"/>
                  </a:lnTo>
                  <a:lnTo>
                    <a:pt x="9900" y="19827"/>
                  </a:lnTo>
                  <a:lnTo>
                    <a:pt x="10000" y="19827"/>
                  </a:lnTo>
                  <a:lnTo>
                    <a:pt x="10291" y="19827"/>
                  </a:lnTo>
                  <a:lnTo>
                    <a:pt x="10291" y="19753"/>
                  </a:lnTo>
                  <a:lnTo>
                    <a:pt x="10291" y="19671"/>
                  </a:lnTo>
                  <a:lnTo>
                    <a:pt x="10481" y="19671"/>
                  </a:lnTo>
                  <a:lnTo>
                    <a:pt x="10582" y="19753"/>
                  </a:lnTo>
                  <a:lnTo>
                    <a:pt x="10582" y="19827"/>
                  </a:lnTo>
                  <a:lnTo>
                    <a:pt x="10672" y="19753"/>
                  </a:lnTo>
                  <a:lnTo>
                    <a:pt x="10782" y="19671"/>
                  </a:lnTo>
                  <a:lnTo>
                    <a:pt x="10873" y="19753"/>
                  </a:lnTo>
                  <a:lnTo>
                    <a:pt x="10782" y="19918"/>
                  </a:lnTo>
                  <a:lnTo>
                    <a:pt x="10782" y="19992"/>
                  </a:lnTo>
                  <a:lnTo>
                    <a:pt x="11083" y="19992"/>
                  </a:lnTo>
                  <a:lnTo>
                    <a:pt x="11174" y="19827"/>
                  </a:lnTo>
                  <a:lnTo>
                    <a:pt x="11274" y="19827"/>
                  </a:lnTo>
                  <a:lnTo>
                    <a:pt x="11364" y="19671"/>
                  </a:lnTo>
                  <a:lnTo>
                    <a:pt x="11565" y="19671"/>
                  </a:lnTo>
                  <a:lnTo>
                    <a:pt x="11665" y="19753"/>
                  </a:lnTo>
                  <a:lnTo>
                    <a:pt x="11755" y="19671"/>
                  </a:lnTo>
                  <a:lnTo>
                    <a:pt x="11665" y="19597"/>
                  </a:lnTo>
                  <a:lnTo>
                    <a:pt x="11755" y="19433"/>
                  </a:lnTo>
                  <a:lnTo>
                    <a:pt x="11755" y="19351"/>
                  </a:lnTo>
                  <a:lnTo>
                    <a:pt x="11856" y="19351"/>
                  </a:lnTo>
                  <a:lnTo>
                    <a:pt x="11856" y="19112"/>
                  </a:lnTo>
                  <a:lnTo>
                    <a:pt x="11856" y="18956"/>
                  </a:lnTo>
                  <a:lnTo>
                    <a:pt x="11856" y="18874"/>
                  </a:lnTo>
                  <a:lnTo>
                    <a:pt x="11946" y="18709"/>
                  </a:lnTo>
                  <a:lnTo>
                    <a:pt x="12146" y="18627"/>
                  </a:lnTo>
                  <a:lnTo>
                    <a:pt x="12247" y="18709"/>
                  </a:lnTo>
                  <a:lnTo>
                    <a:pt x="12337" y="18709"/>
                  </a:lnTo>
                  <a:lnTo>
                    <a:pt x="12638" y="18792"/>
                  </a:lnTo>
                  <a:lnTo>
                    <a:pt x="12748" y="18956"/>
                  </a:lnTo>
                  <a:lnTo>
                    <a:pt x="13029" y="18874"/>
                  </a:lnTo>
                  <a:lnTo>
                    <a:pt x="13129" y="18709"/>
                  </a:lnTo>
                  <a:lnTo>
                    <a:pt x="13230" y="18709"/>
                  </a:lnTo>
                  <a:lnTo>
                    <a:pt x="13230" y="18874"/>
                  </a:lnTo>
                  <a:lnTo>
                    <a:pt x="13330" y="18956"/>
                  </a:lnTo>
                  <a:lnTo>
                    <a:pt x="13611" y="18956"/>
                  </a:lnTo>
                  <a:lnTo>
                    <a:pt x="13611" y="18792"/>
                  </a:lnTo>
                  <a:lnTo>
                    <a:pt x="13721" y="18709"/>
                  </a:lnTo>
                  <a:lnTo>
                    <a:pt x="13721" y="18627"/>
                  </a:lnTo>
                  <a:lnTo>
                    <a:pt x="14022" y="18627"/>
                  </a:lnTo>
                  <a:lnTo>
                    <a:pt x="14022" y="18553"/>
                  </a:lnTo>
                  <a:lnTo>
                    <a:pt x="14112" y="18553"/>
                  </a:lnTo>
                  <a:lnTo>
                    <a:pt x="14213" y="18627"/>
                  </a:lnTo>
                  <a:lnTo>
                    <a:pt x="14213" y="18792"/>
                  </a:lnTo>
                  <a:lnTo>
                    <a:pt x="14303" y="18874"/>
                  </a:lnTo>
                  <a:lnTo>
                    <a:pt x="14213" y="18874"/>
                  </a:lnTo>
                  <a:lnTo>
                    <a:pt x="14112" y="18956"/>
                  </a:lnTo>
                  <a:lnTo>
                    <a:pt x="14112" y="19112"/>
                  </a:lnTo>
                  <a:lnTo>
                    <a:pt x="14303" y="19030"/>
                  </a:lnTo>
                  <a:lnTo>
                    <a:pt x="14504" y="19186"/>
                  </a:lnTo>
                  <a:lnTo>
                    <a:pt x="14504" y="19277"/>
                  </a:lnTo>
                  <a:lnTo>
                    <a:pt x="14413" y="19277"/>
                  </a:lnTo>
                  <a:lnTo>
                    <a:pt x="14504" y="19433"/>
                  </a:lnTo>
                  <a:lnTo>
                    <a:pt x="14413" y="19507"/>
                  </a:lnTo>
                  <a:lnTo>
                    <a:pt x="14413" y="19671"/>
                  </a:lnTo>
                  <a:lnTo>
                    <a:pt x="14694" y="19753"/>
                  </a:lnTo>
                  <a:lnTo>
                    <a:pt x="14794" y="19753"/>
                  </a:lnTo>
                  <a:lnTo>
                    <a:pt x="14794" y="19671"/>
                  </a:lnTo>
                  <a:lnTo>
                    <a:pt x="14995" y="19433"/>
                  </a:lnTo>
                  <a:lnTo>
                    <a:pt x="14995" y="19351"/>
                  </a:lnTo>
                  <a:lnTo>
                    <a:pt x="14995" y="19277"/>
                  </a:lnTo>
                  <a:lnTo>
                    <a:pt x="15085" y="19030"/>
                  </a:lnTo>
                  <a:lnTo>
                    <a:pt x="15085" y="18956"/>
                  </a:lnTo>
                  <a:lnTo>
                    <a:pt x="15186" y="18792"/>
                  </a:lnTo>
                  <a:lnTo>
                    <a:pt x="15186" y="18627"/>
                  </a:lnTo>
                  <a:lnTo>
                    <a:pt x="15296" y="18463"/>
                  </a:lnTo>
                  <a:lnTo>
                    <a:pt x="15296" y="18389"/>
                  </a:lnTo>
                  <a:lnTo>
                    <a:pt x="15386" y="18389"/>
                  </a:lnTo>
                  <a:lnTo>
                    <a:pt x="15386" y="18233"/>
                  </a:lnTo>
                  <a:lnTo>
                    <a:pt x="15296" y="18142"/>
                  </a:lnTo>
                  <a:lnTo>
                    <a:pt x="15386" y="17986"/>
                  </a:lnTo>
                  <a:lnTo>
                    <a:pt x="15486" y="17912"/>
                  </a:lnTo>
                  <a:lnTo>
                    <a:pt x="15486" y="17822"/>
                  </a:lnTo>
                  <a:lnTo>
                    <a:pt x="15577" y="17665"/>
                  </a:lnTo>
                  <a:lnTo>
                    <a:pt x="15577" y="17509"/>
                  </a:lnTo>
                  <a:lnTo>
                    <a:pt x="15577" y="17427"/>
                  </a:lnTo>
                  <a:lnTo>
                    <a:pt x="15577" y="17271"/>
                  </a:lnTo>
                  <a:lnTo>
                    <a:pt x="15687" y="17271"/>
                  </a:lnTo>
                  <a:lnTo>
                    <a:pt x="15777" y="17115"/>
                  </a:lnTo>
                  <a:lnTo>
                    <a:pt x="15777" y="16950"/>
                  </a:lnTo>
                  <a:lnTo>
                    <a:pt x="15777" y="16868"/>
                  </a:lnTo>
                  <a:lnTo>
                    <a:pt x="15878" y="16794"/>
                  </a:lnTo>
                  <a:lnTo>
                    <a:pt x="15878" y="16704"/>
                  </a:lnTo>
                  <a:lnTo>
                    <a:pt x="15878" y="16630"/>
                  </a:lnTo>
                  <a:lnTo>
                    <a:pt x="15968" y="16630"/>
                  </a:lnTo>
                  <a:lnTo>
                    <a:pt x="15968" y="16704"/>
                  </a:lnTo>
                  <a:lnTo>
                    <a:pt x="16068" y="16704"/>
                  </a:lnTo>
                  <a:lnTo>
                    <a:pt x="16269" y="16630"/>
                  </a:lnTo>
                  <a:lnTo>
                    <a:pt x="16459" y="16704"/>
                  </a:lnTo>
                  <a:lnTo>
                    <a:pt x="16550" y="16794"/>
                  </a:lnTo>
                  <a:lnTo>
                    <a:pt x="16851" y="16868"/>
                  </a:lnTo>
                  <a:lnTo>
                    <a:pt x="16961" y="16868"/>
                  </a:lnTo>
                  <a:lnTo>
                    <a:pt x="17151" y="16794"/>
                  </a:lnTo>
                  <a:lnTo>
                    <a:pt x="17242" y="16794"/>
                  </a:lnTo>
                  <a:lnTo>
                    <a:pt x="17442" y="16704"/>
                  </a:lnTo>
                  <a:lnTo>
                    <a:pt x="17442" y="16630"/>
                  </a:lnTo>
                  <a:lnTo>
                    <a:pt x="17633" y="16630"/>
                  </a:lnTo>
                  <a:lnTo>
                    <a:pt x="17633" y="16547"/>
                  </a:lnTo>
                  <a:lnTo>
                    <a:pt x="17934" y="16630"/>
                  </a:lnTo>
                  <a:lnTo>
                    <a:pt x="17934" y="16868"/>
                  </a:lnTo>
                  <a:lnTo>
                    <a:pt x="18024" y="17024"/>
                  </a:lnTo>
                  <a:lnTo>
                    <a:pt x="18124" y="17024"/>
                  </a:lnTo>
                  <a:lnTo>
                    <a:pt x="18235" y="17115"/>
                  </a:lnTo>
                  <a:lnTo>
                    <a:pt x="18325" y="17115"/>
                  </a:lnTo>
                  <a:lnTo>
                    <a:pt x="18516" y="17189"/>
                  </a:lnTo>
                  <a:lnTo>
                    <a:pt x="18716" y="17115"/>
                  </a:lnTo>
                  <a:lnTo>
                    <a:pt x="18816" y="17189"/>
                  </a:lnTo>
                  <a:lnTo>
                    <a:pt x="18907" y="17115"/>
                  </a:lnTo>
                  <a:lnTo>
                    <a:pt x="18907" y="17024"/>
                  </a:lnTo>
                  <a:lnTo>
                    <a:pt x="19208" y="17024"/>
                  </a:lnTo>
                  <a:lnTo>
                    <a:pt x="19298" y="16950"/>
                  </a:lnTo>
                  <a:lnTo>
                    <a:pt x="19398" y="16950"/>
                  </a:lnTo>
                  <a:lnTo>
                    <a:pt x="19599" y="16868"/>
                  </a:lnTo>
                  <a:lnTo>
                    <a:pt x="19599" y="16704"/>
                  </a:lnTo>
                  <a:lnTo>
                    <a:pt x="19398" y="16630"/>
                  </a:lnTo>
                  <a:lnTo>
                    <a:pt x="19107" y="16547"/>
                  </a:lnTo>
                  <a:lnTo>
                    <a:pt x="19107" y="16473"/>
                  </a:lnTo>
                  <a:lnTo>
                    <a:pt x="19107" y="16227"/>
                  </a:lnTo>
                  <a:lnTo>
                    <a:pt x="19107" y="16153"/>
                  </a:lnTo>
                  <a:lnTo>
                    <a:pt x="19208" y="16062"/>
                  </a:lnTo>
                  <a:lnTo>
                    <a:pt x="19107" y="15988"/>
                  </a:lnTo>
                  <a:lnTo>
                    <a:pt x="19298" y="15988"/>
                  </a:lnTo>
                  <a:lnTo>
                    <a:pt x="19488" y="15906"/>
                  </a:lnTo>
                  <a:lnTo>
                    <a:pt x="19488" y="15750"/>
                  </a:lnTo>
                  <a:lnTo>
                    <a:pt x="19398" y="15750"/>
                  </a:lnTo>
                  <a:lnTo>
                    <a:pt x="19398" y="15668"/>
                  </a:lnTo>
                  <a:lnTo>
                    <a:pt x="19488" y="15668"/>
                  </a:lnTo>
                  <a:lnTo>
                    <a:pt x="19599" y="15586"/>
                  </a:lnTo>
                  <a:lnTo>
                    <a:pt x="19599" y="15512"/>
                  </a:lnTo>
                  <a:lnTo>
                    <a:pt x="19699" y="15430"/>
                  </a:lnTo>
                  <a:lnTo>
                    <a:pt x="19488" y="15356"/>
                  </a:lnTo>
                  <a:lnTo>
                    <a:pt x="19488" y="15265"/>
                  </a:lnTo>
                  <a:lnTo>
                    <a:pt x="19599" y="15265"/>
                  </a:lnTo>
                  <a:lnTo>
                    <a:pt x="19488" y="15265"/>
                  </a:lnTo>
                  <a:lnTo>
                    <a:pt x="19488" y="15109"/>
                  </a:lnTo>
                  <a:lnTo>
                    <a:pt x="19298" y="15035"/>
                  </a:lnTo>
                  <a:lnTo>
                    <a:pt x="19398" y="14945"/>
                  </a:lnTo>
                  <a:lnTo>
                    <a:pt x="19398" y="14871"/>
                  </a:lnTo>
                  <a:lnTo>
                    <a:pt x="19298" y="14788"/>
                  </a:lnTo>
                  <a:lnTo>
                    <a:pt x="19298" y="14624"/>
                  </a:lnTo>
                  <a:lnTo>
                    <a:pt x="19107" y="14624"/>
                  </a:lnTo>
                  <a:lnTo>
                    <a:pt x="19107" y="14468"/>
                  </a:lnTo>
                  <a:lnTo>
                    <a:pt x="19208" y="14303"/>
                  </a:lnTo>
                  <a:lnTo>
                    <a:pt x="19208" y="14229"/>
                  </a:lnTo>
                  <a:lnTo>
                    <a:pt x="18907" y="14073"/>
                  </a:lnTo>
                  <a:lnTo>
                    <a:pt x="18816" y="13991"/>
                  </a:lnTo>
                  <a:lnTo>
                    <a:pt x="18716" y="13909"/>
                  </a:lnTo>
                  <a:lnTo>
                    <a:pt x="18816" y="13827"/>
                  </a:lnTo>
                  <a:lnTo>
                    <a:pt x="18907" y="13827"/>
                  </a:lnTo>
                  <a:lnTo>
                    <a:pt x="19007" y="13827"/>
                  </a:lnTo>
                  <a:lnTo>
                    <a:pt x="19107" y="13753"/>
                  </a:lnTo>
                  <a:lnTo>
                    <a:pt x="19208" y="13753"/>
                  </a:lnTo>
                  <a:lnTo>
                    <a:pt x="19398" y="13670"/>
                  </a:lnTo>
                  <a:lnTo>
                    <a:pt x="19398" y="13753"/>
                  </a:lnTo>
                  <a:lnTo>
                    <a:pt x="19789" y="13753"/>
                  </a:lnTo>
                  <a:lnTo>
                    <a:pt x="19699" y="13506"/>
                  </a:lnTo>
                  <a:lnTo>
                    <a:pt x="19789" y="13506"/>
                  </a:lnTo>
                  <a:lnTo>
                    <a:pt x="19599" y="13432"/>
                  </a:lnTo>
                  <a:lnTo>
                    <a:pt x="19599" y="13506"/>
                  </a:lnTo>
                  <a:lnTo>
                    <a:pt x="19599" y="13596"/>
                  </a:lnTo>
                  <a:lnTo>
                    <a:pt x="19488" y="13432"/>
                  </a:lnTo>
                  <a:lnTo>
                    <a:pt x="19298" y="13432"/>
                  </a:lnTo>
                  <a:lnTo>
                    <a:pt x="19298" y="13185"/>
                  </a:lnTo>
                  <a:lnTo>
                    <a:pt x="19208" y="13185"/>
                  </a:lnTo>
                  <a:lnTo>
                    <a:pt x="19107" y="13185"/>
                  </a:lnTo>
                  <a:lnTo>
                    <a:pt x="19007" y="13276"/>
                  </a:lnTo>
                  <a:lnTo>
                    <a:pt x="18907" y="13185"/>
                  </a:lnTo>
                  <a:lnTo>
                    <a:pt x="18816" y="13185"/>
                  </a:lnTo>
                  <a:lnTo>
                    <a:pt x="18716" y="13276"/>
                  </a:lnTo>
                  <a:lnTo>
                    <a:pt x="18626" y="13029"/>
                  </a:lnTo>
                  <a:lnTo>
                    <a:pt x="18626" y="12955"/>
                  </a:lnTo>
                  <a:lnTo>
                    <a:pt x="18516" y="12791"/>
                  </a:lnTo>
                  <a:lnTo>
                    <a:pt x="18235" y="12865"/>
                  </a:lnTo>
                  <a:lnTo>
                    <a:pt x="18124" y="12709"/>
                  </a:lnTo>
                  <a:lnTo>
                    <a:pt x="18235" y="12709"/>
                  </a:lnTo>
                  <a:lnTo>
                    <a:pt x="18124" y="12388"/>
                  </a:lnTo>
                  <a:lnTo>
                    <a:pt x="18235" y="1231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80" name="Freeform 24"/>
            <p:cNvSpPr>
              <a:spLocks/>
            </p:cNvSpPr>
            <p:nvPr/>
          </p:nvSpPr>
          <p:spPr bwMode="auto">
            <a:xfrm>
              <a:off x="3184" y="157"/>
              <a:ext cx="755" cy="48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000"/>
                <a:gd name="T184" fmla="*/ 0 h 20000"/>
                <a:gd name="T185" fmla="*/ 20000 w 20000"/>
                <a:gd name="T186" fmla="*/ 20000 h 20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000" h="20000">
                  <a:moveTo>
                    <a:pt x="19353" y="15987"/>
                  </a:moveTo>
                  <a:lnTo>
                    <a:pt x="19353" y="15493"/>
                  </a:lnTo>
                  <a:lnTo>
                    <a:pt x="19671" y="15033"/>
                  </a:lnTo>
                  <a:lnTo>
                    <a:pt x="19873" y="14868"/>
                  </a:lnTo>
                  <a:lnTo>
                    <a:pt x="19767" y="14539"/>
                  </a:lnTo>
                  <a:lnTo>
                    <a:pt x="19555" y="14391"/>
                  </a:lnTo>
                  <a:lnTo>
                    <a:pt x="19459" y="14227"/>
                  </a:lnTo>
                  <a:lnTo>
                    <a:pt x="19353" y="14391"/>
                  </a:lnTo>
                  <a:lnTo>
                    <a:pt x="19459" y="14539"/>
                  </a:lnTo>
                  <a:lnTo>
                    <a:pt x="19459" y="14704"/>
                  </a:lnTo>
                  <a:lnTo>
                    <a:pt x="19258" y="14704"/>
                  </a:lnTo>
                  <a:lnTo>
                    <a:pt x="19258" y="14539"/>
                  </a:lnTo>
                  <a:lnTo>
                    <a:pt x="19152" y="14391"/>
                  </a:lnTo>
                  <a:lnTo>
                    <a:pt x="19057" y="13898"/>
                  </a:lnTo>
                  <a:lnTo>
                    <a:pt x="18940" y="13750"/>
                  </a:lnTo>
                  <a:lnTo>
                    <a:pt x="18845" y="13898"/>
                  </a:lnTo>
                  <a:lnTo>
                    <a:pt x="18739" y="13898"/>
                  </a:lnTo>
                  <a:lnTo>
                    <a:pt x="18643" y="13257"/>
                  </a:lnTo>
                  <a:lnTo>
                    <a:pt x="18431" y="13257"/>
                  </a:lnTo>
                  <a:lnTo>
                    <a:pt x="18431" y="12944"/>
                  </a:lnTo>
                  <a:lnTo>
                    <a:pt x="18113" y="13257"/>
                  </a:lnTo>
                  <a:lnTo>
                    <a:pt x="17912" y="13257"/>
                  </a:lnTo>
                  <a:lnTo>
                    <a:pt x="17594" y="13438"/>
                  </a:lnTo>
                  <a:lnTo>
                    <a:pt x="17297" y="13586"/>
                  </a:lnTo>
                  <a:lnTo>
                    <a:pt x="17297" y="13438"/>
                  </a:lnTo>
                  <a:lnTo>
                    <a:pt x="17085" y="13257"/>
                  </a:lnTo>
                  <a:lnTo>
                    <a:pt x="17085" y="13109"/>
                  </a:lnTo>
                  <a:lnTo>
                    <a:pt x="16884" y="13109"/>
                  </a:lnTo>
                  <a:lnTo>
                    <a:pt x="16884" y="13257"/>
                  </a:lnTo>
                  <a:lnTo>
                    <a:pt x="16767" y="13257"/>
                  </a:lnTo>
                  <a:lnTo>
                    <a:pt x="16767" y="13109"/>
                  </a:lnTo>
                  <a:lnTo>
                    <a:pt x="16449" y="13257"/>
                  </a:lnTo>
                  <a:lnTo>
                    <a:pt x="16248" y="13257"/>
                  </a:lnTo>
                  <a:lnTo>
                    <a:pt x="16248" y="13438"/>
                  </a:lnTo>
                  <a:lnTo>
                    <a:pt x="16153" y="13898"/>
                  </a:lnTo>
                  <a:lnTo>
                    <a:pt x="16036" y="13750"/>
                  </a:lnTo>
                  <a:lnTo>
                    <a:pt x="16036" y="13898"/>
                  </a:lnTo>
                  <a:lnTo>
                    <a:pt x="16036" y="14079"/>
                  </a:lnTo>
                  <a:lnTo>
                    <a:pt x="15941" y="13898"/>
                  </a:lnTo>
                  <a:lnTo>
                    <a:pt x="15835" y="13750"/>
                  </a:lnTo>
                  <a:lnTo>
                    <a:pt x="15835" y="13586"/>
                  </a:lnTo>
                  <a:lnTo>
                    <a:pt x="15739" y="13438"/>
                  </a:lnTo>
                  <a:lnTo>
                    <a:pt x="15633" y="12944"/>
                  </a:lnTo>
                  <a:lnTo>
                    <a:pt x="15633" y="12796"/>
                  </a:lnTo>
                  <a:lnTo>
                    <a:pt x="15739" y="12615"/>
                  </a:lnTo>
                  <a:lnTo>
                    <a:pt x="15739" y="12155"/>
                  </a:lnTo>
                  <a:lnTo>
                    <a:pt x="15739" y="11661"/>
                  </a:lnTo>
                  <a:lnTo>
                    <a:pt x="15633" y="11201"/>
                  </a:lnTo>
                  <a:lnTo>
                    <a:pt x="15538" y="11201"/>
                  </a:lnTo>
                  <a:lnTo>
                    <a:pt x="15326" y="10707"/>
                  </a:lnTo>
                  <a:lnTo>
                    <a:pt x="15220" y="10559"/>
                  </a:lnTo>
                  <a:lnTo>
                    <a:pt x="15008" y="10707"/>
                  </a:lnTo>
                  <a:lnTo>
                    <a:pt x="15008" y="10559"/>
                  </a:lnTo>
                  <a:lnTo>
                    <a:pt x="14902" y="10559"/>
                  </a:lnTo>
                  <a:lnTo>
                    <a:pt x="14489" y="10707"/>
                  </a:lnTo>
                  <a:lnTo>
                    <a:pt x="14489" y="10559"/>
                  </a:lnTo>
                  <a:lnTo>
                    <a:pt x="14595" y="10378"/>
                  </a:lnTo>
                  <a:lnTo>
                    <a:pt x="14595" y="10066"/>
                  </a:lnTo>
                  <a:lnTo>
                    <a:pt x="14181" y="10066"/>
                  </a:lnTo>
                  <a:lnTo>
                    <a:pt x="14075" y="10378"/>
                  </a:lnTo>
                  <a:lnTo>
                    <a:pt x="13980" y="10378"/>
                  </a:lnTo>
                  <a:lnTo>
                    <a:pt x="13778" y="10559"/>
                  </a:lnTo>
                  <a:lnTo>
                    <a:pt x="13556" y="10707"/>
                  </a:lnTo>
                  <a:lnTo>
                    <a:pt x="13461" y="10559"/>
                  </a:lnTo>
                  <a:lnTo>
                    <a:pt x="13143" y="10378"/>
                  </a:lnTo>
                  <a:lnTo>
                    <a:pt x="13143" y="10230"/>
                  </a:lnTo>
                  <a:lnTo>
                    <a:pt x="12835" y="10066"/>
                  </a:lnTo>
                  <a:lnTo>
                    <a:pt x="12835" y="9589"/>
                  </a:lnTo>
                  <a:lnTo>
                    <a:pt x="12729" y="9112"/>
                  </a:lnTo>
                  <a:lnTo>
                    <a:pt x="12729" y="8783"/>
                  </a:lnTo>
                  <a:lnTo>
                    <a:pt x="12729" y="8635"/>
                  </a:lnTo>
                  <a:lnTo>
                    <a:pt x="12634" y="8322"/>
                  </a:lnTo>
                  <a:lnTo>
                    <a:pt x="12517" y="8141"/>
                  </a:lnTo>
                  <a:lnTo>
                    <a:pt x="12517" y="7829"/>
                  </a:lnTo>
                  <a:lnTo>
                    <a:pt x="12517" y="7500"/>
                  </a:lnTo>
                  <a:lnTo>
                    <a:pt x="12634" y="7352"/>
                  </a:lnTo>
                  <a:lnTo>
                    <a:pt x="12517" y="7188"/>
                  </a:lnTo>
                  <a:lnTo>
                    <a:pt x="12634" y="7039"/>
                  </a:lnTo>
                  <a:lnTo>
                    <a:pt x="12517" y="6859"/>
                  </a:lnTo>
                  <a:lnTo>
                    <a:pt x="12316" y="6859"/>
                  </a:lnTo>
                  <a:lnTo>
                    <a:pt x="12114" y="6546"/>
                  </a:lnTo>
                  <a:lnTo>
                    <a:pt x="12220" y="6398"/>
                  </a:lnTo>
                  <a:lnTo>
                    <a:pt x="12114" y="6234"/>
                  </a:lnTo>
                  <a:lnTo>
                    <a:pt x="11998" y="6069"/>
                  </a:lnTo>
                  <a:lnTo>
                    <a:pt x="11998" y="5905"/>
                  </a:lnTo>
                  <a:lnTo>
                    <a:pt x="11902" y="5757"/>
                  </a:lnTo>
                  <a:lnTo>
                    <a:pt x="11797" y="5444"/>
                  </a:lnTo>
                  <a:lnTo>
                    <a:pt x="11701" y="5444"/>
                  </a:lnTo>
                  <a:lnTo>
                    <a:pt x="11585" y="5444"/>
                  </a:lnTo>
                  <a:lnTo>
                    <a:pt x="11585" y="5263"/>
                  </a:lnTo>
                  <a:lnTo>
                    <a:pt x="11489" y="5444"/>
                  </a:lnTo>
                  <a:lnTo>
                    <a:pt x="11489" y="5592"/>
                  </a:lnTo>
                  <a:lnTo>
                    <a:pt x="11383" y="5592"/>
                  </a:lnTo>
                  <a:lnTo>
                    <a:pt x="11171" y="5592"/>
                  </a:lnTo>
                  <a:lnTo>
                    <a:pt x="10970" y="5757"/>
                  </a:lnTo>
                  <a:lnTo>
                    <a:pt x="10758" y="5757"/>
                  </a:lnTo>
                  <a:lnTo>
                    <a:pt x="10556" y="6069"/>
                  </a:lnTo>
                  <a:lnTo>
                    <a:pt x="10355" y="6069"/>
                  </a:lnTo>
                  <a:lnTo>
                    <a:pt x="10238" y="6234"/>
                  </a:lnTo>
                  <a:lnTo>
                    <a:pt x="10238" y="6398"/>
                  </a:lnTo>
                  <a:lnTo>
                    <a:pt x="10143" y="6859"/>
                  </a:lnTo>
                  <a:lnTo>
                    <a:pt x="10037" y="7039"/>
                  </a:lnTo>
                  <a:lnTo>
                    <a:pt x="9942" y="7039"/>
                  </a:lnTo>
                  <a:lnTo>
                    <a:pt x="9942" y="6859"/>
                  </a:lnTo>
                  <a:lnTo>
                    <a:pt x="9730" y="6859"/>
                  </a:lnTo>
                  <a:lnTo>
                    <a:pt x="9624" y="6546"/>
                  </a:lnTo>
                  <a:lnTo>
                    <a:pt x="9316" y="6711"/>
                  </a:lnTo>
                  <a:lnTo>
                    <a:pt x="8998" y="5757"/>
                  </a:lnTo>
                  <a:lnTo>
                    <a:pt x="8892" y="5757"/>
                  </a:lnTo>
                  <a:lnTo>
                    <a:pt x="8797" y="5592"/>
                  </a:lnTo>
                  <a:lnTo>
                    <a:pt x="8691" y="5263"/>
                  </a:lnTo>
                  <a:lnTo>
                    <a:pt x="8691" y="5115"/>
                  </a:lnTo>
                  <a:lnTo>
                    <a:pt x="8384" y="4951"/>
                  </a:lnTo>
                  <a:lnTo>
                    <a:pt x="8182" y="4951"/>
                  </a:lnTo>
                  <a:lnTo>
                    <a:pt x="7970" y="4951"/>
                  </a:lnTo>
                  <a:lnTo>
                    <a:pt x="7769" y="4309"/>
                  </a:lnTo>
                  <a:lnTo>
                    <a:pt x="7864" y="4161"/>
                  </a:lnTo>
                  <a:lnTo>
                    <a:pt x="7769" y="3980"/>
                  </a:lnTo>
                  <a:lnTo>
                    <a:pt x="7769" y="3355"/>
                  </a:lnTo>
                  <a:lnTo>
                    <a:pt x="7769" y="3191"/>
                  </a:lnTo>
                  <a:lnTo>
                    <a:pt x="7769" y="3026"/>
                  </a:lnTo>
                  <a:lnTo>
                    <a:pt x="7970" y="2566"/>
                  </a:lnTo>
                  <a:lnTo>
                    <a:pt x="7769" y="1924"/>
                  </a:lnTo>
                  <a:lnTo>
                    <a:pt x="7557" y="1595"/>
                  </a:lnTo>
                  <a:lnTo>
                    <a:pt x="7451" y="789"/>
                  </a:lnTo>
                  <a:lnTo>
                    <a:pt x="7451" y="477"/>
                  </a:lnTo>
                  <a:lnTo>
                    <a:pt x="7345" y="148"/>
                  </a:lnTo>
                  <a:lnTo>
                    <a:pt x="7345" y="0"/>
                  </a:lnTo>
                  <a:lnTo>
                    <a:pt x="6932" y="313"/>
                  </a:lnTo>
                  <a:lnTo>
                    <a:pt x="6836" y="477"/>
                  </a:lnTo>
                  <a:lnTo>
                    <a:pt x="6720" y="477"/>
                  </a:lnTo>
                  <a:lnTo>
                    <a:pt x="6518" y="641"/>
                  </a:lnTo>
                  <a:lnTo>
                    <a:pt x="6211" y="789"/>
                  </a:lnTo>
                  <a:lnTo>
                    <a:pt x="5787" y="641"/>
                  </a:lnTo>
                  <a:lnTo>
                    <a:pt x="5586" y="789"/>
                  </a:lnTo>
                  <a:lnTo>
                    <a:pt x="5278" y="954"/>
                  </a:lnTo>
                  <a:lnTo>
                    <a:pt x="5077" y="954"/>
                  </a:lnTo>
                  <a:lnTo>
                    <a:pt x="4547" y="1283"/>
                  </a:lnTo>
                  <a:lnTo>
                    <a:pt x="4134" y="1431"/>
                  </a:lnTo>
                  <a:lnTo>
                    <a:pt x="4028" y="1595"/>
                  </a:lnTo>
                  <a:lnTo>
                    <a:pt x="3105" y="1743"/>
                  </a:lnTo>
                  <a:lnTo>
                    <a:pt x="2904" y="1743"/>
                  </a:lnTo>
                  <a:lnTo>
                    <a:pt x="2682" y="1924"/>
                  </a:lnTo>
                  <a:lnTo>
                    <a:pt x="2067" y="2385"/>
                  </a:lnTo>
                  <a:lnTo>
                    <a:pt x="1558" y="2566"/>
                  </a:lnTo>
                  <a:lnTo>
                    <a:pt x="1240" y="2878"/>
                  </a:lnTo>
                  <a:lnTo>
                    <a:pt x="1240" y="3026"/>
                  </a:lnTo>
                  <a:lnTo>
                    <a:pt x="1028" y="3191"/>
                  </a:lnTo>
                  <a:lnTo>
                    <a:pt x="710" y="3668"/>
                  </a:lnTo>
                  <a:lnTo>
                    <a:pt x="615" y="3832"/>
                  </a:lnTo>
                  <a:lnTo>
                    <a:pt x="509" y="3980"/>
                  </a:lnTo>
                  <a:lnTo>
                    <a:pt x="201" y="3980"/>
                  </a:lnTo>
                  <a:lnTo>
                    <a:pt x="307" y="4622"/>
                  </a:lnTo>
                  <a:lnTo>
                    <a:pt x="307" y="4803"/>
                  </a:lnTo>
                  <a:lnTo>
                    <a:pt x="413" y="5115"/>
                  </a:lnTo>
                  <a:lnTo>
                    <a:pt x="307" y="6234"/>
                  </a:lnTo>
                  <a:lnTo>
                    <a:pt x="307" y="6546"/>
                  </a:lnTo>
                  <a:lnTo>
                    <a:pt x="201" y="6546"/>
                  </a:lnTo>
                  <a:lnTo>
                    <a:pt x="95" y="7039"/>
                  </a:lnTo>
                  <a:lnTo>
                    <a:pt x="95" y="7188"/>
                  </a:lnTo>
                  <a:lnTo>
                    <a:pt x="95" y="7681"/>
                  </a:lnTo>
                  <a:lnTo>
                    <a:pt x="201" y="8141"/>
                  </a:lnTo>
                  <a:lnTo>
                    <a:pt x="201" y="8783"/>
                  </a:lnTo>
                  <a:lnTo>
                    <a:pt x="201" y="9112"/>
                  </a:lnTo>
                  <a:lnTo>
                    <a:pt x="201" y="9424"/>
                  </a:lnTo>
                  <a:lnTo>
                    <a:pt x="413" y="9918"/>
                  </a:lnTo>
                  <a:lnTo>
                    <a:pt x="201" y="9918"/>
                  </a:lnTo>
                  <a:lnTo>
                    <a:pt x="201" y="10872"/>
                  </a:lnTo>
                  <a:lnTo>
                    <a:pt x="95" y="11201"/>
                  </a:lnTo>
                  <a:lnTo>
                    <a:pt x="95" y="11661"/>
                  </a:lnTo>
                  <a:lnTo>
                    <a:pt x="0" y="12303"/>
                  </a:lnTo>
                  <a:lnTo>
                    <a:pt x="0" y="12467"/>
                  </a:lnTo>
                  <a:lnTo>
                    <a:pt x="95" y="12615"/>
                  </a:lnTo>
                  <a:lnTo>
                    <a:pt x="201" y="12796"/>
                  </a:lnTo>
                  <a:lnTo>
                    <a:pt x="307" y="12796"/>
                  </a:lnTo>
                  <a:lnTo>
                    <a:pt x="307" y="12944"/>
                  </a:lnTo>
                  <a:lnTo>
                    <a:pt x="509" y="12944"/>
                  </a:lnTo>
                  <a:lnTo>
                    <a:pt x="710" y="13438"/>
                  </a:lnTo>
                  <a:lnTo>
                    <a:pt x="827" y="13586"/>
                  </a:lnTo>
                  <a:lnTo>
                    <a:pt x="1028" y="13438"/>
                  </a:lnTo>
                  <a:lnTo>
                    <a:pt x="1240" y="13257"/>
                  </a:lnTo>
                  <a:lnTo>
                    <a:pt x="1558" y="13109"/>
                  </a:lnTo>
                  <a:lnTo>
                    <a:pt x="1759" y="13109"/>
                  </a:lnTo>
                  <a:lnTo>
                    <a:pt x="1855" y="13109"/>
                  </a:lnTo>
                  <a:lnTo>
                    <a:pt x="1961" y="13257"/>
                  </a:lnTo>
                  <a:lnTo>
                    <a:pt x="2173" y="13438"/>
                  </a:lnTo>
                  <a:lnTo>
                    <a:pt x="2374" y="13750"/>
                  </a:lnTo>
                  <a:lnTo>
                    <a:pt x="2470" y="13750"/>
                  </a:lnTo>
                  <a:lnTo>
                    <a:pt x="2586" y="13898"/>
                  </a:lnTo>
                  <a:lnTo>
                    <a:pt x="2682" y="13898"/>
                  </a:lnTo>
                  <a:lnTo>
                    <a:pt x="2787" y="13750"/>
                  </a:lnTo>
                  <a:lnTo>
                    <a:pt x="2999" y="13750"/>
                  </a:lnTo>
                  <a:lnTo>
                    <a:pt x="2999" y="13898"/>
                  </a:lnTo>
                  <a:lnTo>
                    <a:pt x="2787" y="14227"/>
                  </a:lnTo>
                  <a:lnTo>
                    <a:pt x="2904" y="14391"/>
                  </a:lnTo>
                  <a:lnTo>
                    <a:pt x="2999" y="14391"/>
                  </a:lnTo>
                  <a:lnTo>
                    <a:pt x="3201" y="14704"/>
                  </a:lnTo>
                  <a:lnTo>
                    <a:pt x="3317" y="14704"/>
                  </a:lnTo>
                  <a:lnTo>
                    <a:pt x="3519" y="14704"/>
                  </a:lnTo>
                  <a:lnTo>
                    <a:pt x="3614" y="14868"/>
                  </a:lnTo>
                  <a:lnTo>
                    <a:pt x="3826" y="15033"/>
                  </a:lnTo>
                  <a:lnTo>
                    <a:pt x="3826" y="15181"/>
                  </a:lnTo>
                  <a:lnTo>
                    <a:pt x="3720" y="15345"/>
                  </a:lnTo>
                  <a:lnTo>
                    <a:pt x="3826" y="15493"/>
                  </a:lnTo>
                  <a:lnTo>
                    <a:pt x="3932" y="15674"/>
                  </a:lnTo>
                  <a:lnTo>
                    <a:pt x="3932" y="15987"/>
                  </a:lnTo>
                  <a:lnTo>
                    <a:pt x="4134" y="15987"/>
                  </a:lnTo>
                  <a:lnTo>
                    <a:pt x="4134" y="15822"/>
                  </a:lnTo>
                  <a:lnTo>
                    <a:pt x="4229" y="15822"/>
                  </a:lnTo>
                  <a:lnTo>
                    <a:pt x="4346" y="15987"/>
                  </a:lnTo>
                  <a:lnTo>
                    <a:pt x="4452" y="16135"/>
                  </a:lnTo>
                  <a:lnTo>
                    <a:pt x="4547" y="15822"/>
                  </a:lnTo>
                  <a:lnTo>
                    <a:pt x="4663" y="15822"/>
                  </a:lnTo>
                  <a:lnTo>
                    <a:pt x="4759" y="15822"/>
                  </a:lnTo>
                  <a:lnTo>
                    <a:pt x="4960" y="15822"/>
                  </a:lnTo>
                  <a:lnTo>
                    <a:pt x="5172" y="15822"/>
                  </a:lnTo>
                  <a:lnTo>
                    <a:pt x="5278" y="15674"/>
                  </a:lnTo>
                  <a:lnTo>
                    <a:pt x="5278" y="15493"/>
                  </a:lnTo>
                  <a:lnTo>
                    <a:pt x="5480" y="15674"/>
                  </a:lnTo>
                  <a:lnTo>
                    <a:pt x="5480" y="15822"/>
                  </a:lnTo>
                  <a:lnTo>
                    <a:pt x="5692" y="15674"/>
                  </a:lnTo>
                  <a:lnTo>
                    <a:pt x="5787" y="15674"/>
                  </a:lnTo>
                  <a:lnTo>
                    <a:pt x="5692" y="15493"/>
                  </a:lnTo>
                  <a:lnTo>
                    <a:pt x="5692" y="15345"/>
                  </a:lnTo>
                  <a:lnTo>
                    <a:pt x="5893" y="15345"/>
                  </a:lnTo>
                  <a:lnTo>
                    <a:pt x="6010" y="15987"/>
                  </a:lnTo>
                  <a:lnTo>
                    <a:pt x="6010" y="15822"/>
                  </a:lnTo>
                  <a:lnTo>
                    <a:pt x="6105" y="15674"/>
                  </a:lnTo>
                  <a:lnTo>
                    <a:pt x="6105" y="15493"/>
                  </a:lnTo>
                  <a:lnTo>
                    <a:pt x="6306" y="15345"/>
                  </a:lnTo>
                  <a:lnTo>
                    <a:pt x="6423" y="15345"/>
                  </a:lnTo>
                  <a:lnTo>
                    <a:pt x="6423" y="15493"/>
                  </a:lnTo>
                  <a:lnTo>
                    <a:pt x="6518" y="15493"/>
                  </a:lnTo>
                  <a:lnTo>
                    <a:pt x="6624" y="15493"/>
                  </a:lnTo>
                  <a:lnTo>
                    <a:pt x="6720" y="15674"/>
                  </a:lnTo>
                  <a:lnTo>
                    <a:pt x="6932" y="15822"/>
                  </a:lnTo>
                  <a:lnTo>
                    <a:pt x="6932" y="15987"/>
                  </a:lnTo>
                  <a:lnTo>
                    <a:pt x="7038" y="15987"/>
                  </a:lnTo>
                  <a:lnTo>
                    <a:pt x="7038" y="16135"/>
                  </a:lnTo>
                  <a:lnTo>
                    <a:pt x="6932" y="16135"/>
                  </a:lnTo>
                  <a:lnTo>
                    <a:pt x="6836" y="16316"/>
                  </a:lnTo>
                  <a:lnTo>
                    <a:pt x="6624" y="16464"/>
                  </a:lnTo>
                  <a:lnTo>
                    <a:pt x="6518" y="16464"/>
                  </a:lnTo>
                  <a:lnTo>
                    <a:pt x="6423" y="16464"/>
                  </a:lnTo>
                  <a:lnTo>
                    <a:pt x="6423" y="16628"/>
                  </a:lnTo>
                  <a:lnTo>
                    <a:pt x="6306" y="16628"/>
                  </a:lnTo>
                  <a:lnTo>
                    <a:pt x="6211" y="16776"/>
                  </a:lnTo>
                  <a:lnTo>
                    <a:pt x="6105" y="17418"/>
                  </a:lnTo>
                  <a:lnTo>
                    <a:pt x="6105" y="17599"/>
                  </a:lnTo>
                  <a:lnTo>
                    <a:pt x="6211" y="17747"/>
                  </a:lnTo>
                  <a:lnTo>
                    <a:pt x="6306" y="17747"/>
                  </a:lnTo>
                  <a:lnTo>
                    <a:pt x="6423" y="17747"/>
                  </a:lnTo>
                  <a:lnTo>
                    <a:pt x="6423" y="18059"/>
                  </a:lnTo>
                  <a:lnTo>
                    <a:pt x="6518" y="18059"/>
                  </a:lnTo>
                  <a:lnTo>
                    <a:pt x="6624" y="17599"/>
                  </a:lnTo>
                  <a:lnTo>
                    <a:pt x="6624" y="17418"/>
                  </a:lnTo>
                  <a:lnTo>
                    <a:pt x="6720" y="17270"/>
                  </a:lnTo>
                  <a:lnTo>
                    <a:pt x="6836" y="17270"/>
                  </a:lnTo>
                  <a:lnTo>
                    <a:pt x="6836" y="17105"/>
                  </a:lnTo>
                  <a:lnTo>
                    <a:pt x="7038" y="17105"/>
                  </a:lnTo>
                  <a:lnTo>
                    <a:pt x="7133" y="17105"/>
                  </a:lnTo>
                  <a:lnTo>
                    <a:pt x="7239" y="17599"/>
                  </a:lnTo>
                  <a:lnTo>
                    <a:pt x="7345" y="17418"/>
                  </a:lnTo>
                  <a:lnTo>
                    <a:pt x="7451" y="17105"/>
                  </a:lnTo>
                  <a:lnTo>
                    <a:pt x="7557" y="17105"/>
                  </a:lnTo>
                  <a:lnTo>
                    <a:pt x="7652" y="17105"/>
                  </a:lnTo>
                  <a:lnTo>
                    <a:pt x="7652" y="17270"/>
                  </a:lnTo>
                  <a:lnTo>
                    <a:pt x="7557" y="17418"/>
                  </a:lnTo>
                  <a:lnTo>
                    <a:pt x="7557" y="17599"/>
                  </a:lnTo>
                  <a:lnTo>
                    <a:pt x="7769" y="17599"/>
                  </a:lnTo>
                  <a:lnTo>
                    <a:pt x="7970" y="17599"/>
                  </a:lnTo>
                  <a:lnTo>
                    <a:pt x="7970" y="17747"/>
                  </a:lnTo>
                  <a:lnTo>
                    <a:pt x="8066" y="17911"/>
                  </a:lnTo>
                  <a:lnTo>
                    <a:pt x="8182" y="17747"/>
                  </a:lnTo>
                  <a:lnTo>
                    <a:pt x="8278" y="17911"/>
                  </a:lnTo>
                  <a:lnTo>
                    <a:pt x="8479" y="17911"/>
                  </a:lnTo>
                  <a:lnTo>
                    <a:pt x="8479" y="18059"/>
                  </a:lnTo>
                  <a:lnTo>
                    <a:pt x="8596" y="18059"/>
                  </a:lnTo>
                  <a:lnTo>
                    <a:pt x="8479" y="17747"/>
                  </a:lnTo>
                  <a:lnTo>
                    <a:pt x="8596" y="17599"/>
                  </a:lnTo>
                  <a:lnTo>
                    <a:pt x="8596" y="17270"/>
                  </a:lnTo>
                  <a:lnTo>
                    <a:pt x="8691" y="17270"/>
                  </a:lnTo>
                  <a:lnTo>
                    <a:pt x="8892" y="17599"/>
                  </a:lnTo>
                  <a:lnTo>
                    <a:pt x="9115" y="17599"/>
                  </a:lnTo>
                  <a:lnTo>
                    <a:pt x="9115" y="17911"/>
                  </a:lnTo>
                  <a:lnTo>
                    <a:pt x="9115" y="18224"/>
                  </a:lnTo>
                  <a:lnTo>
                    <a:pt x="8892" y="18372"/>
                  </a:lnTo>
                  <a:lnTo>
                    <a:pt x="8998" y="18553"/>
                  </a:lnTo>
                  <a:lnTo>
                    <a:pt x="8797" y="18865"/>
                  </a:lnTo>
                  <a:lnTo>
                    <a:pt x="8892" y="18865"/>
                  </a:lnTo>
                  <a:lnTo>
                    <a:pt x="9115" y="18865"/>
                  </a:lnTo>
                  <a:lnTo>
                    <a:pt x="9210" y="18865"/>
                  </a:lnTo>
                  <a:lnTo>
                    <a:pt x="9210" y="18701"/>
                  </a:lnTo>
                  <a:lnTo>
                    <a:pt x="9316" y="18553"/>
                  </a:lnTo>
                  <a:lnTo>
                    <a:pt x="9528" y="18553"/>
                  </a:lnTo>
                  <a:lnTo>
                    <a:pt x="9624" y="18224"/>
                  </a:lnTo>
                  <a:lnTo>
                    <a:pt x="9730" y="18224"/>
                  </a:lnTo>
                  <a:lnTo>
                    <a:pt x="9730" y="18553"/>
                  </a:lnTo>
                  <a:lnTo>
                    <a:pt x="9825" y="19013"/>
                  </a:lnTo>
                  <a:lnTo>
                    <a:pt x="9624" y="19013"/>
                  </a:lnTo>
                  <a:lnTo>
                    <a:pt x="9730" y="19194"/>
                  </a:lnTo>
                  <a:lnTo>
                    <a:pt x="9825" y="19194"/>
                  </a:lnTo>
                  <a:lnTo>
                    <a:pt x="9825" y="19013"/>
                  </a:lnTo>
                  <a:lnTo>
                    <a:pt x="10143" y="19013"/>
                  </a:lnTo>
                  <a:lnTo>
                    <a:pt x="10143" y="18701"/>
                  </a:lnTo>
                  <a:lnTo>
                    <a:pt x="10355" y="18865"/>
                  </a:lnTo>
                  <a:lnTo>
                    <a:pt x="10355" y="18701"/>
                  </a:lnTo>
                  <a:lnTo>
                    <a:pt x="10450" y="18701"/>
                  </a:lnTo>
                  <a:lnTo>
                    <a:pt x="10556" y="18865"/>
                  </a:lnTo>
                  <a:lnTo>
                    <a:pt x="10758" y="18701"/>
                  </a:lnTo>
                  <a:lnTo>
                    <a:pt x="10874" y="18553"/>
                  </a:lnTo>
                  <a:lnTo>
                    <a:pt x="10970" y="18553"/>
                  </a:lnTo>
                  <a:lnTo>
                    <a:pt x="11171" y="18701"/>
                  </a:lnTo>
                  <a:lnTo>
                    <a:pt x="11288" y="18701"/>
                  </a:lnTo>
                  <a:lnTo>
                    <a:pt x="11489" y="18701"/>
                  </a:lnTo>
                  <a:lnTo>
                    <a:pt x="11701" y="19013"/>
                  </a:lnTo>
                  <a:lnTo>
                    <a:pt x="11701" y="19194"/>
                  </a:lnTo>
                  <a:lnTo>
                    <a:pt x="11902" y="19194"/>
                  </a:lnTo>
                  <a:lnTo>
                    <a:pt x="11998" y="19194"/>
                  </a:lnTo>
                  <a:lnTo>
                    <a:pt x="12114" y="19342"/>
                  </a:lnTo>
                  <a:lnTo>
                    <a:pt x="12634" y="19013"/>
                  </a:lnTo>
                  <a:lnTo>
                    <a:pt x="12835" y="19013"/>
                  </a:lnTo>
                  <a:lnTo>
                    <a:pt x="12835" y="19194"/>
                  </a:lnTo>
                  <a:lnTo>
                    <a:pt x="13047" y="19342"/>
                  </a:lnTo>
                  <a:lnTo>
                    <a:pt x="13047" y="19194"/>
                  </a:lnTo>
                  <a:lnTo>
                    <a:pt x="13344" y="19194"/>
                  </a:lnTo>
                  <a:lnTo>
                    <a:pt x="13344" y="19013"/>
                  </a:lnTo>
                  <a:lnTo>
                    <a:pt x="13556" y="18865"/>
                  </a:lnTo>
                  <a:lnTo>
                    <a:pt x="13662" y="19013"/>
                  </a:lnTo>
                  <a:lnTo>
                    <a:pt x="13778" y="19013"/>
                  </a:lnTo>
                  <a:lnTo>
                    <a:pt x="13980" y="19194"/>
                  </a:lnTo>
                  <a:lnTo>
                    <a:pt x="14393" y="19194"/>
                  </a:lnTo>
                  <a:lnTo>
                    <a:pt x="14595" y="18865"/>
                  </a:lnTo>
                  <a:lnTo>
                    <a:pt x="14690" y="18865"/>
                  </a:lnTo>
                  <a:lnTo>
                    <a:pt x="14807" y="18553"/>
                  </a:lnTo>
                  <a:lnTo>
                    <a:pt x="14902" y="18553"/>
                  </a:lnTo>
                  <a:lnTo>
                    <a:pt x="15008" y="18553"/>
                  </a:lnTo>
                  <a:lnTo>
                    <a:pt x="15103" y="18701"/>
                  </a:lnTo>
                  <a:lnTo>
                    <a:pt x="15220" y="18865"/>
                  </a:lnTo>
                  <a:lnTo>
                    <a:pt x="15326" y="19013"/>
                  </a:lnTo>
                  <a:lnTo>
                    <a:pt x="15538" y="18865"/>
                  </a:lnTo>
                  <a:lnTo>
                    <a:pt x="15633" y="18865"/>
                  </a:lnTo>
                  <a:lnTo>
                    <a:pt x="15739" y="19013"/>
                  </a:lnTo>
                  <a:lnTo>
                    <a:pt x="15739" y="18865"/>
                  </a:lnTo>
                  <a:lnTo>
                    <a:pt x="15739" y="18701"/>
                  </a:lnTo>
                  <a:lnTo>
                    <a:pt x="15835" y="18553"/>
                  </a:lnTo>
                  <a:lnTo>
                    <a:pt x="16036" y="18224"/>
                  </a:lnTo>
                  <a:lnTo>
                    <a:pt x="16153" y="18224"/>
                  </a:lnTo>
                  <a:lnTo>
                    <a:pt x="16354" y="18553"/>
                  </a:lnTo>
                  <a:lnTo>
                    <a:pt x="16566" y="18553"/>
                  </a:lnTo>
                  <a:lnTo>
                    <a:pt x="16566" y="18701"/>
                  </a:lnTo>
                  <a:lnTo>
                    <a:pt x="16767" y="18701"/>
                  </a:lnTo>
                  <a:lnTo>
                    <a:pt x="16884" y="18701"/>
                  </a:lnTo>
                  <a:lnTo>
                    <a:pt x="17085" y="18701"/>
                  </a:lnTo>
                  <a:lnTo>
                    <a:pt x="17297" y="18865"/>
                  </a:lnTo>
                  <a:lnTo>
                    <a:pt x="17393" y="19013"/>
                  </a:lnTo>
                  <a:lnTo>
                    <a:pt x="17499" y="19342"/>
                  </a:lnTo>
                  <a:lnTo>
                    <a:pt x="17700" y="19013"/>
                  </a:lnTo>
                  <a:lnTo>
                    <a:pt x="17912" y="18865"/>
                  </a:lnTo>
                  <a:lnTo>
                    <a:pt x="17912" y="19013"/>
                  </a:lnTo>
                  <a:lnTo>
                    <a:pt x="18113" y="18701"/>
                  </a:lnTo>
                  <a:lnTo>
                    <a:pt x="18209" y="18701"/>
                  </a:lnTo>
                  <a:lnTo>
                    <a:pt x="18209" y="19013"/>
                  </a:lnTo>
                  <a:lnTo>
                    <a:pt x="18113" y="19342"/>
                  </a:lnTo>
                  <a:lnTo>
                    <a:pt x="18113" y="19507"/>
                  </a:lnTo>
                  <a:lnTo>
                    <a:pt x="18325" y="19507"/>
                  </a:lnTo>
                  <a:lnTo>
                    <a:pt x="18325" y="19655"/>
                  </a:lnTo>
                  <a:lnTo>
                    <a:pt x="18431" y="19655"/>
                  </a:lnTo>
                  <a:lnTo>
                    <a:pt x="18527" y="19655"/>
                  </a:lnTo>
                  <a:lnTo>
                    <a:pt x="18845" y="19836"/>
                  </a:lnTo>
                  <a:lnTo>
                    <a:pt x="18940" y="19836"/>
                  </a:lnTo>
                  <a:lnTo>
                    <a:pt x="19057" y="19984"/>
                  </a:lnTo>
                  <a:lnTo>
                    <a:pt x="19353" y="19836"/>
                  </a:lnTo>
                  <a:lnTo>
                    <a:pt x="19459" y="19507"/>
                  </a:lnTo>
                  <a:lnTo>
                    <a:pt x="19258" y="19013"/>
                  </a:lnTo>
                  <a:lnTo>
                    <a:pt x="19459" y="18553"/>
                  </a:lnTo>
                  <a:lnTo>
                    <a:pt x="19555" y="18553"/>
                  </a:lnTo>
                  <a:lnTo>
                    <a:pt x="19989" y="18224"/>
                  </a:lnTo>
                  <a:lnTo>
                    <a:pt x="19989" y="18059"/>
                  </a:lnTo>
                  <a:lnTo>
                    <a:pt x="19989" y="17911"/>
                  </a:lnTo>
                  <a:lnTo>
                    <a:pt x="19767" y="17418"/>
                  </a:lnTo>
                  <a:lnTo>
                    <a:pt x="19671" y="16957"/>
                  </a:lnTo>
                  <a:lnTo>
                    <a:pt x="19459" y="16957"/>
                  </a:lnTo>
                  <a:lnTo>
                    <a:pt x="19459" y="17105"/>
                  </a:lnTo>
                  <a:lnTo>
                    <a:pt x="19258" y="16957"/>
                  </a:lnTo>
                  <a:lnTo>
                    <a:pt x="19353" y="16464"/>
                  </a:lnTo>
                  <a:lnTo>
                    <a:pt x="19353" y="15987"/>
                  </a:lnTo>
                  <a:close/>
                </a:path>
              </a:pathLst>
            </a:custGeom>
            <a:solidFill>
              <a:schemeClr val="accent6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81" name="Freeform 25"/>
            <p:cNvSpPr>
              <a:spLocks/>
            </p:cNvSpPr>
            <p:nvPr/>
          </p:nvSpPr>
          <p:spPr bwMode="auto">
            <a:xfrm>
              <a:off x="4142" y="783"/>
              <a:ext cx="790" cy="76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w 20000"/>
                <a:gd name="T123" fmla="*/ 0 h 20000"/>
                <a:gd name="T124" fmla="*/ 0 w 20000"/>
                <a:gd name="T125" fmla="*/ 0 h 20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00"/>
                <a:gd name="T190" fmla="*/ 0 h 20000"/>
                <a:gd name="T191" fmla="*/ 20000 w 20000"/>
                <a:gd name="T192" fmla="*/ 20000 h 20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00" h="20000">
                  <a:moveTo>
                    <a:pt x="16516" y="11971"/>
                  </a:moveTo>
                  <a:lnTo>
                    <a:pt x="16324" y="11877"/>
                  </a:lnTo>
                  <a:lnTo>
                    <a:pt x="16233" y="11971"/>
                  </a:lnTo>
                  <a:lnTo>
                    <a:pt x="16122" y="11877"/>
                  </a:lnTo>
                  <a:lnTo>
                    <a:pt x="16122" y="11762"/>
                  </a:lnTo>
                  <a:lnTo>
                    <a:pt x="16324" y="11762"/>
                  </a:lnTo>
                  <a:lnTo>
                    <a:pt x="16425" y="11668"/>
                  </a:lnTo>
                  <a:lnTo>
                    <a:pt x="16628" y="11762"/>
                  </a:lnTo>
                  <a:lnTo>
                    <a:pt x="16719" y="11762"/>
                  </a:lnTo>
                  <a:lnTo>
                    <a:pt x="16820" y="11762"/>
                  </a:lnTo>
                  <a:lnTo>
                    <a:pt x="17023" y="11668"/>
                  </a:lnTo>
                  <a:lnTo>
                    <a:pt x="17023" y="11470"/>
                  </a:lnTo>
                  <a:lnTo>
                    <a:pt x="17215" y="11356"/>
                  </a:lnTo>
                  <a:lnTo>
                    <a:pt x="17418" y="11157"/>
                  </a:lnTo>
                  <a:lnTo>
                    <a:pt x="17519" y="11064"/>
                  </a:lnTo>
                  <a:lnTo>
                    <a:pt x="17519" y="10949"/>
                  </a:lnTo>
                  <a:lnTo>
                    <a:pt x="17519" y="10855"/>
                  </a:lnTo>
                  <a:lnTo>
                    <a:pt x="17610" y="10657"/>
                  </a:lnTo>
                  <a:lnTo>
                    <a:pt x="17519" y="10553"/>
                  </a:lnTo>
                  <a:lnTo>
                    <a:pt x="17610" y="10553"/>
                  </a:lnTo>
                  <a:lnTo>
                    <a:pt x="17803" y="10250"/>
                  </a:lnTo>
                  <a:lnTo>
                    <a:pt x="17519" y="10250"/>
                  </a:lnTo>
                  <a:lnTo>
                    <a:pt x="17418" y="10052"/>
                  </a:lnTo>
                  <a:lnTo>
                    <a:pt x="17316" y="9844"/>
                  </a:lnTo>
                  <a:lnTo>
                    <a:pt x="17418" y="9739"/>
                  </a:lnTo>
                  <a:lnTo>
                    <a:pt x="17519" y="9739"/>
                  </a:lnTo>
                  <a:lnTo>
                    <a:pt x="17519" y="9645"/>
                  </a:lnTo>
                  <a:lnTo>
                    <a:pt x="17610" y="9437"/>
                  </a:lnTo>
                  <a:lnTo>
                    <a:pt x="17711" y="9124"/>
                  </a:lnTo>
                  <a:lnTo>
                    <a:pt x="17803" y="9030"/>
                  </a:lnTo>
                  <a:lnTo>
                    <a:pt x="17711" y="8832"/>
                  </a:lnTo>
                  <a:lnTo>
                    <a:pt x="17610" y="8832"/>
                  </a:lnTo>
                  <a:lnTo>
                    <a:pt x="17610" y="8717"/>
                  </a:lnTo>
                  <a:lnTo>
                    <a:pt x="17519" y="8624"/>
                  </a:lnTo>
                  <a:lnTo>
                    <a:pt x="17418" y="8624"/>
                  </a:lnTo>
                  <a:lnTo>
                    <a:pt x="17316" y="8519"/>
                  </a:lnTo>
                  <a:lnTo>
                    <a:pt x="17418" y="8425"/>
                  </a:lnTo>
                  <a:lnTo>
                    <a:pt x="17316" y="8425"/>
                  </a:lnTo>
                  <a:lnTo>
                    <a:pt x="17215" y="8425"/>
                  </a:lnTo>
                  <a:lnTo>
                    <a:pt x="17215" y="8321"/>
                  </a:lnTo>
                  <a:lnTo>
                    <a:pt x="17023" y="8321"/>
                  </a:lnTo>
                  <a:lnTo>
                    <a:pt x="17124" y="8425"/>
                  </a:lnTo>
                  <a:lnTo>
                    <a:pt x="17023" y="8425"/>
                  </a:lnTo>
                  <a:lnTo>
                    <a:pt x="16932" y="8321"/>
                  </a:lnTo>
                  <a:lnTo>
                    <a:pt x="16820" y="8217"/>
                  </a:lnTo>
                  <a:lnTo>
                    <a:pt x="16820" y="8113"/>
                  </a:lnTo>
                  <a:lnTo>
                    <a:pt x="16719" y="8217"/>
                  </a:lnTo>
                  <a:lnTo>
                    <a:pt x="16516" y="8217"/>
                  </a:lnTo>
                  <a:lnTo>
                    <a:pt x="16516" y="8321"/>
                  </a:lnTo>
                  <a:lnTo>
                    <a:pt x="16516" y="8425"/>
                  </a:lnTo>
                  <a:lnTo>
                    <a:pt x="16425" y="8519"/>
                  </a:lnTo>
                  <a:lnTo>
                    <a:pt x="16324" y="8624"/>
                  </a:lnTo>
                  <a:lnTo>
                    <a:pt x="16425" y="8717"/>
                  </a:lnTo>
                  <a:lnTo>
                    <a:pt x="16324" y="8717"/>
                  </a:lnTo>
                  <a:lnTo>
                    <a:pt x="16233" y="8717"/>
                  </a:lnTo>
                  <a:lnTo>
                    <a:pt x="16030" y="8832"/>
                  </a:lnTo>
                  <a:lnTo>
                    <a:pt x="15929" y="8717"/>
                  </a:lnTo>
                  <a:lnTo>
                    <a:pt x="16122" y="8624"/>
                  </a:lnTo>
                  <a:lnTo>
                    <a:pt x="15838" y="8519"/>
                  </a:lnTo>
                  <a:lnTo>
                    <a:pt x="15838" y="8321"/>
                  </a:lnTo>
                  <a:lnTo>
                    <a:pt x="15838" y="8217"/>
                  </a:lnTo>
                  <a:lnTo>
                    <a:pt x="16030" y="8217"/>
                  </a:lnTo>
                  <a:lnTo>
                    <a:pt x="16122" y="8113"/>
                  </a:lnTo>
                  <a:lnTo>
                    <a:pt x="16122" y="8019"/>
                  </a:lnTo>
                  <a:lnTo>
                    <a:pt x="15838" y="8019"/>
                  </a:lnTo>
                  <a:lnTo>
                    <a:pt x="15737" y="7914"/>
                  </a:lnTo>
                  <a:lnTo>
                    <a:pt x="15342" y="7706"/>
                  </a:lnTo>
                  <a:lnTo>
                    <a:pt x="15230" y="7706"/>
                  </a:lnTo>
                  <a:lnTo>
                    <a:pt x="15139" y="7706"/>
                  </a:lnTo>
                  <a:lnTo>
                    <a:pt x="15139" y="7414"/>
                  </a:lnTo>
                  <a:lnTo>
                    <a:pt x="15038" y="7414"/>
                  </a:lnTo>
                  <a:lnTo>
                    <a:pt x="14947" y="7299"/>
                  </a:lnTo>
                  <a:lnTo>
                    <a:pt x="14947" y="7205"/>
                  </a:lnTo>
                  <a:lnTo>
                    <a:pt x="15139" y="7299"/>
                  </a:lnTo>
                  <a:lnTo>
                    <a:pt x="15230" y="7101"/>
                  </a:lnTo>
                  <a:lnTo>
                    <a:pt x="15342" y="6893"/>
                  </a:lnTo>
                  <a:lnTo>
                    <a:pt x="15443" y="7007"/>
                  </a:lnTo>
                  <a:lnTo>
                    <a:pt x="15534" y="7007"/>
                  </a:lnTo>
                  <a:lnTo>
                    <a:pt x="15635" y="7007"/>
                  </a:lnTo>
                  <a:lnTo>
                    <a:pt x="15635" y="6486"/>
                  </a:lnTo>
                  <a:lnTo>
                    <a:pt x="15737" y="6392"/>
                  </a:lnTo>
                  <a:lnTo>
                    <a:pt x="15737" y="6090"/>
                  </a:lnTo>
                  <a:lnTo>
                    <a:pt x="15838" y="5881"/>
                  </a:lnTo>
                  <a:lnTo>
                    <a:pt x="15838" y="5787"/>
                  </a:lnTo>
                  <a:lnTo>
                    <a:pt x="15838" y="5683"/>
                  </a:lnTo>
                  <a:lnTo>
                    <a:pt x="15929" y="5683"/>
                  </a:lnTo>
                  <a:lnTo>
                    <a:pt x="16030" y="5589"/>
                  </a:lnTo>
                  <a:lnTo>
                    <a:pt x="16122" y="5683"/>
                  </a:lnTo>
                  <a:lnTo>
                    <a:pt x="16030" y="5683"/>
                  </a:lnTo>
                  <a:lnTo>
                    <a:pt x="16030" y="5881"/>
                  </a:lnTo>
                  <a:lnTo>
                    <a:pt x="16122" y="5985"/>
                  </a:lnTo>
                  <a:lnTo>
                    <a:pt x="16233" y="6194"/>
                  </a:lnTo>
                  <a:lnTo>
                    <a:pt x="16233" y="6288"/>
                  </a:lnTo>
                  <a:lnTo>
                    <a:pt x="16233" y="6392"/>
                  </a:lnTo>
                  <a:lnTo>
                    <a:pt x="16516" y="6392"/>
                  </a:lnTo>
                  <a:lnTo>
                    <a:pt x="16628" y="6288"/>
                  </a:lnTo>
                  <a:lnTo>
                    <a:pt x="16719" y="6392"/>
                  </a:lnTo>
                  <a:lnTo>
                    <a:pt x="16820" y="6601"/>
                  </a:lnTo>
                  <a:lnTo>
                    <a:pt x="17023" y="6486"/>
                  </a:lnTo>
                  <a:lnTo>
                    <a:pt x="17519" y="6694"/>
                  </a:lnTo>
                  <a:lnTo>
                    <a:pt x="17519" y="6799"/>
                  </a:lnTo>
                  <a:lnTo>
                    <a:pt x="17711" y="7007"/>
                  </a:lnTo>
                  <a:lnTo>
                    <a:pt x="17914" y="6799"/>
                  </a:lnTo>
                  <a:lnTo>
                    <a:pt x="18005" y="6893"/>
                  </a:lnTo>
                  <a:lnTo>
                    <a:pt x="18106" y="6893"/>
                  </a:lnTo>
                  <a:lnTo>
                    <a:pt x="18197" y="6893"/>
                  </a:lnTo>
                  <a:lnTo>
                    <a:pt x="18309" y="6799"/>
                  </a:lnTo>
                  <a:lnTo>
                    <a:pt x="18613" y="6694"/>
                  </a:lnTo>
                  <a:lnTo>
                    <a:pt x="18704" y="6694"/>
                  </a:lnTo>
                  <a:lnTo>
                    <a:pt x="18896" y="6799"/>
                  </a:lnTo>
                  <a:lnTo>
                    <a:pt x="19099" y="6893"/>
                  </a:lnTo>
                  <a:lnTo>
                    <a:pt x="19291" y="7007"/>
                  </a:lnTo>
                  <a:lnTo>
                    <a:pt x="19392" y="6893"/>
                  </a:lnTo>
                  <a:lnTo>
                    <a:pt x="19484" y="6799"/>
                  </a:lnTo>
                  <a:lnTo>
                    <a:pt x="19595" y="6601"/>
                  </a:lnTo>
                  <a:lnTo>
                    <a:pt x="19686" y="6392"/>
                  </a:lnTo>
                  <a:lnTo>
                    <a:pt x="19595" y="6288"/>
                  </a:lnTo>
                  <a:lnTo>
                    <a:pt x="19787" y="6090"/>
                  </a:lnTo>
                  <a:lnTo>
                    <a:pt x="19787" y="5985"/>
                  </a:lnTo>
                  <a:lnTo>
                    <a:pt x="19899" y="5787"/>
                  </a:lnTo>
                  <a:lnTo>
                    <a:pt x="19990" y="5589"/>
                  </a:lnTo>
                  <a:lnTo>
                    <a:pt x="19899" y="5381"/>
                  </a:lnTo>
                  <a:lnTo>
                    <a:pt x="19595" y="5276"/>
                  </a:lnTo>
                  <a:lnTo>
                    <a:pt x="19392" y="5276"/>
                  </a:lnTo>
                  <a:lnTo>
                    <a:pt x="19099" y="5068"/>
                  </a:lnTo>
                  <a:lnTo>
                    <a:pt x="18896" y="4776"/>
                  </a:lnTo>
                  <a:lnTo>
                    <a:pt x="18805" y="4661"/>
                  </a:lnTo>
                  <a:lnTo>
                    <a:pt x="18896" y="4567"/>
                  </a:lnTo>
                  <a:lnTo>
                    <a:pt x="18805" y="4369"/>
                  </a:lnTo>
                  <a:lnTo>
                    <a:pt x="18501" y="4369"/>
                  </a:lnTo>
                  <a:lnTo>
                    <a:pt x="18410" y="4254"/>
                  </a:lnTo>
                  <a:lnTo>
                    <a:pt x="18106" y="4254"/>
                  </a:lnTo>
                  <a:lnTo>
                    <a:pt x="17914" y="4369"/>
                  </a:lnTo>
                  <a:lnTo>
                    <a:pt x="17914" y="4661"/>
                  </a:lnTo>
                  <a:lnTo>
                    <a:pt x="17610" y="4661"/>
                  </a:lnTo>
                  <a:lnTo>
                    <a:pt x="17519" y="4974"/>
                  </a:lnTo>
                  <a:lnTo>
                    <a:pt x="17418" y="5068"/>
                  </a:lnTo>
                  <a:lnTo>
                    <a:pt x="17316" y="5068"/>
                  </a:lnTo>
                  <a:lnTo>
                    <a:pt x="17316" y="4974"/>
                  </a:lnTo>
                  <a:lnTo>
                    <a:pt x="17023" y="4870"/>
                  </a:lnTo>
                  <a:lnTo>
                    <a:pt x="16719" y="4974"/>
                  </a:lnTo>
                  <a:lnTo>
                    <a:pt x="16719" y="5068"/>
                  </a:lnTo>
                  <a:lnTo>
                    <a:pt x="16628" y="4870"/>
                  </a:lnTo>
                  <a:lnTo>
                    <a:pt x="16425" y="4974"/>
                  </a:lnTo>
                  <a:lnTo>
                    <a:pt x="16425" y="5068"/>
                  </a:lnTo>
                  <a:lnTo>
                    <a:pt x="16233" y="4974"/>
                  </a:lnTo>
                  <a:lnTo>
                    <a:pt x="16233" y="4776"/>
                  </a:lnTo>
                  <a:lnTo>
                    <a:pt x="16030" y="4870"/>
                  </a:lnTo>
                  <a:lnTo>
                    <a:pt x="16030" y="4661"/>
                  </a:lnTo>
                  <a:lnTo>
                    <a:pt x="15838" y="4776"/>
                  </a:lnTo>
                  <a:lnTo>
                    <a:pt x="15838" y="4870"/>
                  </a:lnTo>
                  <a:lnTo>
                    <a:pt x="15737" y="5068"/>
                  </a:lnTo>
                  <a:lnTo>
                    <a:pt x="15737" y="5182"/>
                  </a:lnTo>
                  <a:lnTo>
                    <a:pt x="15635" y="5182"/>
                  </a:lnTo>
                  <a:lnTo>
                    <a:pt x="15635" y="4974"/>
                  </a:lnTo>
                  <a:lnTo>
                    <a:pt x="15534" y="4870"/>
                  </a:lnTo>
                  <a:lnTo>
                    <a:pt x="15443" y="4661"/>
                  </a:lnTo>
                  <a:lnTo>
                    <a:pt x="15443" y="4254"/>
                  </a:lnTo>
                  <a:lnTo>
                    <a:pt x="15342" y="4254"/>
                  </a:lnTo>
                  <a:lnTo>
                    <a:pt x="15230" y="4254"/>
                  </a:lnTo>
                  <a:lnTo>
                    <a:pt x="15038" y="4161"/>
                  </a:lnTo>
                  <a:lnTo>
                    <a:pt x="14947" y="4056"/>
                  </a:lnTo>
                  <a:lnTo>
                    <a:pt x="14835" y="4161"/>
                  </a:lnTo>
                  <a:lnTo>
                    <a:pt x="14744" y="4056"/>
                  </a:lnTo>
                  <a:lnTo>
                    <a:pt x="14744" y="3962"/>
                  </a:lnTo>
                  <a:lnTo>
                    <a:pt x="14643" y="3962"/>
                  </a:lnTo>
                  <a:lnTo>
                    <a:pt x="14441" y="4161"/>
                  </a:lnTo>
                  <a:lnTo>
                    <a:pt x="14349" y="4161"/>
                  </a:lnTo>
                  <a:lnTo>
                    <a:pt x="14157" y="3962"/>
                  </a:lnTo>
                  <a:lnTo>
                    <a:pt x="14056" y="4161"/>
                  </a:lnTo>
                  <a:lnTo>
                    <a:pt x="14157" y="4369"/>
                  </a:lnTo>
                  <a:lnTo>
                    <a:pt x="14248" y="4567"/>
                  </a:lnTo>
                  <a:lnTo>
                    <a:pt x="14157" y="4567"/>
                  </a:lnTo>
                  <a:lnTo>
                    <a:pt x="14157" y="4661"/>
                  </a:lnTo>
                  <a:lnTo>
                    <a:pt x="14157" y="4776"/>
                  </a:lnTo>
                  <a:lnTo>
                    <a:pt x="14056" y="4870"/>
                  </a:lnTo>
                  <a:lnTo>
                    <a:pt x="13853" y="4776"/>
                  </a:lnTo>
                  <a:lnTo>
                    <a:pt x="13549" y="4661"/>
                  </a:lnTo>
                  <a:lnTo>
                    <a:pt x="13458" y="4661"/>
                  </a:lnTo>
                  <a:lnTo>
                    <a:pt x="13266" y="4661"/>
                  </a:lnTo>
                  <a:lnTo>
                    <a:pt x="13154" y="4567"/>
                  </a:lnTo>
                  <a:lnTo>
                    <a:pt x="13154" y="4463"/>
                  </a:lnTo>
                  <a:lnTo>
                    <a:pt x="13266" y="4254"/>
                  </a:lnTo>
                  <a:lnTo>
                    <a:pt x="13154" y="4056"/>
                  </a:lnTo>
                  <a:lnTo>
                    <a:pt x="12962" y="4161"/>
                  </a:lnTo>
                  <a:lnTo>
                    <a:pt x="12871" y="3858"/>
                  </a:lnTo>
                  <a:lnTo>
                    <a:pt x="12871" y="3764"/>
                  </a:lnTo>
                  <a:lnTo>
                    <a:pt x="12871" y="3650"/>
                  </a:lnTo>
                  <a:lnTo>
                    <a:pt x="12759" y="3650"/>
                  </a:lnTo>
                  <a:lnTo>
                    <a:pt x="12759" y="3452"/>
                  </a:lnTo>
                  <a:lnTo>
                    <a:pt x="12567" y="3358"/>
                  </a:lnTo>
                  <a:lnTo>
                    <a:pt x="12476" y="3243"/>
                  </a:lnTo>
                  <a:lnTo>
                    <a:pt x="12172" y="3045"/>
                  </a:lnTo>
                  <a:lnTo>
                    <a:pt x="12172" y="2951"/>
                  </a:lnTo>
                  <a:lnTo>
                    <a:pt x="12172" y="2836"/>
                  </a:lnTo>
                  <a:lnTo>
                    <a:pt x="12071" y="2836"/>
                  </a:lnTo>
                  <a:lnTo>
                    <a:pt x="11980" y="2638"/>
                  </a:lnTo>
                  <a:lnTo>
                    <a:pt x="12172" y="2638"/>
                  </a:lnTo>
                  <a:lnTo>
                    <a:pt x="12172" y="2430"/>
                  </a:lnTo>
                  <a:lnTo>
                    <a:pt x="12071" y="2430"/>
                  </a:lnTo>
                  <a:lnTo>
                    <a:pt x="12071" y="2231"/>
                  </a:lnTo>
                  <a:lnTo>
                    <a:pt x="11868" y="2138"/>
                  </a:lnTo>
                  <a:lnTo>
                    <a:pt x="11777" y="2138"/>
                  </a:lnTo>
                  <a:lnTo>
                    <a:pt x="11676" y="2033"/>
                  </a:lnTo>
                  <a:lnTo>
                    <a:pt x="11868" y="1929"/>
                  </a:lnTo>
                  <a:lnTo>
                    <a:pt x="11777" y="1825"/>
                  </a:lnTo>
                  <a:lnTo>
                    <a:pt x="11676" y="1731"/>
                  </a:lnTo>
                  <a:lnTo>
                    <a:pt x="11281" y="1533"/>
                  </a:lnTo>
                  <a:lnTo>
                    <a:pt x="11190" y="1418"/>
                  </a:lnTo>
                  <a:lnTo>
                    <a:pt x="10987" y="1418"/>
                  </a:lnTo>
                  <a:lnTo>
                    <a:pt x="10886" y="1324"/>
                  </a:lnTo>
                  <a:lnTo>
                    <a:pt x="10785" y="1324"/>
                  </a:lnTo>
                  <a:lnTo>
                    <a:pt x="10694" y="1418"/>
                  </a:lnTo>
                  <a:lnTo>
                    <a:pt x="10582" y="1418"/>
                  </a:lnTo>
                  <a:lnTo>
                    <a:pt x="10491" y="1418"/>
                  </a:lnTo>
                  <a:lnTo>
                    <a:pt x="10491" y="1533"/>
                  </a:lnTo>
                  <a:lnTo>
                    <a:pt x="10390" y="1533"/>
                  </a:lnTo>
                  <a:lnTo>
                    <a:pt x="10299" y="1418"/>
                  </a:lnTo>
                  <a:lnTo>
                    <a:pt x="10187" y="1418"/>
                  </a:lnTo>
                  <a:lnTo>
                    <a:pt x="9904" y="1220"/>
                  </a:lnTo>
                  <a:lnTo>
                    <a:pt x="9792" y="1126"/>
                  </a:lnTo>
                  <a:lnTo>
                    <a:pt x="9792" y="1011"/>
                  </a:lnTo>
                  <a:lnTo>
                    <a:pt x="9600" y="1011"/>
                  </a:lnTo>
                  <a:lnTo>
                    <a:pt x="9509" y="1011"/>
                  </a:lnTo>
                  <a:lnTo>
                    <a:pt x="9296" y="1011"/>
                  </a:lnTo>
                  <a:lnTo>
                    <a:pt x="9104" y="1011"/>
                  </a:lnTo>
                  <a:lnTo>
                    <a:pt x="8901" y="1126"/>
                  </a:lnTo>
                  <a:lnTo>
                    <a:pt x="8901" y="1220"/>
                  </a:lnTo>
                  <a:lnTo>
                    <a:pt x="8810" y="1220"/>
                  </a:lnTo>
                  <a:lnTo>
                    <a:pt x="8709" y="1220"/>
                  </a:lnTo>
                  <a:lnTo>
                    <a:pt x="8618" y="1533"/>
                  </a:lnTo>
                  <a:lnTo>
                    <a:pt x="8506" y="1533"/>
                  </a:lnTo>
                  <a:lnTo>
                    <a:pt x="8506" y="1731"/>
                  </a:lnTo>
                  <a:lnTo>
                    <a:pt x="8223" y="1627"/>
                  </a:lnTo>
                  <a:lnTo>
                    <a:pt x="8111" y="1731"/>
                  </a:lnTo>
                  <a:lnTo>
                    <a:pt x="7919" y="1731"/>
                  </a:lnTo>
                  <a:lnTo>
                    <a:pt x="7727" y="1731"/>
                  </a:lnTo>
                  <a:lnTo>
                    <a:pt x="7615" y="1324"/>
                  </a:lnTo>
                  <a:lnTo>
                    <a:pt x="7524" y="1324"/>
                  </a:lnTo>
                  <a:lnTo>
                    <a:pt x="7332" y="1220"/>
                  </a:lnTo>
                  <a:lnTo>
                    <a:pt x="7028" y="1220"/>
                  </a:lnTo>
                  <a:lnTo>
                    <a:pt x="6825" y="1220"/>
                  </a:lnTo>
                  <a:lnTo>
                    <a:pt x="6633" y="1011"/>
                  </a:lnTo>
                  <a:lnTo>
                    <a:pt x="6633" y="918"/>
                  </a:lnTo>
                  <a:lnTo>
                    <a:pt x="6633" y="813"/>
                  </a:lnTo>
                  <a:lnTo>
                    <a:pt x="6430" y="813"/>
                  </a:lnTo>
                  <a:lnTo>
                    <a:pt x="6430" y="719"/>
                  </a:lnTo>
                  <a:lnTo>
                    <a:pt x="6137" y="511"/>
                  </a:lnTo>
                  <a:lnTo>
                    <a:pt x="6046" y="605"/>
                  </a:lnTo>
                  <a:lnTo>
                    <a:pt x="6046" y="813"/>
                  </a:lnTo>
                  <a:lnTo>
                    <a:pt x="5539" y="813"/>
                  </a:lnTo>
                  <a:lnTo>
                    <a:pt x="5347" y="719"/>
                  </a:lnTo>
                  <a:lnTo>
                    <a:pt x="5144" y="719"/>
                  </a:lnTo>
                  <a:lnTo>
                    <a:pt x="5144" y="813"/>
                  </a:lnTo>
                  <a:lnTo>
                    <a:pt x="5053" y="1011"/>
                  </a:lnTo>
                  <a:lnTo>
                    <a:pt x="5053" y="1126"/>
                  </a:lnTo>
                  <a:lnTo>
                    <a:pt x="4952" y="1220"/>
                  </a:lnTo>
                  <a:lnTo>
                    <a:pt x="4851" y="1126"/>
                  </a:lnTo>
                  <a:lnTo>
                    <a:pt x="4749" y="1011"/>
                  </a:lnTo>
                  <a:lnTo>
                    <a:pt x="4557" y="1011"/>
                  </a:lnTo>
                  <a:lnTo>
                    <a:pt x="4456" y="1220"/>
                  </a:lnTo>
                  <a:lnTo>
                    <a:pt x="4365" y="1220"/>
                  </a:lnTo>
                  <a:lnTo>
                    <a:pt x="4061" y="1220"/>
                  </a:lnTo>
                  <a:lnTo>
                    <a:pt x="4061" y="1418"/>
                  </a:lnTo>
                  <a:lnTo>
                    <a:pt x="3970" y="1324"/>
                  </a:lnTo>
                  <a:lnTo>
                    <a:pt x="3970" y="1220"/>
                  </a:lnTo>
                  <a:lnTo>
                    <a:pt x="3858" y="1220"/>
                  </a:lnTo>
                  <a:lnTo>
                    <a:pt x="3858" y="1126"/>
                  </a:lnTo>
                  <a:lnTo>
                    <a:pt x="3970" y="1126"/>
                  </a:lnTo>
                  <a:lnTo>
                    <a:pt x="3970" y="918"/>
                  </a:lnTo>
                  <a:lnTo>
                    <a:pt x="3767" y="813"/>
                  </a:lnTo>
                  <a:lnTo>
                    <a:pt x="3767" y="605"/>
                  </a:lnTo>
                  <a:lnTo>
                    <a:pt x="3666" y="313"/>
                  </a:lnTo>
                  <a:lnTo>
                    <a:pt x="3463" y="104"/>
                  </a:lnTo>
                  <a:lnTo>
                    <a:pt x="3362" y="0"/>
                  </a:lnTo>
                  <a:lnTo>
                    <a:pt x="3271" y="198"/>
                  </a:lnTo>
                  <a:lnTo>
                    <a:pt x="3271" y="313"/>
                  </a:lnTo>
                  <a:lnTo>
                    <a:pt x="3170" y="407"/>
                  </a:lnTo>
                  <a:lnTo>
                    <a:pt x="2967" y="313"/>
                  </a:lnTo>
                  <a:lnTo>
                    <a:pt x="2775" y="719"/>
                  </a:lnTo>
                  <a:lnTo>
                    <a:pt x="2572" y="813"/>
                  </a:lnTo>
                  <a:lnTo>
                    <a:pt x="2481" y="918"/>
                  </a:lnTo>
                  <a:lnTo>
                    <a:pt x="2380" y="813"/>
                  </a:lnTo>
                  <a:lnTo>
                    <a:pt x="2289" y="719"/>
                  </a:lnTo>
                  <a:lnTo>
                    <a:pt x="2289" y="605"/>
                  </a:lnTo>
                  <a:lnTo>
                    <a:pt x="2086" y="605"/>
                  </a:lnTo>
                  <a:lnTo>
                    <a:pt x="1782" y="719"/>
                  </a:lnTo>
                  <a:lnTo>
                    <a:pt x="1681" y="719"/>
                  </a:lnTo>
                  <a:lnTo>
                    <a:pt x="1681" y="605"/>
                  </a:lnTo>
                  <a:lnTo>
                    <a:pt x="1590" y="407"/>
                  </a:lnTo>
                  <a:lnTo>
                    <a:pt x="1387" y="407"/>
                  </a:lnTo>
                  <a:lnTo>
                    <a:pt x="1286" y="511"/>
                  </a:lnTo>
                  <a:lnTo>
                    <a:pt x="1387" y="719"/>
                  </a:lnTo>
                  <a:lnTo>
                    <a:pt x="1387" y="813"/>
                  </a:lnTo>
                  <a:lnTo>
                    <a:pt x="1286" y="813"/>
                  </a:lnTo>
                  <a:lnTo>
                    <a:pt x="1195" y="1011"/>
                  </a:lnTo>
                  <a:lnTo>
                    <a:pt x="1286" y="1011"/>
                  </a:lnTo>
                  <a:lnTo>
                    <a:pt x="1195" y="1220"/>
                  </a:lnTo>
                  <a:lnTo>
                    <a:pt x="1195" y="1324"/>
                  </a:lnTo>
                  <a:lnTo>
                    <a:pt x="1094" y="1418"/>
                  </a:lnTo>
                  <a:lnTo>
                    <a:pt x="1003" y="1418"/>
                  </a:lnTo>
                  <a:lnTo>
                    <a:pt x="1195" y="1627"/>
                  </a:lnTo>
                  <a:lnTo>
                    <a:pt x="1195" y="1825"/>
                  </a:lnTo>
                  <a:lnTo>
                    <a:pt x="1286" y="1929"/>
                  </a:lnTo>
                  <a:lnTo>
                    <a:pt x="1387" y="1929"/>
                  </a:lnTo>
                  <a:lnTo>
                    <a:pt x="1286" y="2138"/>
                  </a:lnTo>
                  <a:lnTo>
                    <a:pt x="1387" y="2336"/>
                  </a:lnTo>
                  <a:lnTo>
                    <a:pt x="1387" y="2430"/>
                  </a:lnTo>
                  <a:lnTo>
                    <a:pt x="1195" y="2544"/>
                  </a:lnTo>
                  <a:lnTo>
                    <a:pt x="1286" y="2638"/>
                  </a:lnTo>
                  <a:lnTo>
                    <a:pt x="1387" y="2742"/>
                  </a:lnTo>
                  <a:lnTo>
                    <a:pt x="1286" y="2951"/>
                  </a:lnTo>
                  <a:lnTo>
                    <a:pt x="1003" y="2951"/>
                  </a:lnTo>
                  <a:lnTo>
                    <a:pt x="891" y="3358"/>
                  </a:lnTo>
                  <a:lnTo>
                    <a:pt x="800" y="3452"/>
                  </a:lnTo>
                  <a:lnTo>
                    <a:pt x="891" y="3556"/>
                  </a:lnTo>
                  <a:lnTo>
                    <a:pt x="891" y="3650"/>
                  </a:lnTo>
                  <a:lnTo>
                    <a:pt x="891" y="3764"/>
                  </a:lnTo>
                  <a:lnTo>
                    <a:pt x="1094" y="3858"/>
                  </a:lnTo>
                  <a:lnTo>
                    <a:pt x="1003" y="3962"/>
                  </a:lnTo>
                  <a:lnTo>
                    <a:pt x="1003" y="4056"/>
                  </a:lnTo>
                  <a:lnTo>
                    <a:pt x="699" y="4056"/>
                  </a:lnTo>
                  <a:lnTo>
                    <a:pt x="699" y="4161"/>
                  </a:lnTo>
                  <a:lnTo>
                    <a:pt x="496" y="4254"/>
                  </a:lnTo>
                  <a:lnTo>
                    <a:pt x="395" y="4463"/>
                  </a:lnTo>
                  <a:lnTo>
                    <a:pt x="496" y="4661"/>
                  </a:lnTo>
                  <a:lnTo>
                    <a:pt x="608" y="4776"/>
                  </a:lnTo>
                  <a:lnTo>
                    <a:pt x="304" y="5068"/>
                  </a:lnTo>
                  <a:lnTo>
                    <a:pt x="304" y="5182"/>
                  </a:lnTo>
                  <a:lnTo>
                    <a:pt x="395" y="5381"/>
                  </a:lnTo>
                  <a:lnTo>
                    <a:pt x="496" y="5683"/>
                  </a:lnTo>
                  <a:lnTo>
                    <a:pt x="608" y="5683"/>
                  </a:lnTo>
                  <a:lnTo>
                    <a:pt x="608" y="5787"/>
                  </a:lnTo>
                  <a:lnTo>
                    <a:pt x="699" y="6090"/>
                  </a:lnTo>
                  <a:lnTo>
                    <a:pt x="699" y="6486"/>
                  </a:lnTo>
                  <a:lnTo>
                    <a:pt x="800" y="6486"/>
                  </a:lnTo>
                  <a:lnTo>
                    <a:pt x="699" y="6601"/>
                  </a:lnTo>
                  <a:lnTo>
                    <a:pt x="496" y="6893"/>
                  </a:lnTo>
                  <a:lnTo>
                    <a:pt x="496" y="7007"/>
                  </a:lnTo>
                  <a:lnTo>
                    <a:pt x="800" y="6799"/>
                  </a:lnTo>
                  <a:lnTo>
                    <a:pt x="891" y="6799"/>
                  </a:lnTo>
                  <a:lnTo>
                    <a:pt x="1003" y="6893"/>
                  </a:lnTo>
                  <a:lnTo>
                    <a:pt x="1003" y="7205"/>
                  </a:lnTo>
                  <a:lnTo>
                    <a:pt x="800" y="7299"/>
                  </a:lnTo>
                  <a:lnTo>
                    <a:pt x="800" y="7414"/>
                  </a:lnTo>
                  <a:lnTo>
                    <a:pt x="1003" y="7414"/>
                  </a:lnTo>
                  <a:lnTo>
                    <a:pt x="1003" y="7706"/>
                  </a:lnTo>
                  <a:lnTo>
                    <a:pt x="891" y="7821"/>
                  </a:lnTo>
                  <a:lnTo>
                    <a:pt x="891" y="7914"/>
                  </a:lnTo>
                  <a:lnTo>
                    <a:pt x="496" y="8019"/>
                  </a:lnTo>
                  <a:lnTo>
                    <a:pt x="395" y="8019"/>
                  </a:lnTo>
                  <a:lnTo>
                    <a:pt x="304" y="8019"/>
                  </a:lnTo>
                  <a:lnTo>
                    <a:pt x="192" y="8321"/>
                  </a:lnTo>
                  <a:lnTo>
                    <a:pt x="192" y="8425"/>
                  </a:lnTo>
                  <a:lnTo>
                    <a:pt x="192" y="8519"/>
                  </a:lnTo>
                  <a:lnTo>
                    <a:pt x="192" y="8717"/>
                  </a:lnTo>
                  <a:lnTo>
                    <a:pt x="304" y="8926"/>
                  </a:lnTo>
                  <a:lnTo>
                    <a:pt x="304" y="9030"/>
                  </a:lnTo>
                  <a:lnTo>
                    <a:pt x="101" y="9124"/>
                  </a:lnTo>
                  <a:lnTo>
                    <a:pt x="0" y="9239"/>
                  </a:lnTo>
                  <a:lnTo>
                    <a:pt x="0" y="9531"/>
                  </a:lnTo>
                  <a:lnTo>
                    <a:pt x="101" y="9531"/>
                  </a:lnTo>
                  <a:lnTo>
                    <a:pt x="304" y="9531"/>
                  </a:lnTo>
                  <a:lnTo>
                    <a:pt x="496" y="9844"/>
                  </a:lnTo>
                  <a:lnTo>
                    <a:pt x="699" y="10052"/>
                  </a:lnTo>
                  <a:lnTo>
                    <a:pt x="891" y="10146"/>
                  </a:lnTo>
                  <a:lnTo>
                    <a:pt x="1003" y="10448"/>
                  </a:lnTo>
                  <a:lnTo>
                    <a:pt x="800" y="10448"/>
                  </a:lnTo>
                  <a:lnTo>
                    <a:pt x="891" y="10657"/>
                  </a:lnTo>
                  <a:lnTo>
                    <a:pt x="800" y="10657"/>
                  </a:lnTo>
                  <a:lnTo>
                    <a:pt x="800" y="10751"/>
                  </a:lnTo>
                  <a:lnTo>
                    <a:pt x="891" y="10855"/>
                  </a:lnTo>
                  <a:lnTo>
                    <a:pt x="1003" y="10949"/>
                  </a:lnTo>
                  <a:lnTo>
                    <a:pt x="800" y="11064"/>
                  </a:lnTo>
                  <a:lnTo>
                    <a:pt x="891" y="11262"/>
                  </a:lnTo>
                  <a:lnTo>
                    <a:pt x="891" y="11356"/>
                  </a:lnTo>
                  <a:lnTo>
                    <a:pt x="891" y="11564"/>
                  </a:lnTo>
                  <a:lnTo>
                    <a:pt x="1003" y="11564"/>
                  </a:lnTo>
                  <a:lnTo>
                    <a:pt x="1195" y="11564"/>
                  </a:lnTo>
                  <a:lnTo>
                    <a:pt x="1286" y="11356"/>
                  </a:lnTo>
                  <a:lnTo>
                    <a:pt x="1387" y="11762"/>
                  </a:lnTo>
                  <a:lnTo>
                    <a:pt x="1782" y="11762"/>
                  </a:lnTo>
                  <a:lnTo>
                    <a:pt x="1873" y="11877"/>
                  </a:lnTo>
                  <a:lnTo>
                    <a:pt x="1873" y="12075"/>
                  </a:lnTo>
                  <a:lnTo>
                    <a:pt x="1985" y="12075"/>
                  </a:lnTo>
                  <a:lnTo>
                    <a:pt x="2177" y="12075"/>
                  </a:lnTo>
                  <a:lnTo>
                    <a:pt x="2380" y="12284"/>
                  </a:lnTo>
                  <a:lnTo>
                    <a:pt x="2481" y="12482"/>
                  </a:lnTo>
                  <a:lnTo>
                    <a:pt x="2572" y="12482"/>
                  </a:lnTo>
                  <a:lnTo>
                    <a:pt x="2967" y="12576"/>
                  </a:lnTo>
                  <a:lnTo>
                    <a:pt x="3068" y="12576"/>
                  </a:lnTo>
                  <a:lnTo>
                    <a:pt x="3068" y="12680"/>
                  </a:lnTo>
                  <a:lnTo>
                    <a:pt x="3170" y="12680"/>
                  </a:lnTo>
                  <a:lnTo>
                    <a:pt x="3362" y="12680"/>
                  </a:lnTo>
                  <a:lnTo>
                    <a:pt x="3463" y="12982"/>
                  </a:lnTo>
                  <a:lnTo>
                    <a:pt x="3666" y="12982"/>
                  </a:lnTo>
                  <a:lnTo>
                    <a:pt x="3970" y="13087"/>
                  </a:lnTo>
                  <a:lnTo>
                    <a:pt x="3970" y="13295"/>
                  </a:lnTo>
                  <a:lnTo>
                    <a:pt x="4162" y="13493"/>
                  </a:lnTo>
                  <a:lnTo>
                    <a:pt x="4365" y="13587"/>
                  </a:lnTo>
                  <a:lnTo>
                    <a:pt x="4456" y="13587"/>
                  </a:lnTo>
                  <a:lnTo>
                    <a:pt x="4162" y="13796"/>
                  </a:lnTo>
                  <a:lnTo>
                    <a:pt x="3970" y="13994"/>
                  </a:lnTo>
                  <a:lnTo>
                    <a:pt x="3858" y="13994"/>
                  </a:lnTo>
                  <a:lnTo>
                    <a:pt x="4253" y="14108"/>
                  </a:lnTo>
                  <a:lnTo>
                    <a:pt x="4162" y="14202"/>
                  </a:lnTo>
                  <a:lnTo>
                    <a:pt x="4061" y="14307"/>
                  </a:lnTo>
                  <a:lnTo>
                    <a:pt x="4162" y="14609"/>
                  </a:lnTo>
                  <a:lnTo>
                    <a:pt x="4557" y="14400"/>
                  </a:lnTo>
                  <a:lnTo>
                    <a:pt x="4851" y="14400"/>
                  </a:lnTo>
                  <a:lnTo>
                    <a:pt x="4952" y="14713"/>
                  </a:lnTo>
                  <a:lnTo>
                    <a:pt x="5053" y="14807"/>
                  </a:lnTo>
                  <a:lnTo>
                    <a:pt x="5347" y="15214"/>
                  </a:lnTo>
                  <a:lnTo>
                    <a:pt x="5539" y="15005"/>
                  </a:lnTo>
                  <a:lnTo>
                    <a:pt x="5843" y="15318"/>
                  </a:lnTo>
                  <a:lnTo>
                    <a:pt x="5843" y="15412"/>
                  </a:lnTo>
                  <a:lnTo>
                    <a:pt x="5843" y="15620"/>
                  </a:lnTo>
                  <a:lnTo>
                    <a:pt x="6046" y="15725"/>
                  </a:lnTo>
                  <a:lnTo>
                    <a:pt x="6137" y="15620"/>
                  </a:lnTo>
                  <a:lnTo>
                    <a:pt x="6329" y="15819"/>
                  </a:lnTo>
                  <a:lnTo>
                    <a:pt x="6430" y="16027"/>
                  </a:lnTo>
                  <a:lnTo>
                    <a:pt x="6430" y="16225"/>
                  </a:lnTo>
                  <a:lnTo>
                    <a:pt x="6238" y="16225"/>
                  </a:lnTo>
                  <a:lnTo>
                    <a:pt x="6137" y="16340"/>
                  </a:lnTo>
                  <a:lnTo>
                    <a:pt x="6137" y="16538"/>
                  </a:lnTo>
                  <a:lnTo>
                    <a:pt x="6238" y="16632"/>
                  </a:lnTo>
                  <a:lnTo>
                    <a:pt x="6137" y="16840"/>
                  </a:lnTo>
                  <a:lnTo>
                    <a:pt x="6046" y="16840"/>
                  </a:lnTo>
                  <a:lnTo>
                    <a:pt x="6046" y="16945"/>
                  </a:lnTo>
                  <a:lnTo>
                    <a:pt x="6046" y="17143"/>
                  </a:lnTo>
                  <a:lnTo>
                    <a:pt x="5934" y="17143"/>
                  </a:lnTo>
                  <a:lnTo>
                    <a:pt x="5843" y="17351"/>
                  </a:lnTo>
                  <a:lnTo>
                    <a:pt x="6046" y="17550"/>
                  </a:lnTo>
                  <a:lnTo>
                    <a:pt x="6046" y="17445"/>
                  </a:lnTo>
                  <a:lnTo>
                    <a:pt x="5934" y="17445"/>
                  </a:lnTo>
                  <a:lnTo>
                    <a:pt x="6046" y="17351"/>
                  </a:lnTo>
                  <a:lnTo>
                    <a:pt x="6329" y="17445"/>
                  </a:lnTo>
                  <a:lnTo>
                    <a:pt x="6329" y="17550"/>
                  </a:lnTo>
                  <a:lnTo>
                    <a:pt x="6430" y="17643"/>
                  </a:lnTo>
                  <a:lnTo>
                    <a:pt x="6542" y="17758"/>
                  </a:lnTo>
                  <a:lnTo>
                    <a:pt x="6633" y="17758"/>
                  </a:lnTo>
                  <a:lnTo>
                    <a:pt x="6937" y="17956"/>
                  </a:lnTo>
                  <a:lnTo>
                    <a:pt x="6937" y="18050"/>
                  </a:lnTo>
                  <a:lnTo>
                    <a:pt x="7028" y="18259"/>
                  </a:lnTo>
                  <a:lnTo>
                    <a:pt x="7028" y="18363"/>
                  </a:lnTo>
                  <a:lnTo>
                    <a:pt x="6937" y="18571"/>
                  </a:lnTo>
                  <a:lnTo>
                    <a:pt x="7028" y="18863"/>
                  </a:lnTo>
                  <a:lnTo>
                    <a:pt x="7220" y="18863"/>
                  </a:lnTo>
                  <a:lnTo>
                    <a:pt x="7220" y="18770"/>
                  </a:lnTo>
                  <a:lnTo>
                    <a:pt x="7332" y="18770"/>
                  </a:lnTo>
                  <a:lnTo>
                    <a:pt x="7423" y="18665"/>
                  </a:lnTo>
                  <a:lnTo>
                    <a:pt x="7423" y="18571"/>
                  </a:lnTo>
                  <a:lnTo>
                    <a:pt x="7524" y="18571"/>
                  </a:lnTo>
                  <a:lnTo>
                    <a:pt x="7524" y="18665"/>
                  </a:lnTo>
                  <a:lnTo>
                    <a:pt x="7615" y="18863"/>
                  </a:lnTo>
                  <a:lnTo>
                    <a:pt x="7615" y="18968"/>
                  </a:lnTo>
                  <a:lnTo>
                    <a:pt x="7818" y="19072"/>
                  </a:lnTo>
                  <a:lnTo>
                    <a:pt x="7919" y="18863"/>
                  </a:lnTo>
                  <a:lnTo>
                    <a:pt x="8020" y="18863"/>
                  </a:lnTo>
                  <a:lnTo>
                    <a:pt x="8020" y="18571"/>
                  </a:lnTo>
                  <a:lnTo>
                    <a:pt x="8111" y="18457"/>
                  </a:lnTo>
                  <a:lnTo>
                    <a:pt x="8223" y="18457"/>
                  </a:lnTo>
                  <a:lnTo>
                    <a:pt x="8314" y="18665"/>
                  </a:lnTo>
                  <a:lnTo>
                    <a:pt x="8111" y="18863"/>
                  </a:lnTo>
                  <a:lnTo>
                    <a:pt x="8111" y="18968"/>
                  </a:lnTo>
                  <a:lnTo>
                    <a:pt x="8223" y="18968"/>
                  </a:lnTo>
                  <a:lnTo>
                    <a:pt x="8415" y="18863"/>
                  </a:lnTo>
                  <a:lnTo>
                    <a:pt x="8415" y="18770"/>
                  </a:lnTo>
                  <a:lnTo>
                    <a:pt x="8618" y="18770"/>
                  </a:lnTo>
                  <a:lnTo>
                    <a:pt x="8810" y="18457"/>
                  </a:lnTo>
                  <a:lnTo>
                    <a:pt x="8709" y="18363"/>
                  </a:lnTo>
                  <a:lnTo>
                    <a:pt x="9104" y="18050"/>
                  </a:lnTo>
                  <a:lnTo>
                    <a:pt x="9205" y="18050"/>
                  </a:lnTo>
                  <a:lnTo>
                    <a:pt x="9397" y="18050"/>
                  </a:lnTo>
                  <a:lnTo>
                    <a:pt x="9600" y="17852"/>
                  </a:lnTo>
                  <a:lnTo>
                    <a:pt x="9792" y="18050"/>
                  </a:lnTo>
                  <a:lnTo>
                    <a:pt x="9792" y="18259"/>
                  </a:lnTo>
                  <a:lnTo>
                    <a:pt x="9792" y="18457"/>
                  </a:lnTo>
                  <a:lnTo>
                    <a:pt x="9792" y="18571"/>
                  </a:lnTo>
                  <a:lnTo>
                    <a:pt x="9792" y="18665"/>
                  </a:lnTo>
                  <a:lnTo>
                    <a:pt x="9995" y="18665"/>
                  </a:lnTo>
                  <a:lnTo>
                    <a:pt x="10187" y="18770"/>
                  </a:lnTo>
                  <a:lnTo>
                    <a:pt x="10187" y="18968"/>
                  </a:lnTo>
                  <a:lnTo>
                    <a:pt x="10299" y="18863"/>
                  </a:lnTo>
                  <a:lnTo>
                    <a:pt x="10390" y="18863"/>
                  </a:lnTo>
                  <a:lnTo>
                    <a:pt x="10491" y="18770"/>
                  </a:lnTo>
                  <a:lnTo>
                    <a:pt x="10582" y="18770"/>
                  </a:lnTo>
                  <a:lnTo>
                    <a:pt x="10694" y="18665"/>
                  </a:lnTo>
                  <a:lnTo>
                    <a:pt x="10886" y="18571"/>
                  </a:lnTo>
                  <a:lnTo>
                    <a:pt x="10886" y="18665"/>
                  </a:lnTo>
                  <a:lnTo>
                    <a:pt x="11382" y="18571"/>
                  </a:lnTo>
                  <a:lnTo>
                    <a:pt x="11676" y="18571"/>
                  </a:lnTo>
                  <a:lnTo>
                    <a:pt x="11676" y="18665"/>
                  </a:lnTo>
                  <a:lnTo>
                    <a:pt x="11868" y="18665"/>
                  </a:lnTo>
                  <a:lnTo>
                    <a:pt x="12172" y="19270"/>
                  </a:lnTo>
                  <a:lnTo>
                    <a:pt x="12668" y="19072"/>
                  </a:lnTo>
                  <a:lnTo>
                    <a:pt x="12759" y="18863"/>
                  </a:lnTo>
                  <a:lnTo>
                    <a:pt x="12871" y="18770"/>
                  </a:lnTo>
                  <a:lnTo>
                    <a:pt x="13063" y="18571"/>
                  </a:lnTo>
                  <a:lnTo>
                    <a:pt x="13154" y="18665"/>
                  </a:lnTo>
                  <a:lnTo>
                    <a:pt x="13357" y="18863"/>
                  </a:lnTo>
                  <a:lnTo>
                    <a:pt x="13458" y="19072"/>
                  </a:lnTo>
                  <a:lnTo>
                    <a:pt x="13752" y="19176"/>
                  </a:lnTo>
                  <a:lnTo>
                    <a:pt x="13752" y="19270"/>
                  </a:lnTo>
                  <a:lnTo>
                    <a:pt x="13954" y="19270"/>
                  </a:lnTo>
                  <a:lnTo>
                    <a:pt x="13954" y="19374"/>
                  </a:lnTo>
                  <a:lnTo>
                    <a:pt x="14157" y="19468"/>
                  </a:lnTo>
                  <a:lnTo>
                    <a:pt x="14552" y="19583"/>
                  </a:lnTo>
                  <a:lnTo>
                    <a:pt x="14552" y="19875"/>
                  </a:lnTo>
                  <a:lnTo>
                    <a:pt x="14643" y="19875"/>
                  </a:lnTo>
                  <a:lnTo>
                    <a:pt x="14835" y="19990"/>
                  </a:lnTo>
                  <a:lnTo>
                    <a:pt x="14947" y="19875"/>
                  </a:lnTo>
                  <a:lnTo>
                    <a:pt x="15342" y="19781"/>
                  </a:lnTo>
                  <a:lnTo>
                    <a:pt x="15443" y="19583"/>
                  </a:lnTo>
                  <a:lnTo>
                    <a:pt x="15534" y="19583"/>
                  </a:lnTo>
                  <a:lnTo>
                    <a:pt x="15534" y="19468"/>
                  </a:lnTo>
                  <a:lnTo>
                    <a:pt x="15443" y="19374"/>
                  </a:lnTo>
                  <a:lnTo>
                    <a:pt x="15342" y="19072"/>
                  </a:lnTo>
                  <a:lnTo>
                    <a:pt x="15443" y="19072"/>
                  </a:lnTo>
                  <a:lnTo>
                    <a:pt x="15443" y="18968"/>
                  </a:lnTo>
                  <a:lnTo>
                    <a:pt x="15534" y="18863"/>
                  </a:lnTo>
                  <a:lnTo>
                    <a:pt x="15443" y="18770"/>
                  </a:lnTo>
                  <a:lnTo>
                    <a:pt x="15534" y="18665"/>
                  </a:lnTo>
                  <a:lnTo>
                    <a:pt x="15534" y="18363"/>
                  </a:lnTo>
                  <a:lnTo>
                    <a:pt x="15635" y="18050"/>
                  </a:lnTo>
                  <a:lnTo>
                    <a:pt x="15635" y="17956"/>
                  </a:lnTo>
                  <a:lnTo>
                    <a:pt x="15635" y="17852"/>
                  </a:lnTo>
                  <a:lnTo>
                    <a:pt x="15838" y="17758"/>
                  </a:lnTo>
                  <a:lnTo>
                    <a:pt x="16122" y="17445"/>
                  </a:lnTo>
                  <a:lnTo>
                    <a:pt x="16030" y="17351"/>
                  </a:lnTo>
                  <a:lnTo>
                    <a:pt x="16122" y="17237"/>
                  </a:lnTo>
                  <a:lnTo>
                    <a:pt x="16324" y="16840"/>
                  </a:lnTo>
                  <a:lnTo>
                    <a:pt x="16425" y="16538"/>
                  </a:lnTo>
                  <a:lnTo>
                    <a:pt x="16516" y="16538"/>
                  </a:lnTo>
                  <a:lnTo>
                    <a:pt x="16516" y="16340"/>
                  </a:lnTo>
                  <a:lnTo>
                    <a:pt x="16425" y="16225"/>
                  </a:lnTo>
                  <a:lnTo>
                    <a:pt x="16516" y="15819"/>
                  </a:lnTo>
                  <a:lnTo>
                    <a:pt x="16719" y="15620"/>
                  </a:lnTo>
                  <a:lnTo>
                    <a:pt x="16628" y="15527"/>
                  </a:lnTo>
                  <a:lnTo>
                    <a:pt x="16820" y="15214"/>
                  </a:lnTo>
                  <a:lnTo>
                    <a:pt x="16820" y="15005"/>
                  </a:lnTo>
                  <a:lnTo>
                    <a:pt x="16932" y="14911"/>
                  </a:lnTo>
                  <a:lnTo>
                    <a:pt x="17023" y="14713"/>
                  </a:lnTo>
                  <a:lnTo>
                    <a:pt x="17023" y="14400"/>
                  </a:lnTo>
                  <a:lnTo>
                    <a:pt x="17215" y="14307"/>
                  </a:lnTo>
                  <a:lnTo>
                    <a:pt x="17316" y="14202"/>
                  </a:lnTo>
                  <a:lnTo>
                    <a:pt x="17124" y="14108"/>
                  </a:lnTo>
                  <a:lnTo>
                    <a:pt x="17124" y="13900"/>
                  </a:lnTo>
                  <a:lnTo>
                    <a:pt x="17023" y="13900"/>
                  </a:lnTo>
                  <a:lnTo>
                    <a:pt x="16820" y="13994"/>
                  </a:lnTo>
                  <a:lnTo>
                    <a:pt x="16628" y="13994"/>
                  </a:lnTo>
                  <a:lnTo>
                    <a:pt x="16628" y="13900"/>
                  </a:lnTo>
                  <a:lnTo>
                    <a:pt x="16516" y="13900"/>
                  </a:lnTo>
                  <a:lnTo>
                    <a:pt x="16324" y="13796"/>
                  </a:lnTo>
                  <a:lnTo>
                    <a:pt x="16324" y="13702"/>
                  </a:lnTo>
                  <a:lnTo>
                    <a:pt x="16516" y="13493"/>
                  </a:lnTo>
                  <a:lnTo>
                    <a:pt x="16425" y="13389"/>
                  </a:lnTo>
                  <a:lnTo>
                    <a:pt x="16324" y="13295"/>
                  </a:lnTo>
                  <a:lnTo>
                    <a:pt x="16425" y="13180"/>
                  </a:lnTo>
                  <a:lnTo>
                    <a:pt x="16425" y="12982"/>
                  </a:lnTo>
                  <a:lnTo>
                    <a:pt x="16516" y="12774"/>
                  </a:lnTo>
                  <a:lnTo>
                    <a:pt x="16425" y="12774"/>
                  </a:lnTo>
                  <a:lnTo>
                    <a:pt x="16516" y="12576"/>
                  </a:lnTo>
                  <a:lnTo>
                    <a:pt x="16516" y="12377"/>
                  </a:lnTo>
                  <a:lnTo>
                    <a:pt x="16516" y="12284"/>
                  </a:lnTo>
                  <a:lnTo>
                    <a:pt x="16324" y="12284"/>
                  </a:lnTo>
                  <a:lnTo>
                    <a:pt x="16324" y="12075"/>
                  </a:lnTo>
                  <a:lnTo>
                    <a:pt x="16628" y="12075"/>
                  </a:lnTo>
                  <a:lnTo>
                    <a:pt x="16516" y="11971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82" name="Freeform 26"/>
            <p:cNvSpPr>
              <a:spLocks/>
            </p:cNvSpPr>
            <p:nvPr/>
          </p:nvSpPr>
          <p:spPr bwMode="auto">
            <a:xfrm>
              <a:off x="4732" y="989"/>
              <a:ext cx="373" cy="72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w 20000"/>
                <a:gd name="T123" fmla="*/ 0 h 200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00"/>
                <a:gd name="T187" fmla="*/ 0 h 20000"/>
                <a:gd name="T188" fmla="*/ 20000 w 20000"/>
                <a:gd name="T189" fmla="*/ 20000 h 200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00" h="20000">
                  <a:moveTo>
                    <a:pt x="18280" y="2796"/>
                  </a:moveTo>
                  <a:lnTo>
                    <a:pt x="18280" y="2674"/>
                  </a:lnTo>
                  <a:lnTo>
                    <a:pt x="18495" y="2144"/>
                  </a:lnTo>
                  <a:lnTo>
                    <a:pt x="18688" y="1823"/>
                  </a:lnTo>
                  <a:lnTo>
                    <a:pt x="18903" y="1503"/>
                  </a:lnTo>
                  <a:lnTo>
                    <a:pt x="19333" y="1171"/>
                  </a:lnTo>
                  <a:lnTo>
                    <a:pt x="19978" y="862"/>
                  </a:lnTo>
                  <a:lnTo>
                    <a:pt x="19742" y="740"/>
                  </a:lnTo>
                  <a:lnTo>
                    <a:pt x="19333" y="862"/>
                  </a:lnTo>
                  <a:lnTo>
                    <a:pt x="18903" y="862"/>
                  </a:lnTo>
                  <a:lnTo>
                    <a:pt x="18495" y="740"/>
                  </a:lnTo>
                  <a:lnTo>
                    <a:pt x="17656" y="740"/>
                  </a:lnTo>
                  <a:lnTo>
                    <a:pt x="17441" y="641"/>
                  </a:lnTo>
                  <a:lnTo>
                    <a:pt x="15333" y="0"/>
                  </a:lnTo>
                  <a:lnTo>
                    <a:pt x="15118" y="0"/>
                  </a:lnTo>
                  <a:lnTo>
                    <a:pt x="14925" y="210"/>
                  </a:lnTo>
                  <a:lnTo>
                    <a:pt x="14710" y="99"/>
                  </a:lnTo>
                  <a:lnTo>
                    <a:pt x="14495" y="99"/>
                  </a:lnTo>
                  <a:lnTo>
                    <a:pt x="14280" y="320"/>
                  </a:lnTo>
                  <a:lnTo>
                    <a:pt x="14086" y="320"/>
                  </a:lnTo>
                  <a:lnTo>
                    <a:pt x="13226" y="0"/>
                  </a:lnTo>
                  <a:lnTo>
                    <a:pt x="12796" y="99"/>
                  </a:lnTo>
                  <a:lnTo>
                    <a:pt x="12194" y="320"/>
                  </a:lnTo>
                  <a:lnTo>
                    <a:pt x="12194" y="99"/>
                  </a:lnTo>
                  <a:lnTo>
                    <a:pt x="11548" y="210"/>
                  </a:lnTo>
                  <a:lnTo>
                    <a:pt x="11355" y="320"/>
                  </a:lnTo>
                  <a:lnTo>
                    <a:pt x="10710" y="210"/>
                  </a:lnTo>
                  <a:lnTo>
                    <a:pt x="10516" y="431"/>
                  </a:lnTo>
                  <a:lnTo>
                    <a:pt x="10301" y="641"/>
                  </a:lnTo>
                  <a:lnTo>
                    <a:pt x="10301" y="740"/>
                  </a:lnTo>
                  <a:lnTo>
                    <a:pt x="9871" y="961"/>
                  </a:lnTo>
                  <a:lnTo>
                    <a:pt x="10065" y="1072"/>
                  </a:lnTo>
                  <a:lnTo>
                    <a:pt x="9871" y="1293"/>
                  </a:lnTo>
                  <a:lnTo>
                    <a:pt x="9656" y="1503"/>
                  </a:lnTo>
                  <a:lnTo>
                    <a:pt x="9462" y="1602"/>
                  </a:lnTo>
                  <a:lnTo>
                    <a:pt x="9226" y="1724"/>
                  </a:lnTo>
                  <a:lnTo>
                    <a:pt x="8817" y="1602"/>
                  </a:lnTo>
                  <a:lnTo>
                    <a:pt x="8387" y="1503"/>
                  </a:lnTo>
                  <a:lnTo>
                    <a:pt x="7978" y="1392"/>
                  </a:lnTo>
                  <a:lnTo>
                    <a:pt x="7785" y="1392"/>
                  </a:lnTo>
                  <a:lnTo>
                    <a:pt x="7140" y="1503"/>
                  </a:lnTo>
                  <a:lnTo>
                    <a:pt x="6925" y="1602"/>
                  </a:lnTo>
                  <a:lnTo>
                    <a:pt x="6731" y="1602"/>
                  </a:lnTo>
                  <a:lnTo>
                    <a:pt x="6495" y="1602"/>
                  </a:lnTo>
                  <a:lnTo>
                    <a:pt x="6301" y="1503"/>
                  </a:lnTo>
                  <a:lnTo>
                    <a:pt x="5892" y="1724"/>
                  </a:lnTo>
                  <a:lnTo>
                    <a:pt x="5462" y="1503"/>
                  </a:lnTo>
                  <a:lnTo>
                    <a:pt x="5462" y="1392"/>
                  </a:lnTo>
                  <a:lnTo>
                    <a:pt x="4409" y="1171"/>
                  </a:lnTo>
                  <a:lnTo>
                    <a:pt x="3978" y="1293"/>
                  </a:lnTo>
                  <a:lnTo>
                    <a:pt x="3763" y="1072"/>
                  </a:lnTo>
                  <a:lnTo>
                    <a:pt x="3570" y="961"/>
                  </a:lnTo>
                  <a:lnTo>
                    <a:pt x="3355" y="1072"/>
                  </a:lnTo>
                  <a:lnTo>
                    <a:pt x="2731" y="1072"/>
                  </a:lnTo>
                  <a:lnTo>
                    <a:pt x="2731" y="961"/>
                  </a:lnTo>
                  <a:lnTo>
                    <a:pt x="2731" y="862"/>
                  </a:lnTo>
                  <a:lnTo>
                    <a:pt x="2516" y="641"/>
                  </a:lnTo>
                  <a:lnTo>
                    <a:pt x="2323" y="530"/>
                  </a:lnTo>
                  <a:lnTo>
                    <a:pt x="2323" y="320"/>
                  </a:lnTo>
                  <a:lnTo>
                    <a:pt x="2516" y="320"/>
                  </a:lnTo>
                  <a:lnTo>
                    <a:pt x="2323" y="210"/>
                  </a:lnTo>
                  <a:lnTo>
                    <a:pt x="2086" y="320"/>
                  </a:lnTo>
                  <a:lnTo>
                    <a:pt x="1892" y="320"/>
                  </a:lnTo>
                  <a:lnTo>
                    <a:pt x="1892" y="431"/>
                  </a:lnTo>
                  <a:lnTo>
                    <a:pt x="1892" y="530"/>
                  </a:lnTo>
                  <a:lnTo>
                    <a:pt x="1677" y="740"/>
                  </a:lnTo>
                  <a:lnTo>
                    <a:pt x="1677" y="1072"/>
                  </a:lnTo>
                  <a:lnTo>
                    <a:pt x="1484" y="1171"/>
                  </a:lnTo>
                  <a:lnTo>
                    <a:pt x="1484" y="1724"/>
                  </a:lnTo>
                  <a:lnTo>
                    <a:pt x="1247" y="1724"/>
                  </a:lnTo>
                  <a:lnTo>
                    <a:pt x="1054" y="1724"/>
                  </a:lnTo>
                  <a:lnTo>
                    <a:pt x="839" y="1602"/>
                  </a:lnTo>
                  <a:lnTo>
                    <a:pt x="624" y="1823"/>
                  </a:lnTo>
                  <a:lnTo>
                    <a:pt x="409" y="2033"/>
                  </a:lnTo>
                  <a:lnTo>
                    <a:pt x="0" y="1934"/>
                  </a:lnTo>
                  <a:lnTo>
                    <a:pt x="0" y="2033"/>
                  </a:lnTo>
                  <a:lnTo>
                    <a:pt x="194" y="2144"/>
                  </a:lnTo>
                  <a:lnTo>
                    <a:pt x="409" y="2144"/>
                  </a:lnTo>
                  <a:lnTo>
                    <a:pt x="409" y="2464"/>
                  </a:lnTo>
                  <a:lnTo>
                    <a:pt x="624" y="2464"/>
                  </a:lnTo>
                  <a:lnTo>
                    <a:pt x="839" y="2464"/>
                  </a:lnTo>
                  <a:lnTo>
                    <a:pt x="1677" y="2674"/>
                  </a:lnTo>
                  <a:lnTo>
                    <a:pt x="1892" y="2796"/>
                  </a:lnTo>
                  <a:lnTo>
                    <a:pt x="2516" y="2796"/>
                  </a:lnTo>
                  <a:lnTo>
                    <a:pt x="2516" y="2895"/>
                  </a:lnTo>
                  <a:lnTo>
                    <a:pt x="2323" y="3006"/>
                  </a:lnTo>
                  <a:lnTo>
                    <a:pt x="1892" y="3006"/>
                  </a:lnTo>
                  <a:lnTo>
                    <a:pt x="1892" y="3105"/>
                  </a:lnTo>
                  <a:lnTo>
                    <a:pt x="1892" y="3326"/>
                  </a:lnTo>
                  <a:lnTo>
                    <a:pt x="2516" y="3436"/>
                  </a:lnTo>
                  <a:lnTo>
                    <a:pt x="2086" y="3536"/>
                  </a:lnTo>
                  <a:lnTo>
                    <a:pt x="2323" y="3657"/>
                  </a:lnTo>
                  <a:lnTo>
                    <a:pt x="2731" y="3536"/>
                  </a:lnTo>
                  <a:lnTo>
                    <a:pt x="2925" y="3536"/>
                  </a:lnTo>
                  <a:lnTo>
                    <a:pt x="3161" y="3536"/>
                  </a:lnTo>
                  <a:lnTo>
                    <a:pt x="2925" y="3436"/>
                  </a:lnTo>
                  <a:lnTo>
                    <a:pt x="3161" y="3326"/>
                  </a:lnTo>
                  <a:lnTo>
                    <a:pt x="3355" y="3227"/>
                  </a:lnTo>
                  <a:lnTo>
                    <a:pt x="3355" y="3105"/>
                  </a:lnTo>
                  <a:lnTo>
                    <a:pt x="3355" y="3006"/>
                  </a:lnTo>
                  <a:lnTo>
                    <a:pt x="3763" y="3006"/>
                  </a:lnTo>
                  <a:lnTo>
                    <a:pt x="3978" y="2895"/>
                  </a:lnTo>
                  <a:lnTo>
                    <a:pt x="3978" y="3006"/>
                  </a:lnTo>
                  <a:lnTo>
                    <a:pt x="4215" y="3105"/>
                  </a:lnTo>
                  <a:lnTo>
                    <a:pt x="4409" y="3227"/>
                  </a:lnTo>
                  <a:lnTo>
                    <a:pt x="4624" y="3227"/>
                  </a:lnTo>
                  <a:lnTo>
                    <a:pt x="4409" y="3105"/>
                  </a:lnTo>
                  <a:lnTo>
                    <a:pt x="4817" y="3105"/>
                  </a:lnTo>
                  <a:lnTo>
                    <a:pt x="4817" y="3227"/>
                  </a:lnTo>
                  <a:lnTo>
                    <a:pt x="5054" y="3227"/>
                  </a:lnTo>
                  <a:lnTo>
                    <a:pt x="5247" y="3227"/>
                  </a:lnTo>
                  <a:lnTo>
                    <a:pt x="5054" y="3326"/>
                  </a:lnTo>
                  <a:lnTo>
                    <a:pt x="5247" y="3436"/>
                  </a:lnTo>
                  <a:lnTo>
                    <a:pt x="5462" y="3436"/>
                  </a:lnTo>
                  <a:lnTo>
                    <a:pt x="5656" y="3536"/>
                  </a:lnTo>
                  <a:lnTo>
                    <a:pt x="5656" y="3657"/>
                  </a:lnTo>
                  <a:lnTo>
                    <a:pt x="5892" y="3657"/>
                  </a:lnTo>
                  <a:lnTo>
                    <a:pt x="6086" y="3867"/>
                  </a:lnTo>
                  <a:lnTo>
                    <a:pt x="5892" y="3967"/>
                  </a:lnTo>
                  <a:lnTo>
                    <a:pt x="5656" y="4298"/>
                  </a:lnTo>
                  <a:lnTo>
                    <a:pt x="5462" y="4508"/>
                  </a:lnTo>
                  <a:lnTo>
                    <a:pt x="5462" y="4608"/>
                  </a:lnTo>
                  <a:lnTo>
                    <a:pt x="5247" y="4608"/>
                  </a:lnTo>
                  <a:lnTo>
                    <a:pt x="5054" y="4729"/>
                  </a:lnTo>
                  <a:lnTo>
                    <a:pt x="5247" y="4939"/>
                  </a:lnTo>
                  <a:lnTo>
                    <a:pt x="5462" y="5160"/>
                  </a:lnTo>
                  <a:lnTo>
                    <a:pt x="6086" y="5160"/>
                  </a:lnTo>
                  <a:lnTo>
                    <a:pt x="5656" y="5470"/>
                  </a:lnTo>
                  <a:lnTo>
                    <a:pt x="5462" y="5470"/>
                  </a:lnTo>
                  <a:lnTo>
                    <a:pt x="5656" y="5591"/>
                  </a:lnTo>
                  <a:lnTo>
                    <a:pt x="5462" y="5801"/>
                  </a:lnTo>
                  <a:lnTo>
                    <a:pt x="5462" y="5901"/>
                  </a:lnTo>
                  <a:lnTo>
                    <a:pt x="5462" y="6022"/>
                  </a:lnTo>
                  <a:lnTo>
                    <a:pt x="5247" y="6122"/>
                  </a:lnTo>
                  <a:lnTo>
                    <a:pt x="4817" y="6331"/>
                  </a:lnTo>
                  <a:lnTo>
                    <a:pt x="4409" y="6442"/>
                  </a:lnTo>
                  <a:lnTo>
                    <a:pt x="4409" y="6663"/>
                  </a:lnTo>
                  <a:lnTo>
                    <a:pt x="3978" y="6762"/>
                  </a:lnTo>
                  <a:lnTo>
                    <a:pt x="3763" y="6762"/>
                  </a:lnTo>
                  <a:lnTo>
                    <a:pt x="3570" y="6762"/>
                  </a:lnTo>
                  <a:lnTo>
                    <a:pt x="3161" y="6663"/>
                  </a:lnTo>
                  <a:lnTo>
                    <a:pt x="2925" y="6762"/>
                  </a:lnTo>
                  <a:lnTo>
                    <a:pt x="2516" y="6762"/>
                  </a:lnTo>
                  <a:lnTo>
                    <a:pt x="2516" y="6873"/>
                  </a:lnTo>
                  <a:lnTo>
                    <a:pt x="2731" y="6972"/>
                  </a:lnTo>
                  <a:lnTo>
                    <a:pt x="2925" y="6873"/>
                  </a:lnTo>
                  <a:lnTo>
                    <a:pt x="3355" y="6972"/>
                  </a:lnTo>
                  <a:lnTo>
                    <a:pt x="3570" y="7094"/>
                  </a:lnTo>
                  <a:lnTo>
                    <a:pt x="2925" y="7094"/>
                  </a:lnTo>
                  <a:lnTo>
                    <a:pt x="2925" y="7304"/>
                  </a:lnTo>
                  <a:lnTo>
                    <a:pt x="3355" y="7304"/>
                  </a:lnTo>
                  <a:lnTo>
                    <a:pt x="3355" y="7403"/>
                  </a:lnTo>
                  <a:lnTo>
                    <a:pt x="3355" y="7624"/>
                  </a:lnTo>
                  <a:lnTo>
                    <a:pt x="3161" y="7834"/>
                  </a:lnTo>
                  <a:lnTo>
                    <a:pt x="3355" y="7834"/>
                  </a:lnTo>
                  <a:lnTo>
                    <a:pt x="3161" y="8055"/>
                  </a:lnTo>
                  <a:lnTo>
                    <a:pt x="3161" y="8265"/>
                  </a:lnTo>
                  <a:lnTo>
                    <a:pt x="2925" y="8376"/>
                  </a:lnTo>
                  <a:lnTo>
                    <a:pt x="3161" y="8486"/>
                  </a:lnTo>
                  <a:lnTo>
                    <a:pt x="3355" y="8597"/>
                  </a:lnTo>
                  <a:lnTo>
                    <a:pt x="2925" y="8807"/>
                  </a:lnTo>
                  <a:lnTo>
                    <a:pt x="2925" y="8906"/>
                  </a:lnTo>
                  <a:lnTo>
                    <a:pt x="3355" y="9028"/>
                  </a:lnTo>
                  <a:lnTo>
                    <a:pt x="3570" y="9028"/>
                  </a:lnTo>
                  <a:lnTo>
                    <a:pt x="3570" y="9127"/>
                  </a:lnTo>
                  <a:lnTo>
                    <a:pt x="3978" y="9127"/>
                  </a:lnTo>
                  <a:lnTo>
                    <a:pt x="4409" y="9028"/>
                  </a:lnTo>
                  <a:lnTo>
                    <a:pt x="4624" y="9028"/>
                  </a:lnTo>
                  <a:lnTo>
                    <a:pt x="4624" y="9238"/>
                  </a:lnTo>
                  <a:lnTo>
                    <a:pt x="5054" y="9337"/>
                  </a:lnTo>
                  <a:lnTo>
                    <a:pt x="4817" y="9459"/>
                  </a:lnTo>
                  <a:lnTo>
                    <a:pt x="4409" y="9558"/>
                  </a:lnTo>
                  <a:lnTo>
                    <a:pt x="4409" y="9890"/>
                  </a:lnTo>
                  <a:lnTo>
                    <a:pt x="4215" y="10099"/>
                  </a:lnTo>
                  <a:lnTo>
                    <a:pt x="3978" y="10199"/>
                  </a:lnTo>
                  <a:lnTo>
                    <a:pt x="3978" y="10420"/>
                  </a:lnTo>
                  <a:lnTo>
                    <a:pt x="3570" y="10740"/>
                  </a:lnTo>
                  <a:lnTo>
                    <a:pt x="3763" y="10840"/>
                  </a:lnTo>
                  <a:lnTo>
                    <a:pt x="3355" y="11061"/>
                  </a:lnTo>
                  <a:lnTo>
                    <a:pt x="3161" y="11492"/>
                  </a:lnTo>
                  <a:lnTo>
                    <a:pt x="3355" y="11602"/>
                  </a:lnTo>
                  <a:lnTo>
                    <a:pt x="3355" y="11823"/>
                  </a:lnTo>
                  <a:lnTo>
                    <a:pt x="3161" y="11823"/>
                  </a:lnTo>
                  <a:lnTo>
                    <a:pt x="2925" y="12133"/>
                  </a:lnTo>
                  <a:lnTo>
                    <a:pt x="2516" y="12564"/>
                  </a:lnTo>
                  <a:lnTo>
                    <a:pt x="2323" y="12674"/>
                  </a:lnTo>
                  <a:lnTo>
                    <a:pt x="2516" y="12785"/>
                  </a:lnTo>
                  <a:lnTo>
                    <a:pt x="1892" y="13105"/>
                  </a:lnTo>
                  <a:lnTo>
                    <a:pt x="1484" y="13204"/>
                  </a:lnTo>
                  <a:lnTo>
                    <a:pt x="1484" y="13326"/>
                  </a:lnTo>
                  <a:lnTo>
                    <a:pt x="1484" y="13425"/>
                  </a:lnTo>
                  <a:lnTo>
                    <a:pt x="1247" y="13757"/>
                  </a:lnTo>
                  <a:lnTo>
                    <a:pt x="1247" y="14066"/>
                  </a:lnTo>
                  <a:lnTo>
                    <a:pt x="1054" y="14188"/>
                  </a:lnTo>
                  <a:lnTo>
                    <a:pt x="1247" y="14287"/>
                  </a:lnTo>
                  <a:lnTo>
                    <a:pt x="1054" y="14398"/>
                  </a:lnTo>
                  <a:lnTo>
                    <a:pt x="1054" y="14497"/>
                  </a:lnTo>
                  <a:lnTo>
                    <a:pt x="839" y="14497"/>
                  </a:lnTo>
                  <a:lnTo>
                    <a:pt x="1054" y="14829"/>
                  </a:lnTo>
                  <a:lnTo>
                    <a:pt x="1247" y="14928"/>
                  </a:lnTo>
                  <a:lnTo>
                    <a:pt x="1247" y="15039"/>
                  </a:lnTo>
                  <a:lnTo>
                    <a:pt x="1054" y="15039"/>
                  </a:lnTo>
                  <a:lnTo>
                    <a:pt x="839" y="15260"/>
                  </a:lnTo>
                  <a:lnTo>
                    <a:pt x="0" y="15359"/>
                  </a:lnTo>
                  <a:lnTo>
                    <a:pt x="409" y="15901"/>
                  </a:lnTo>
                  <a:lnTo>
                    <a:pt x="839" y="15901"/>
                  </a:lnTo>
                  <a:lnTo>
                    <a:pt x="1054" y="15901"/>
                  </a:lnTo>
                  <a:lnTo>
                    <a:pt x="1247" y="15901"/>
                  </a:lnTo>
                  <a:lnTo>
                    <a:pt x="1484" y="16000"/>
                  </a:lnTo>
                  <a:lnTo>
                    <a:pt x="1677" y="16000"/>
                  </a:lnTo>
                  <a:lnTo>
                    <a:pt x="2516" y="16221"/>
                  </a:lnTo>
                  <a:lnTo>
                    <a:pt x="2925" y="16331"/>
                  </a:lnTo>
                  <a:lnTo>
                    <a:pt x="2925" y="16431"/>
                  </a:lnTo>
                  <a:lnTo>
                    <a:pt x="3161" y="16431"/>
                  </a:lnTo>
                  <a:lnTo>
                    <a:pt x="3161" y="16552"/>
                  </a:lnTo>
                  <a:lnTo>
                    <a:pt x="3161" y="16762"/>
                  </a:lnTo>
                  <a:lnTo>
                    <a:pt x="3161" y="16862"/>
                  </a:lnTo>
                  <a:lnTo>
                    <a:pt x="3355" y="16862"/>
                  </a:lnTo>
                  <a:lnTo>
                    <a:pt x="3355" y="16972"/>
                  </a:lnTo>
                  <a:lnTo>
                    <a:pt x="3355" y="17083"/>
                  </a:lnTo>
                  <a:lnTo>
                    <a:pt x="3355" y="17193"/>
                  </a:lnTo>
                  <a:lnTo>
                    <a:pt x="3355" y="17403"/>
                  </a:lnTo>
                  <a:lnTo>
                    <a:pt x="3161" y="17403"/>
                  </a:lnTo>
                  <a:lnTo>
                    <a:pt x="2925" y="17503"/>
                  </a:lnTo>
                  <a:lnTo>
                    <a:pt x="2925" y="17624"/>
                  </a:lnTo>
                  <a:lnTo>
                    <a:pt x="2925" y="17724"/>
                  </a:lnTo>
                  <a:lnTo>
                    <a:pt x="2925" y="17934"/>
                  </a:lnTo>
                  <a:lnTo>
                    <a:pt x="2925" y="18055"/>
                  </a:lnTo>
                  <a:lnTo>
                    <a:pt x="3161" y="18055"/>
                  </a:lnTo>
                  <a:lnTo>
                    <a:pt x="3355" y="18055"/>
                  </a:lnTo>
                  <a:lnTo>
                    <a:pt x="3978" y="17934"/>
                  </a:lnTo>
                  <a:lnTo>
                    <a:pt x="4215" y="17934"/>
                  </a:lnTo>
                  <a:lnTo>
                    <a:pt x="4215" y="18055"/>
                  </a:lnTo>
                  <a:lnTo>
                    <a:pt x="4215" y="18155"/>
                  </a:lnTo>
                  <a:lnTo>
                    <a:pt x="4409" y="18265"/>
                  </a:lnTo>
                  <a:lnTo>
                    <a:pt x="4624" y="18365"/>
                  </a:lnTo>
                  <a:lnTo>
                    <a:pt x="4624" y="18486"/>
                  </a:lnTo>
                  <a:lnTo>
                    <a:pt x="4817" y="18586"/>
                  </a:lnTo>
                  <a:lnTo>
                    <a:pt x="5054" y="18586"/>
                  </a:lnTo>
                  <a:lnTo>
                    <a:pt x="5054" y="18696"/>
                  </a:lnTo>
                  <a:lnTo>
                    <a:pt x="5247" y="18796"/>
                  </a:lnTo>
                  <a:lnTo>
                    <a:pt x="5247" y="19127"/>
                  </a:lnTo>
                  <a:lnTo>
                    <a:pt x="5656" y="19227"/>
                  </a:lnTo>
                  <a:lnTo>
                    <a:pt x="6086" y="19127"/>
                  </a:lnTo>
                  <a:lnTo>
                    <a:pt x="6301" y="19127"/>
                  </a:lnTo>
                  <a:lnTo>
                    <a:pt x="6301" y="19227"/>
                  </a:lnTo>
                  <a:lnTo>
                    <a:pt x="6086" y="19227"/>
                  </a:lnTo>
                  <a:lnTo>
                    <a:pt x="5892" y="19657"/>
                  </a:lnTo>
                  <a:lnTo>
                    <a:pt x="5892" y="19768"/>
                  </a:lnTo>
                  <a:lnTo>
                    <a:pt x="6301" y="19867"/>
                  </a:lnTo>
                  <a:lnTo>
                    <a:pt x="6731" y="19867"/>
                  </a:lnTo>
                  <a:lnTo>
                    <a:pt x="6925" y="19989"/>
                  </a:lnTo>
                  <a:lnTo>
                    <a:pt x="7140" y="19989"/>
                  </a:lnTo>
                  <a:lnTo>
                    <a:pt x="8194" y="19768"/>
                  </a:lnTo>
                  <a:lnTo>
                    <a:pt x="8387" y="19768"/>
                  </a:lnTo>
                  <a:lnTo>
                    <a:pt x="9032" y="19867"/>
                  </a:lnTo>
                  <a:lnTo>
                    <a:pt x="9462" y="19768"/>
                  </a:lnTo>
                  <a:lnTo>
                    <a:pt x="9871" y="19436"/>
                  </a:lnTo>
                  <a:lnTo>
                    <a:pt x="10065" y="19436"/>
                  </a:lnTo>
                  <a:lnTo>
                    <a:pt x="10301" y="19337"/>
                  </a:lnTo>
                  <a:lnTo>
                    <a:pt x="9871" y="19227"/>
                  </a:lnTo>
                  <a:lnTo>
                    <a:pt x="9871" y="19017"/>
                  </a:lnTo>
                  <a:lnTo>
                    <a:pt x="10301" y="19127"/>
                  </a:lnTo>
                  <a:lnTo>
                    <a:pt x="10710" y="19227"/>
                  </a:lnTo>
                  <a:lnTo>
                    <a:pt x="11140" y="19017"/>
                  </a:lnTo>
                  <a:lnTo>
                    <a:pt x="11140" y="18796"/>
                  </a:lnTo>
                  <a:lnTo>
                    <a:pt x="11355" y="18696"/>
                  </a:lnTo>
                  <a:lnTo>
                    <a:pt x="11355" y="18586"/>
                  </a:lnTo>
                  <a:lnTo>
                    <a:pt x="10925" y="18586"/>
                  </a:lnTo>
                  <a:lnTo>
                    <a:pt x="10925" y="18486"/>
                  </a:lnTo>
                  <a:lnTo>
                    <a:pt x="10925" y="18365"/>
                  </a:lnTo>
                  <a:lnTo>
                    <a:pt x="11548" y="18155"/>
                  </a:lnTo>
                  <a:lnTo>
                    <a:pt x="11957" y="17934"/>
                  </a:lnTo>
                  <a:lnTo>
                    <a:pt x="12194" y="18055"/>
                  </a:lnTo>
                  <a:lnTo>
                    <a:pt x="12194" y="17724"/>
                  </a:lnTo>
                  <a:lnTo>
                    <a:pt x="11957" y="17403"/>
                  </a:lnTo>
                  <a:lnTo>
                    <a:pt x="11763" y="17403"/>
                  </a:lnTo>
                  <a:lnTo>
                    <a:pt x="11763" y="17293"/>
                  </a:lnTo>
                  <a:lnTo>
                    <a:pt x="11140" y="17083"/>
                  </a:lnTo>
                  <a:lnTo>
                    <a:pt x="10925" y="16552"/>
                  </a:lnTo>
                  <a:lnTo>
                    <a:pt x="11140" y="16331"/>
                  </a:lnTo>
                  <a:lnTo>
                    <a:pt x="11355" y="16122"/>
                  </a:lnTo>
                  <a:lnTo>
                    <a:pt x="11140" y="15901"/>
                  </a:lnTo>
                  <a:lnTo>
                    <a:pt x="10925" y="15691"/>
                  </a:lnTo>
                  <a:lnTo>
                    <a:pt x="10925" y="15569"/>
                  </a:lnTo>
                  <a:lnTo>
                    <a:pt x="11140" y="15359"/>
                  </a:lnTo>
                  <a:lnTo>
                    <a:pt x="11140" y="15138"/>
                  </a:lnTo>
                  <a:lnTo>
                    <a:pt x="11355" y="14928"/>
                  </a:lnTo>
                  <a:lnTo>
                    <a:pt x="11355" y="14718"/>
                  </a:lnTo>
                  <a:lnTo>
                    <a:pt x="11140" y="14497"/>
                  </a:lnTo>
                  <a:lnTo>
                    <a:pt x="11548" y="14188"/>
                  </a:lnTo>
                  <a:lnTo>
                    <a:pt x="11548" y="13856"/>
                  </a:lnTo>
                  <a:lnTo>
                    <a:pt x="11548" y="13757"/>
                  </a:lnTo>
                  <a:lnTo>
                    <a:pt x="11763" y="13536"/>
                  </a:lnTo>
                  <a:lnTo>
                    <a:pt x="12194" y="13204"/>
                  </a:lnTo>
                  <a:lnTo>
                    <a:pt x="11763" y="12895"/>
                  </a:lnTo>
                  <a:lnTo>
                    <a:pt x="11548" y="12674"/>
                  </a:lnTo>
                  <a:lnTo>
                    <a:pt x="11355" y="12564"/>
                  </a:lnTo>
                  <a:lnTo>
                    <a:pt x="11140" y="12464"/>
                  </a:lnTo>
                  <a:lnTo>
                    <a:pt x="11140" y="12133"/>
                  </a:lnTo>
                  <a:lnTo>
                    <a:pt x="11140" y="11823"/>
                  </a:lnTo>
                  <a:lnTo>
                    <a:pt x="11140" y="11602"/>
                  </a:lnTo>
                  <a:lnTo>
                    <a:pt x="11140" y="11492"/>
                  </a:lnTo>
                  <a:lnTo>
                    <a:pt x="11548" y="11271"/>
                  </a:lnTo>
                  <a:lnTo>
                    <a:pt x="11548" y="11061"/>
                  </a:lnTo>
                  <a:lnTo>
                    <a:pt x="11548" y="10840"/>
                  </a:lnTo>
                  <a:lnTo>
                    <a:pt x="11957" y="10630"/>
                  </a:lnTo>
                  <a:lnTo>
                    <a:pt x="11957" y="10530"/>
                  </a:lnTo>
                  <a:lnTo>
                    <a:pt x="12194" y="10420"/>
                  </a:lnTo>
                  <a:lnTo>
                    <a:pt x="12387" y="10199"/>
                  </a:lnTo>
                  <a:lnTo>
                    <a:pt x="12602" y="9768"/>
                  </a:lnTo>
                  <a:lnTo>
                    <a:pt x="12796" y="9127"/>
                  </a:lnTo>
                  <a:lnTo>
                    <a:pt x="13441" y="8906"/>
                  </a:lnTo>
                  <a:lnTo>
                    <a:pt x="13441" y="8696"/>
                  </a:lnTo>
                  <a:lnTo>
                    <a:pt x="13226" y="8486"/>
                  </a:lnTo>
                  <a:lnTo>
                    <a:pt x="13226" y="7956"/>
                  </a:lnTo>
                  <a:lnTo>
                    <a:pt x="13441" y="7624"/>
                  </a:lnTo>
                  <a:lnTo>
                    <a:pt x="13441" y="7525"/>
                  </a:lnTo>
                  <a:lnTo>
                    <a:pt x="13677" y="7094"/>
                  </a:lnTo>
                  <a:lnTo>
                    <a:pt x="13677" y="6873"/>
                  </a:lnTo>
                  <a:lnTo>
                    <a:pt x="14086" y="6762"/>
                  </a:lnTo>
                  <a:lnTo>
                    <a:pt x="13871" y="5691"/>
                  </a:lnTo>
                  <a:lnTo>
                    <a:pt x="14280" y="5160"/>
                  </a:lnTo>
                  <a:lnTo>
                    <a:pt x="14495" y="5039"/>
                  </a:lnTo>
                  <a:lnTo>
                    <a:pt x="15118" y="4729"/>
                  </a:lnTo>
                  <a:lnTo>
                    <a:pt x="15333" y="4729"/>
                  </a:lnTo>
                  <a:lnTo>
                    <a:pt x="15527" y="4398"/>
                  </a:lnTo>
                  <a:lnTo>
                    <a:pt x="16172" y="3967"/>
                  </a:lnTo>
                  <a:lnTo>
                    <a:pt x="16172" y="3867"/>
                  </a:lnTo>
                  <a:lnTo>
                    <a:pt x="16366" y="3536"/>
                  </a:lnTo>
                  <a:lnTo>
                    <a:pt x="17011" y="3536"/>
                  </a:lnTo>
                  <a:lnTo>
                    <a:pt x="17011" y="3436"/>
                  </a:lnTo>
                  <a:lnTo>
                    <a:pt x="17011" y="3227"/>
                  </a:lnTo>
                  <a:lnTo>
                    <a:pt x="17247" y="3105"/>
                  </a:lnTo>
                  <a:lnTo>
                    <a:pt x="17656" y="3105"/>
                  </a:lnTo>
                  <a:lnTo>
                    <a:pt x="18086" y="3006"/>
                  </a:lnTo>
                  <a:lnTo>
                    <a:pt x="18280" y="279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83" name="Freeform 27"/>
            <p:cNvSpPr>
              <a:spLocks/>
            </p:cNvSpPr>
            <p:nvPr/>
          </p:nvSpPr>
          <p:spPr bwMode="auto">
            <a:xfrm>
              <a:off x="4278" y="1468"/>
              <a:ext cx="553" cy="78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00"/>
                <a:gd name="T175" fmla="*/ 0 h 20000"/>
                <a:gd name="T176" fmla="*/ 20000 w 20000"/>
                <a:gd name="T177" fmla="*/ 20000 h 200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00" h="20000">
                  <a:moveTo>
                    <a:pt x="17852" y="6294"/>
                  </a:moveTo>
                  <a:lnTo>
                    <a:pt x="18142" y="6294"/>
                  </a:lnTo>
                  <a:lnTo>
                    <a:pt x="18287" y="6191"/>
                  </a:lnTo>
                  <a:lnTo>
                    <a:pt x="18563" y="6099"/>
                  </a:lnTo>
                  <a:lnTo>
                    <a:pt x="18563" y="5996"/>
                  </a:lnTo>
                  <a:lnTo>
                    <a:pt x="18418" y="5903"/>
                  </a:lnTo>
                  <a:lnTo>
                    <a:pt x="18287" y="5903"/>
                  </a:lnTo>
                  <a:lnTo>
                    <a:pt x="18287" y="5595"/>
                  </a:lnTo>
                  <a:lnTo>
                    <a:pt x="18708" y="5503"/>
                  </a:lnTo>
                  <a:lnTo>
                    <a:pt x="18853" y="5595"/>
                  </a:lnTo>
                  <a:lnTo>
                    <a:pt x="19289" y="5698"/>
                  </a:lnTo>
                  <a:lnTo>
                    <a:pt x="19565" y="5595"/>
                  </a:lnTo>
                  <a:lnTo>
                    <a:pt x="19985" y="5503"/>
                  </a:lnTo>
                  <a:lnTo>
                    <a:pt x="19985" y="5195"/>
                  </a:lnTo>
                  <a:lnTo>
                    <a:pt x="19855" y="5103"/>
                  </a:lnTo>
                  <a:lnTo>
                    <a:pt x="19855" y="4990"/>
                  </a:lnTo>
                  <a:lnTo>
                    <a:pt x="19695" y="4990"/>
                  </a:lnTo>
                  <a:lnTo>
                    <a:pt x="19565" y="4897"/>
                  </a:lnTo>
                  <a:lnTo>
                    <a:pt x="19565" y="4795"/>
                  </a:lnTo>
                  <a:lnTo>
                    <a:pt x="19419" y="4702"/>
                  </a:lnTo>
                  <a:lnTo>
                    <a:pt x="19289" y="4589"/>
                  </a:lnTo>
                  <a:lnTo>
                    <a:pt x="19289" y="4497"/>
                  </a:lnTo>
                  <a:lnTo>
                    <a:pt x="19289" y="4394"/>
                  </a:lnTo>
                  <a:lnTo>
                    <a:pt x="19129" y="4394"/>
                  </a:lnTo>
                  <a:lnTo>
                    <a:pt x="18708" y="4497"/>
                  </a:lnTo>
                  <a:lnTo>
                    <a:pt x="18563" y="4497"/>
                  </a:lnTo>
                  <a:lnTo>
                    <a:pt x="18418" y="4497"/>
                  </a:lnTo>
                  <a:lnTo>
                    <a:pt x="18418" y="4394"/>
                  </a:lnTo>
                  <a:lnTo>
                    <a:pt x="18418" y="4199"/>
                  </a:lnTo>
                  <a:lnTo>
                    <a:pt x="18418" y="4097"/>
                  </a:lnTo>
                  <a:lnTo>
                    <a:pt x="18418" y="3994"/>
                  </a:lnTo>
                  <a:lnTo>
                    <a:pt x="18563" y="3901"/>
                  </a:lnTo>
                  <a:lnTo>
                    <a:pt x="18708" y="3901"/>
                  </a:lnTo>
                  <a:lnTo>
                    <a:pt x="18708" y="3706"/>
                  </a:lnTo>
                  <a:lnTo>
                    <a:pt x="18708" y="3593"/>
                  </a:lnTo>
                  <a:lnTo>
                    <a:pt x="18708" y="3501"/>
                  </a:lnTo>
                  <a:lnTo>
                    <a:pt x="18708" y="3398"/>
                  </a:lnTo>
                  <a:lnTo>
                    <a:pt x="18563" y="3398"/>
                  </a:lnTo>
                  <a:lnTo>
                    <a:pt x="18563" y="3306"/>
                  </a:lnTo>
                  <a:lnTo>
                    <a:pt x="18563" y="3101"/>
                  </a:lnTo>
                  <a:lnTo>
                    <a:pt x="18563" y="2998"/>
                  </a:lnTo>
                  <a:lnTo>
                    <a:pt x="18418" y="2998"/>
                  </a:lnTo>
                  <a:lnTo>
                    <a:pt x="18418" y="2906"/>
                  </a:lnTo>
                  <a:lnTo>
                    <a:pt x="18142" y="2793"/>
                  </a:lnTo>
                  <a:lnTo>
                    <a:pt x="17576" y="2598"/>
                  </a:lnTo>
                  <a:lnTo>
                    <a:pt x="17446" y="2598"/>
                  </a:lnTo>
                  <a:lnTo>
                    <a:pt x="17286" y="2505"/>
                  </a:lnTo>
                  <a:lnTo>
                    <a:pt x="17155" y="2505"/>
                  </a:lnTo>
                  <a:lnTo>
                    <a:pt x="17010" y="2505"/>
                  </a:lnTo>
                  <a:lnTo>
                    <a:pt x="16720" y="2505"/>
                  </a:lnTo>
                  <a:lnTo>
                    <a:pt x="16444" y="2002"/>
                  </a:lnTo>
                  <a:lnTo>
                    <a:pt x="16299" y="2105"/>
                  </a:lnTo>
                  <a:lnTo>
                    <a:pt x="16009" y="2002"/>
                  </a:lnTo>
                  <a:lnTo>
                    <a:pt x="15878" y="2002"/>
                  </a:lnTo>
                  <a:lnTo>
                    <a:pt x="15878" y="1704"/>
                  </a:lnTo>
                  <a:lnTo>
                    <a:pt x="15312" y="1602"/>
                  </a:lnTo>
                  <a:lnTo>
                    <a:pt x="15036" y="1509"/>
                  </a:lnTo>
                  <a:lnTo>
                    <a:pt x="15036" y="1396"/>
                  </a:lnTo>
                  <a:lnTo>
                    <a:pt x="14731" y="1396"/>
                  </a:lnTo>
                  <a:lnTo>
                    <a:pt x="14731" y="1304"/>
                  </a:lnTo>
                  <a:lnTo>
                    <a:pt x="14325" y="1201"/>
                  </a:lnTo>
                  <a:lnTo>
                    <a:pt x="14165" y="996"/>
                  </a:lnTo>
                  <a:lnTo>
                    <a:pt x="13890" y="801"/>
                  </a:lnTo>
                  <a:lnTo>
                    <a:pt x="13759" y="708"/>
                  </a:lnTo>
                  <a:lnTo>
                    <a:pt x="13469" y="903"/>
                  </a:lnTo>
                  <a:lnTo>
                    <a:pt x="13324" y="996"/>
                  </a:lnTo>
                  <a:lnTo>
                    <a:pt x="13193" y="1201"/>
                  </a:lnTo>
                  <a:lnTo>
                    <a:pt x="12467" y="1396"/>
                  </a:lnTo>
                  <a:lnTo>
                    <a:pt x="12046" y="801"/>
                  </a:lnTo>
                  <a:lnTo>
                    <a:pt x="11756" y="801"/>
                  </a:lnTo>
                  <a:lnTo>
                    <a:pt x="11756" y="708"/>
                  </a:lnTo>
                  <a:lnTo>
                    <a:pt x="11350" y="708"/>
                  </a:lnTo>
                  <a:lnTo>
                    <a:pt x="10624" y="801"/>
                  </a:lnTo>
                  <a:lnTo>
                    <a:pt x="10624" y="708"/>
                  </a:lnTo>
                  <a:lnTo>
                    <a:pt x="10348" y="801"/>
                  </a:lnTo>
                  <a:lnTo>
                    <a:pt x="10203" y="903"/>
                  </a:lnTo>
                  <a:lnTo>
                    <a:pt x="10073" y="903"/>
                  </a:lnTo>
                  <a:lnTo>
                    <a:pt x="9913" y="996"/>
                  </a:lnTo>
                  <a:lnTo>
                    <a:pt x="9782" y="996"/>
                  </a:lnTo>
                  <a:lnTo>
                    <a:pt x="9637" y="1109"/>
                  </a:lnTo>
                  <a:lnTo>
                    <a:pt x="9637" y="903"/>
                  </a:lnTo>
                  <a:lnTo>
                    <a:pt x="9347" y="801"/>
                  </a:lnTo>
                  <a:lnTo>
                    <a:pt x="9071" y="801"/>
                  </a:lnTo>
                  <a:lnTo>
                    <a:pt x="9071" y="708"/>
                  </a:lnTo>
                  <a:lnTo>
                    <a:pt x="9071" y="595"/>
                  </a:lnTo>
                  <a:lnTo>
                    <a:pt x="9071" y="400"/>
                  </a:lnTo>
                  <a:lnTo>
                    <a:pt x="9071" y="195"/>
                  </a:lnTo>
                  <a:lnTo>
                    <a:pt x="8781" y="0"/>
                  </a:lnTo>
                  <a:lnTo>
                    <a:pt x="8505" y="195"/>
                  </a:lnTo>
                  <a:lnTo>
                    <a:pt x="8215" y="195"/>
                  </a:lnTo>
                  <a:lnTo>
                    <a:pt x="8070" y="195"/>
                  </a:lnTo>
                  <a:lnTo>
                    <a:pt x="7504" y="503"/>
                  </a:lnTo>
                  <a:lnTo>
                    <a:pt x="7663" y="595"/>
                  </a:lnTo>
                  <a:lnTo>
                    <a:pt x="7373" y="903"/>
                  </a:lnTo>
                  <a:lnTo>
                    <a:pt x="7097" y="903"/>
                  </a:lnTo>
                  <a:lnTo>
                    <a:pt x="7097" y="996"/>
                  </a:lnTo>
                  <a:lnTo>
                    <a:pt x="6807" y="1109"/>
                  </a:lnTo>
                  <a:lnTo>
                    <a:pt x="6662" y="1109"/>
                  </a:lnTo>
                  <a:lnTo>
                    <a:pt x="6662" y="996"/>
                  </a:lnTo>
                  <a:lnTo>
                    <a:pt x="6938" y="801"/>
                  </a:lnTo>
                  <a:lnTo>
                    <a:pt x="6807" y="595"/>
                  </a:lnTo>
                  <a:lnTo>
                    <a:pt x="6662" y="595"/>
                  </a:lnTo>
                  <a:lnTo>
                    <a:pt x="6531" y="708"/>
                  </a:lnTo>
                  <a:lnTo>
                    <a:pt x="6531" y="996"/>
                  </a:lnTo>
                  <a:lnTo>
                    <a:pt x="6372" y="996"/>
                  </a:lnTo>
                  <a:lnTo>
                    <a:pt x="6226" y="1201"/>
                  </a:lnTo>
                  <a:lnTo>
                    <a:pt x="6226" y="1396"/>
                  </a:lnTo>
                  <a:lnTo>
                    <a:pt x="6226" y="1509"/>
                  </a:lnTo>
                  <a:lnTo>
                    <a:pt x="5820" y="1509"/>
                  </a:lnTo>
                  <a:lnTo>
                    <a:pt x="5820" y="1602"/>
                  </a:lnTo>
                  <a:lnTo>
                    <a:pt x="5660" y="1602"/>
                  </a:lnTo>
                  <a:lnTo>
                    <a:pt x="5660" y="1704"/>
                  </a:lnTo>
                  <a:lnTo>
                    <a:pt x="5530" y="1797"/>
                  </a:lnTo>
                  <a:lnTo>
                    <a:pt x="5530" y="2002"/>
                  </a:lnTo>
                  <a:lnTo>
                    <a:pt x="5660" y="2105"/>
                  </a:lnTo>
                  <a:lnTo>
                    <a:pt x="5385" y="2105"/>
                  </a:lnTo>
                  <a:lnTo>
                    <a:pt x="5254" y="2105"/>
                  </a:lnTo>
                  <a:lnTo>
                    <a:pt x="4964" y="2002"/>
                  </a:lnTo>
                  <a:lnTo>
                    <a:pt x="4819" y="2105"/>
                  </a:lnTo>
                  <a:lnTo>
                    <a:pt x="4688" y="2197"/>
                  </a:lnTo>
                  <a:lnTo>
                    <a:pt x="4819" y="2392"/>
                  </a:lnTo>
                  <a:lnTo>
                    <a:pt x="4528" y="2505"/>
                  </a:lnTo>
                  <a:lnTo>
                    <a:pt x="4398" y="2505"/>
                  </a:lnTo>
                  <a:lnTo>
                    <a:pt x="4253" y="2505"/>
                  </a:lnTo>
                  <a:lnTo>
                    <a:pt x="4107" y="2505"/>
                  </a:lnTo>
                  <a:lnTo>
                    <a:pt x="4107" y="2906"/>
                  </a:lnTo>
                  <a:lnTo>
                    <a:pt x="4107" y="2998"/>
                  </a:lnTo>
                  <a:lnTo>
                    <a:pt x="4107" y="3101"/>
                  </a:lnTo>
                  <a:lnTo>
                    <a:pt x="4398" y="3101"/>
                  </a:lnTo>
                  <a:lnTo>
                    <a:pt x="4398" y="3306"/>
                  </a:lnTo>
                  <a:lnTo>
                    <a:pt x="4253" y="3398"/>
                  </a:lnTo>
                  <a:lnTo>
                    <a:pt x="4253" y="3501"/>
                  </a:lnTo>
                  <a:lnTo>
                    <a:pt x="4107" y="3706"/>
                  </a:lnTo>
                  <a:lnTo>
                    <a:pt x="4253" y="3901"/>
                  </a:lnTo>
                  <a:lnTo>
                    <a:pt x="3977" y="3994"/>
                  </a:lnTo>
                  <a:lnTo>
                    <a:pt x="3817" y="4097"/>
                  </a:lnTo>
                  <a:lnTo>
                    <a:pt x="3411" y="4097"/>
                  </a:lnTo>
                  <a:lnTo>
                    <a:pt x="3251" y="4097"/>
                  </a:lnTo>
                  <a:lnTo>
                    <a:pt x="2975" y="3799"/>
                  </a:lnTo>
                  <a:lnTo>
                    <a:pt x="2845" y="3799"/>
                  </a:lnTo>
                  <a:lnTo>
                    <a:pt x="2554" y="4199"/>
                  </a:lnTo>
                  <a:lnTo>
                    <a:pt x="2409" y="4097"/>
                  </a:lnTo>
                  <a:lnTo>
                    <a:pt x="2279" y="4097"/>
                  </a:lnTo>
                  <a:lnTo>
                    <a:pt x="1974" y="3994"/>
                  </a:lnTo>
                  <a:lnTo>
                    <a:pt x="1567" y="4199"/>
                  </a:lnTo>
                  <a:lnTo>
                    <a:pt x="1408" y="4199"/>
                  </a:lnTo>
                  <a:lnTo>
                    <a:pt x="1277" y="4199"/>
                  </a:lnTo>
                  <a:lnTo>
                    <a:pt x="1132" y="4394"/>
                  </a:lnTo>
                  <a:lnTo>
                    <a:pt x="1132" y="4497"/>
                  </a:lnTo>
                  <a:lnTo>
                    <a:pt x="842" y="4795"/>
                  </a:lnTo>
                  <a:lnTo>
                    <a:pt x="842" y="4990"/>
                  </a:lnTo>
                  <a:lnTo>
                    <a:pt x="1001" y="4990"/>
                  </a:lnTo>
                  <a:lnTo>
                    <a:pt x="1132" y="5103"/>
                  </a:lnTo>
                  <a:lnTo>
                    <a:pt x="1277" y="5103"/>
                  </a:lnTo>
                  <a:lnTo>
                    <a:pt x="1408" y="4702"/>
                  </a:lnTo>
                  <a:lnTo>
                    <a:pt x="1698" y="4702"/>
                  </a:lnTo>
                  <a:lnTo>
                    <a:pt x="1974" y="4897"/>
                  </a:lnTo>
                  <a:lnTo>
                    <a:pt x="2119" y="5103"/>
                  </a:lnTo>
                  <a:lnTo>
                    <a:pt x="2119" y="5390"/>
                  </a:lnTo>
                  <a:lnTo>
                    <a:pt x="2279" y="5595"/>
                  </a:lnTo>
                  <a:lnTo>
                    <a:pt x="2119" y="5791"/>
                  </a:lnTo>
                  <a:lnTo>
                    <a:pt x="1974" y="5791"/>
                  </a:lnTo>
                  <a:lnTo>
                    <a:pt x="1843" y="6099"/>
                  </a:lnTo>
                  <a:lnTo>
                    <a:pt x="1698" y="6191"/>
                  </a:lnTo>
                  <a:lnTo>
                    <a:pt x="1567" y="6294"/>
                  </a:lnTo>
                  <a:lnTo>
                    <a:pt x="1277" y="6191"/>
                  </a:lnTo>
                  <a:lnTo>
                    <a:pt x="1132" y="6294"/>
                  </a:lnTo>
                  <a:lnTo>
                    <a:pt x="1277" y="6396"/>
                  </a:lnTo>
                  <a:lnTo>
                    <a:pt x="1001" y="6591"/>
                  </a:lnTo>
                  <a:lnTo>
                    <a:pt x="1132" y="6694"/>
                  </a:lnTo>
                  <a:lnTo>
                    <a:pt x="1408" y="6591"/>
                  </a:lnTo>
                  <a:lnTo>
                    <a:pt x="1567" y="6694"/>
                  </a:lnTo>
                  <a:lnTo>
                    <a:pt x="1698" y="6694"/>
                  </a:lnTo>
                  <a:lnTo>
                    <a:pt x="1698" y="6786"/>
                  </a:lnTo>
                  <a:lnTo>
                    <a:pt x="1567" y="6992"/>
                  </a:lnTo>
                  <a:lnTo>
                    <a:pt x="1698" y="7187"/>
                  </a:lnTo>
                  <a:lnTo>
                    <a:pt x="1698" y="7300"/>
                  </a:lnTo>
                  <a:lnTo>
                    <a:pt x="1843" y="7392"/>
                  </a:lnTo>
                  <a:lnTo>
                    <a:pt x="2119" y="7300"/>
                  </a:lnTo>
                  <a:lnTo>
                    <a:pt x="2409" y="7300"/>
                  </a:lnTo>
                  <a:lnTo>
                    <a:pt x="2409" y="7495"/>
                  </a:lnTo>
                  <a:lnTo>
                    <a:pt x="2279" y="7700"/>
                  </a:lnTo>
                  <a:lnTo>
                    <a:pt x="2279" y="7793"/>
                  </a:lnTo>
                  <a:lnTo>
                    <a:pt x="2409" y="7988"/>
                  </a:lnTo>
                  <a:lnTo>
                    <a:pt x="2119" y="8101"/>
                  </a:lnTo>
                  <a:lnTo>
                    <a:pt x="2119" y="8193"/>
                  </a:lnTo>
                  <a:lnTo>
                    <a:pt x="2554" y="8296"/>
                  </a:lnTo>
                  <a:lnTo>
                    <a:pt x="2685" y="8296"/>
                  </a:lnTo>
                  <a:lnTo>
                    <a:pt x="2554" y="8491"/>
                  </a:lnTo>
                  <a:lnTo>
                    <a:pt x="2409" y="8491"/>
                  </a:lnTo>
                  <a:lnTo>
                    <a:pt x="2279" y="8593"/>
                  </a:lnTo>
                  <a:lnTo>
                    <a:pt x="2279" y="8789"/>
                  </a:lnTo>
                  <a:lnTo>
                    <a:pt x="2279" y="9097"/>
                  </a:lnTo>
                  <a:lnTo>
                    <a:pt x="2279" y="9189"/>
                  </a:lnTo>
                  <a:lnTo>
                    <a:pt x="2279" y="9292"/>
                  </a:lnTo>
                  <a:lnTo>
                    <a:pt x="2279" y="9384"/>
                  </a:lnTo>
                  <a:lnTo>
                    <a:pt x="1974" y="9497"/>
                  </a:lnTo>
                  <a:lnTo>
                    <a:pt x="2119" y="9589"/>
                  </a:lnTo>
                  <a:lnTo>
                    <a:pt x="2119" y="9897"/>
                  </a:lnTo>
                  <a:lnTo>
                    <a:pt x="1974" y="9990"/>
                  </a:lnTo>
                  <a:lnTo>
                    <a:pt x="1843" y="10092"/>
                  </a:lnTo>
                  <a:lnTo>
                    <a:pt x="1974" y="10185"/>
                  </a:lnTo>
                  <a:lnTo>
                    <a:pt x="1843" y="10185"/>
                  </a:lnTo>
                  <a:lnTo>
                    <a:pt x="1698" y="10298"/>
                  </a:lnTo>
                  <a:lnTo>
                    <a:pt x="1567" y="10298"/>
                  </a:lnTo>
                  <a:lnTo>
                    <a:pt x="1698" y="10390"/>
                  </a:lnTo>
                  <a:lnTo>
                    <a:pt x="1567" y="10493"/>
                  </a:lnTo>
                  <a:lnTo>
                    <a:pt x="1567" y="10585"/>
                  </a:lnTo>
                  <a:lnTo>
                    <a:pt x="1408" y="10688"/>
                  </a:lnTo>
                  <a:lnTo>
                    <a:pt x="1277" y="10893"/>
                  </a:lnTo>
                  <a:lnTo>
                    <a:pt x="1132" y="10893"/>
                  </a:lnTo>
                  <a:lnTo>
                    <a:pt x="1001" y="10893"/>
                  </a:lnTo>
                  <a:lnTo>
                    <a:pt x="842" y="10893"/>
                  </a:lnTo>
                  <a:lnTo>
                    <a:pt x="566" y="11088"/>
                  </a:lnTo>
                  <a:lnTo>
                    <a:pt x="435" y="11088"/>
                  </a:lnTo>
                  <a:lnTo>
                    <a:pt x="435" y="11181"/>
                  </a:lnTo>
                  <a:lnTo>
                    <a:pt x="276" y="11489"/>
                  </a:lnTo>
                  <a:lnTo>
                    <a:pt x="566" y="11581"/>
                  </a:lnTo>
                  <a:lnTo>
                    <a:pt x="711" y="11581"/>
                  </a:lnTo>
                  <a:lnTo>
                    <a:pt x="566" y="11786"/>
                  </a:lnTo>
                  <a:lnTo>
                    <a:pt x="276" y="11786"/>
                  </a:lnTo>
                  <a:lnTo>
                    <a:pt x="145" y="11889"/>
                  </a:lnTo>
                  <a:lnTo>
                    <a:pt x="0" y="11982"/>
                  </a:lnTo>
                  <a:lnTo>
                    <a:pt x="145" y="12382"/>
                  </a:lnTo>
                  <a:lnTo>
                    <a:pt x="0" y="12382"/>
                  </a:lnTo>
                  <a:lnTo>
                    <a:pt x="145" y="12587"/>
                  </a:lnTo>
                  <a:lnTo>
                    <a:pt x="566" y="12495"/>
                  </a:lnTo>
                  <a:lnTo>
                    <a:pt x="711" y="12690"/>
                  </a:lnTo>
                  <a:lnTo>
                    <a:pt x="711" y="12782"/>
                  </a:lnTo>
                  <a:lnTo>
                    <a:pt x="842" y="13090"/>
                  </a:lnTo>
                  <a:lnTo>
                    <a:pt x="1001" y="12988"/>
                  </a:lnTo>
                  <a:lnTo>
                    <a:pt x="1132" y="12988"/>
                  </a:lnTo>
                  <a:lnTo>
                    <a:pt x="1277" y="13090"/>
                  </a:lnTo>
                  <a:lnTo>
                    <a:pt x="1408" y="12988"/>
                  </a:lnTo>
                  <a:lnTo>
                    <a:pt x="1567" y="12988"/>
                  </a:lnTo>
                  <a:lnTo>
                    <a:pt x="1698" y="12988"/>
                  </a:lnTo>
                  <a:lnTo>
                    <a:pt x="1698" y="13285"/>
                  </a:lnTo>
                  <a:lnTo>
                    <a:pt x="1974" y="13285"/>
                  </a:lnTo>
                  <a:lnTo>
                    <a:pt x="2119" y="13491"/>
                  </a:lnTo>
                  <a:lnTo>
                    <a:pt x="2119" y="13378"/>
                  </a:lnTo>
                  <a:lnTo>
                    <a:pt x="2119" y="13285"/>
                  </a:lnTo>
                  <a:lnTo>
                    <a:pt x="2409" y="13378"/>
                  </a:lnTo>
                  <a:lnTo>
                    <a:pt x="2279" y="13378"/>
                  </a:lnTo>
                  <a:lnTo>
                    <a:pt x="2409" y="13686"/>
                  </a:lnTo>
                  <a:lnTo>
                    <a:pt x="1843" y="13686"/>
                  </a:lnTo>
                  <a:lnTo>
                    <a:pt x="1843" y="13583"/>
                  </a:lnTo>
                  <a:lnTo>
                    <a:pt x="1567" y="13686"/>
                  </a:lnTo>
                  <a:lnTo>
                    <a:pt x="1408" y="13686"/>
                  </a:lnTo>
                  <a:lnTo>
                    <a:pt x="1277" y="13778"/>
                  </a:lnTo>
                  <a:lnTo>
                    <a:pt x="1132" y="13778"/>
                  </a:lnTo>
                  <a:lnTo>
                    <a:pt x="1001" y="13778"/>
                  </a:lnTo>
                  <a:lnTo>
                    <a:pt x="842" y="13891"/>
                  </a:lnTo>
                  <a:lnTo>
                    <a:pt x="1001" y="13984"/>
                  </a:lnTo>
                  <a:lnTo>
                    <a:pt x="1132" y="14086"/>
                  </a:lnTo>
                  <a:lnTo>
                    <a:pt x="1567" y="14292"/>
                  </a:lnTo>
                  <a:lnTo>
                    <a:pt x="1567" y="14384"/>
                  </a:lnTo>
                  <a:lnTo>
                    <a:pt x="1408" y="14579"/>
                  </a:lnTo>
                  <a:lnTo>
                    <a:pt x="1408" y="14784"/>
                  </a:lnTo>
                  <a:lnTo>
                    <a:pt x="1698" y="14784"/>
                  </a:lnTo>
                  <a:lnTo>
                    <a:pt x="1698" y="14979"/>
                  </a:lnTo>
                  <a:lnTo>
                    <a:pt x="1843" y="15082"/>
                  </a:lnTo>
                  <a:lnTo>
                    <a:pt x="1843" y="15185"/>
                  </a:lnTo>
                  <a:lnTo>
                    <a:pt x="1698" y="15287"/>
                  </a:lnTo>
                  <a:lnTo>
                    <a:pt x="1974" y="15380"/>
                  </a:lnTo>
                  <a:lnTo>
                    <a:pt x="1974" y="15575"/>
                  </a:lnTo>
                  <a:lnTo>
                    <a:pt x="2119" y="15575"/>
                  </a:lnTo>
                  <a:lnTo>
                    <a:pt x="1974" y="15575"/>
                  </a:lnTo>
                  <a:lnTo>
                    <a:pt x="1974" y="15688"/>
                  </a:lnTo>
                  <a:lnTo>
                    <a:pt x="2279" y="15780"/>
                  </a:lnTo>
                  <a:lnTo>
                    <a:pt x="2119" y="15883"/>
                  </a:lnTo>
                  <a:lnTo>
                    <a:pt x="2119" y="15975"/>
                  </a:lnTo>
                  <a:lnTo>
                    <a:pt x="1974" y="16088"/>
                  </a:lnTo>
                  <a:lnTo>
                    <a:pt x="1843" y="16088"/>
                  </a:lnTo>
                  <a:lnTo>
                    <a:pt x="1843" y="16181"/>
                  </a:lnTo>
                  <a:lnTo>
                    <a:pt x="1974" y="16181"/>
                  </a:lnTo>
                  <a:lnTo>
                    <a:pt x="1974" y="16376"/>
                  </a:lnTo>
                  <a:lnTo>
                    <a:pt x="1698" y="16489"/>
                  </a:lnTo>
                  <a:lnTo>
                    <a:pt x="1408" y="16489"/>
                  </a:lnTo>
                  <a:lnTo>
                    <a:pt x="1567" y="16581"/>
                  </a:lnTo>
                  <a:lnTo>
                    <a:pt x="1408" y="16684"/>
                  </a:lnTo>
                  <a:lnTo>
                    <a:pt x="1408" y="16776"/>
                  </a:lnTo>
                  <a:lnTo>
                    <a:pt x="1408" y="17084"/>
                  </a:lnTo>
                  <a:lnTo>
                    <a:pt x="1408" y="17177"/>
                  </a:lnTo>
                  <a:lnTo>
                    <a:pt x="1843" y="17279"/>
                  </a:lnTo>
                  <a:lnTo>
                    <a:pt x="2119" y="17382"/>
                  </a:lnTo>
                  <a:lnTo>
                    <a:pt x="2119" y="17577"/>
                  </a:lnTo>
                  <a:lnTo>
                    <a:pt x="1843" y="17680"/>
                  </a:lnTo>
                  <a:lnTo>
                    <a:pt x="1698" y="17680"/>
                  </a:lnTo>
                  <a:lnTo>
                    <a:pt x="1567" y="17772"/>
                  </a:lnTo>
                  <a:lnTo>
                    <a:pt x="1132" y="17772"/>
                  </a:lnTo>
                  <a:lnTo>
                    <a:pt x="1132" y="17885"/>
                  </a:lnTo>
                  <a:lnTo>
                    <a:pt x="1001" y="17977"/>
                  </a:lnTo>
                  <a:lnTo>
                    <a:pt x="1132" y="18172"/>
                  </a:lnTo>
                  <a:lnTo>
                    <a:pt x="1001" y="18172"/>
                  </a:lnTo>
                  <a:lnTo>
                    <a:pt x="1001" y="18285"/>
                  </a:lnTo>
                  <a:lnTo>
                    <a:pt x="842" y="18285"/>
                  </a:lnTo>
                  <a:lnTo>
                    <a:pt x="842" y="18378"/>
                  </a:lnTo>
                  <a:lnTo>
                    <a:pt x="1001" y="18378"/>
                  </a:lnTo>
                  <a:lnTo>
                    <a:pt x="1408" y="18480"/>
                  </a:lnTo>
                  <a:lnTo>
                    <a:pt x="1567" y="18573"/>
                  </a:lnTo>
                  <a:lnTo>
                    <a:pt x="1698" y="18686"/>
                  </a:lnTo>
                  <a:lnTo>
                    <a:pt x="1567" y="18778"/>
                  </a:lnTo>
                  <a:lnTo>
                    <a:pt x="1698" y="18881"/>
                  </a:lnTo>
                  <a:lnTo>
                    <a:pt x="1698" y="18973"/>
                  </a:lnTo>
                  <a:lnTo>
                    <a:pt x="1974" y="19179"/>
                  </a:lnTo>
                  <a:lnTo>
                    <a:pt x="1974" y="19374"/>
                  </a:lnTo>
                  <a:lnTo>
                    <a:pt x="1974" y="19476"/>
                  </a:lnTo>
                  <a:lnTo>
                    <a:pt x="2119" y="19476"/>
                  </a:lnTo>
                  <a:lnTo>
                    <a:pt x="2119" y="19086"/>
                  </a:lnTo>
                  <a:lnTo>
                    <a:pt x="2279" y="19086"/>
                  </a:lnTo>
                  <a:lnTo>
                    <a:pt x="2409" y="19374"/>
                  </a:lnTo>
                  <a:lnTo>
                    <a:pt x="2685" y="19281"/>
                  </a:lnTo>
                  <a:lnTo>
                    <a:pt x="2845" y="19374"/>
                  </a:lnTo>
                  <a:lnTo>
                    <a:pt x="2685" y="19682"/>
                  </a:lnTo>
                  <a:lnTo>
                    <a:pt x="2685" y="19774"/>
                  </a:lnTo>
                  <a:lnTo>
                    <a:pt x="2845" y="19990"/>
                  </a:lnTo>
                  <a:lnTo>
                    <a:pt x="3120" y="19877"/>
                  </a:lnTo>
                  <a:lnTo>
                    <a:pt x="3251" y="19990"/>
                  </a:lnTo>
                  <a:lnTo>
                    <a:pt x="3541" y="19877"/>
                  </a:lnTo>
                  <a:lnTo>
                    <a:pt x="3687" y="19682"/>
                  </a:lnTo>
                  <a:lnTo>
                    <a:pt x="3817" y="19682"/>
                  </a:lnTo>
                  <a:lnTo>
                    <a:pt x="3817" y="19569"/>
                  </a:lnTo>
                  <a:lnTo>
                    <a:pt x="4107" y="19569"/>
                  </a:lnTo>
                  <a:lnTo>
                    <a:pt x="4253" y="19476"/>
                  </a:lnTo>
                  <a:lnTo>
                    <a:pt x="4253" y="19374"/>
                  </a:lnTo>
                  <a:lnTo>
                    <a:pt x="4398" y="19179"/>
                  </a:lnTo>
                  <a:lnTo>
                    <a:pt x="4528" y="19179"/>
                  </a:lnTo>
                  <a:lnTo>
                    <a:pt x="4528" y="19086"/>
                  </a:lnTo>
                  <a:lnTo>
                    <a:pt x="4688" y="19086"/>
                  </a:lnTo>
                  <a:lnTo>
                    <a:pt x="4688" y="19179"/>
                  </a:lnTo>
                  <a:lnTo>
                    <a:pt x="4688" y="19281"/>
                  </a:lnTo>
                  <a:lnTo>
                    <a:pt x="4964" y="19281"/>
                  </a:lnTo>
                  <a:lnTo>
                    <a:pt x="5094" y="19281"/>
                  </a:lnTo>
                  <a:lnTo>
                    <a:pt x="5094" y="19374"/>
                  </a:lnTo>
                  <a:lnTo>
                    <a:pt x="5530" y="19374"/>
                  </a:lnTo>
                  <a:lnTo>
                    <a:pt x="5530" y="19682"/>
                  </a:lnTo>
                  <a:lnTo>
                    <a:pt x="5660" y="19877"/>
                  </a:lnTo>
                  <a:lnTo>
                    <a:pt x="5820" y="19877"/>
                  </a:lnTo>
                  <a:lnTo>
                    <a:pt x="6096" y="19877"/>
                  </a:lnTo>
                  <a:lnTo>
                    <a:pt x="6662" y="19877"/>
                  </a:lnTo>
                  <a:lnTo>
                    <a:pt x="6938" y="19877"/>
                  </a:lnTo>
                  <a:lnTo>
                    <a:pt x="7097" y="19774"/>
                  </a:lnTo>
                  <a:lnTo>
                    <a:pt x="7228" y="19774"/>
                  </a:lnTo>
                  <a:lnTo>
                    <a:pt x="7504" y="19569"/>
                  </a:lnTo>
                  <a:lnTo>
                    <a:pt x="7794" y="19281"/>
                  </a:lnTo>
                  <a:lnTo>
                    <a:pt x="7939" y="19281"/>
                  </a:lnTo>
                  <a:lnTo>
                    <a:pt x="8360" y="18881"/>
                  </a:lnTo>
                  <a:lnTo>
                    <a:pt x="8505" y="18573"/>
                  </a:lnTo>
                  <a:lnTo>
                    <a:pt x="8650" y="18573"/>
                  </a:lnTo>
                  <a:lnTo>
                    <a:pt x="8940" y="18285"/>
                  </a:lnTo>
                  <a:lnTo>
                    <a:pt x="9071" y="18172"/>
                  </a:lnTo>
                  <a:lnTo>
                    <a:pt x="9216" y="18080"/>
                  </a:lnTo>
                  <a:lnTo>
                    <a:pt x="9216" y="17977"/>
                  </a:lnTo>
                  <a:lnTo>
                    <a:pt x="9347" y="17772"/>
                  </a:lnTo>
                  <a:lnTo>
                    <a:pt x="9347" y="17680"/>
                  </a:lnTo>
                  <a:lnTo>
                    <a:pt x="9347" y="17485"/>
                  </a:lnTo>
                  <a:lnTo>
                    <a:pt x="9507" y="17382"/>
                  </a:lnTo>
                  <a:lnTo>
                    <a:pt x="9782" y="16889"/>
                  </a:lnTo>
                  <a:lnTo>
                    <a:pt x="10203" y="16581"/>
                  </a:lnTo>
                  <a:lnTo>
                    <a:pt x="9913" y="16489"/>
                  </a:lnTo>
                  <a:lnTo>
                    <a:pt x="9637" y="16283"/>
                  </a:lnTo>
                  <a:lnTo>
                    <a:pt x="10203" y="15780"/>
                  </a:lnTo>
                  <a:lnTo>
                    <a:pt x="10479" y="15575"/>
                  </a:lnTo>
                  <a:lnTo>
                    <a:pt x="10624" y="15483"/>
                  </a:lnTo>
                  <a:lnTo>
                    <a:pt x="11060" y="15082"/>
                  </a:lnTo>
                  <a:lnTo>
                    <a:pt x="11350" y="14979"/>
                  </a:lnTo>
                  <a:lnTo>
                    <a:pt x="11626" y="14784"/>
                  </a:lnTo>
                  <a:lnTo>
                    <a:pt x="11916" y="14692"/>
                  </a:lnTo>
                  <a:lnTo>
                    <a:pt x="12192" y="14579"/>
                  </a:lnTo>
                  <a:lnTo>
                    <a:pt x="12192" y="14487"/>
                  </a:lnTo>
                  <a:lnTo>
                    <a:pt x="12612" y="14292"/>
                  </a:lnTo>
                  <a:lnTo>
                    <a:pt x="13033" y="14086"/>
                  </a:lnTo>
                  <a:lnTo>
                    <a:pt x="13193" y="13686"/>
                  </a:lnTo>
                  <a:lnTo>
                    <a:pt x="13033" y="13686"/>
                  </a:lnTo>
                  <a:lnTo>
                    <a:pt x="13033" y="13491"/>
                  </a:lnTo>
                  <a:lnTo>
                    <a:pt x="13193" y="12885"/>
                  </a:lnTo>
                  <a:lnTo>
                    <a:pt x="13193" y="12587"/>
                  </a:lnTo>
                  <a:lnTo>
                    <a:pt x="13193" y="12495"/>
                  </a:lnTo>
                  <a:lnTo>
                    <a:pt x="13033" y="12382"/>
                  </a:lnTo>
                  <a:lnTo>
                    <a:pt x="12903" y="12187"/>
                  </a:lnTo>
                  <a:lnTo>
                    <a:pt x="12903" y="12094"/>
                  </a:lnTo>
                  <a:lnTo>
                    <a:pt x="13033" y="12094"/>
                  </a:lnTo>
                  <a:lnTo>
                    <a:pt x="13193" y="11889"/>
                  </a:lnTo>
                  <a:lnTo>
                    <a:pt x="13324" y="11786"/>
                  </a:lnTo>
                  <a:lnTo>
                    <a:pt x="13469" y="11694"/>
                  </a:lnTo>
                  <a:lnTo>
                    <a:pt x="13599" y="11786"/>
                  </a:lnTo>
                  <a:lnTo>
                    <a:pt x="14456" y="11489"/>
                  </a:lnTo>
                  <a:lnTo>
                    <a:pt x="14601" y="11386"/>
                  </a:lnTo>
                  <a:lnTo>
                    <a:pt x="14877" y="11386"/>
                  </a:lnTo>
                  <a:lnTo>
                    <a:pt x="15036" y="11294"/>
                  </a:lnTo>
                  <a:lnTo>
                    <a:pt x="15167" y="11088"/>
                  </a:lnTo>
                  <a:lnTo>
                    <a:pt x="15443" y="10893"/>
                  </a:lnTo>
                  <a:lnTo>
                    <a:pt x="15602" y="10893"/>
                  </a:lnTo>
                  <a:lnTo>
                    <a:pt x="15878" y="10688"/>
                  </a:lnTo>
                  <a:lnTo>
                    <a:pt x="15602" y="10585"/>
                  </a:lnTo>
                  <a:lnTo>
                    <a:pt x="15602" y="10493"/>
                  </a:lnTo>
                  <a:lnTo>
                    <a:pt x="15878" y="10298"/>
                  </a:lnTo>
                  <a:lnTo>
                    <a:pt x="16009" y="10298"/>
                  </a:lnTo>
                  <a:lnTo>
                    <a:pt x="16168" y="10298"/>
                  </a:lnTo>
                  <a:lnTo>
                    <a:pt x="16168" y="9990"/>
                  </a:lnTo>
                  <a:lnTo>
                    <a:pt x="16865" y="9692"/>
                  </a:lnTo>
                  <a:lnTo>
                    <a:pt x="17010" y="9589"/>
                  </a:lnTo>
                  <a:lnTo>
                    <a:pt x="17155" y="9384"/>
                  </a:lnTo>
                  <a:lnTo>
                    <a:pt x="17155" y="9292"/>
                  </a:lnTo>
                  <a:lnTo>
                    <a:pt x="17286" y="9189"/>
                  </a:lnTo>
                  <a:lnTo>
                    <a:pt x="17576" y="8891"/>
                  </a:lnTo>
                  <a:lnTo>
                    <a:pt x="18142" y="8388"/>
                  </a:lnTo>
                  <a:lnTo>
                    <a:pt x="18287" y="8388"/>
                  </a:lnTo>
                  <a:lnTo>
                    <a:pt x="18142" y="7988"/>
                  </a:lnTo>
                  <a:lnTo>
                    <a:pt x="18708" y="7793"/>
                  </a:lnTo>
                  <a:lnTo>
                    <a:pt x="18853" y="7495"/>
                  </a:lnTo>
                  <a:lnTo>
                    <a:pt x="19129" y="7495"/>
                  </a:lnTo>
                  <a:lnTo>
                    <a:pt x="19129" y="7392"/>
                  </a:lnTo>
                  <a:lnTo>
                    <a:pt x="19289" y="7300"/>
                  </a:lnTo>
                  <a:lnTo>
                    <a:pt x="18984" y="7094"/>
                  </a:lnTo>
                  <a:lnTo>
                    <a:pt x="18708" y="6992"/>
                  </a:lnTo>
                  <a:lnTo>
                    <a:pt x="18563" y="7094"/>
                  </a:lnTo>
                  <a:lnTo>
                    <a:pt x="17852" y="7187"/>
                  </a:lnTo>
                  <a:lnTo>
                    <a:pt x="17576" y="7187"/>
                  </a:lnTo>
                  <a:lnTo>
                    <a:pt x="17286" y="7300"/>
                  </a:lnTo>
                  <a:lnTo>
                    <a:pt x="17286" y="7094"/>
                  </a:lnTo>
                  <a:lnTo>
                    <a:pt x="17446" y="6992"/>
                  </a:lnTo>
                  <a:lnTo>
                    <a:pt x="17576" y="6899"/>
                  </a:lnTo>
                  <a:lnTo>
                    <a:pt x="17576" y="6786"/>
                  </a:lnTo>
                  <a:lnTo>
                    <a:pt x="17721" y="6694"/>
                  </a:lnTo>
                  <a:lnTo>
                    <a:pt x="17852" y="6591"/>
                  </a:lnTo>
                  <a:lnTo>
                    <a:pt x="17852" y="629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84" name="Freeform 28"/>
            <p:cNvSpPr>
              <a:spLocks/>
            </p:cNvSpPr>
            <p:nvPr/>
          </p:nvSpPr>
          <p:spPr bwMode="auto">
            <a:xfrm>
              <a:off x="1944" y="1250"/>
              <a:ext cx="1041" cy="99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w 20000"/>
                <a:gd name="T123" fmla="*/ 0 h 200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00"/>
                <a:gd name="T187" fmla="*/ 0 h 20000"/>
                <a:gd name="T188" fmla="*/ 20000 w 20000"/>
                <a:gd name="T189" fmla="*/ 20000 h 200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00" h="20000">
                  <a:moveTo>
                    <a:pt x="3162" y="13006"/>
                  </a:moveTo>
                  <a:lnTo>
                    <a:pt x="2931" y="13167"/>
                  </a:lnTo>
                  <a:lnTo>
                    <a:pt x="2862" y="13247"/>
                  </a:lnTo>
                  <a:lnTo>
                    <a:pt x="2785" y="13723"/>
                  </a:lnTo>
                  <a:lnTo>
                    <a:pt x="2631" y="13795"/>
                  </a:lnTo>
                  <a:lnTo>
                    <a:pt x="2415" y="13876"/>
                  </a:lnTo>
                  <a:lnTo>
                    <a:pt x="2331" y="14037"/>
                  </a:lnTo>
                  <a:lnTo>
                    <a:pt x="2331" y="14110"/>
                  </a:lnTo>
                  <a:lnTo>
                    <a:pt x="2254" y="14190"/>
                  </a:lnTo>
                  <a:lnTo>
                    <a:pt x="2108" y="14190"/>
                  </a:lnTo>
                  <a:lnTo>
                    <a:pt x="2185" y="14424"/>
                  </a:lnTo>
                  <a:lnTo>
                    <a:pt x="2185" y="14819"/>
                  </a:lnTo>
                  <a:lnTo>
                    <a:pt x="2254" y="14891"/>
                  </a:lnTo>
                  <a:lnTo>
                    <a:pt x="2631" y="15205"/>
                  </a:lnTo>
                  <a:lnTo>
                    <a:pt x="3015" y="15673"/>
                  </a:lnTo>
                  <a:lnTo>
                    <a:pt x="3015" y="15761"/>
                  </a:lnTo>
                  <a:lnTo>
                    <a:pt x="3085" y="15915"/>
                  </a:lnTo>
                  <a:lnTo>
                    <a:pt x="3162" y="15915"/>
                  </a:lnTo>
                  <a:lnTo>
                    <a:pt x="3231" y="15915"/>
                  </a:lnTo>
                  <a:lnTo>
                    <a:pt x="3315" y="16068"/>
                  </a:lnTo>
                  <a:lnTo>
                    <a:pt x="3385" y="16229"/>
                  </a:lnTo>
                  <a:lnTo>
                    <a:pt x="3385" y="16301"/>
                  </a:lnTo>
                  <a:lnTo>
                    <a:pt x="3462" y="16454"/>
                  </a:lnTo>
                  <a:lnTo>
                    <a:pt x="3538" y="16543"/>
                  </a:lnTo>
                  <a:lnTo>
                    <a:pt x="3608" y="16616"/>
                  </a:lnTo>
                  <a:lnTo>
                    <a:pt x="3692" y="16696"/>
                  </a:lnTo>
                  <a:lnTo>
                    <a:pt x="3762" y="16930"/>
                  </a:lnTo>
                  <a:lnTo>
                    <a:pt x="3762" y="17244"/>
                  </a:lnTo>
                  <a:lnTo>
                    <a:pt x="3838" y="17325"/>
                  </a:lnTo>
                  <a:lnTo>
                    <a:pt x="3838" y="17558"/>
                  </a:lnTo>
                  <a:lnTo>
                    <a:pt x="3908" y="17712"/>
                  </a:lnTo>
                  <a:lnTo>
                    <a:pt x="3908" y="17792"/>
                  </a:lnTo>
                  <a:lnTo>
                    <a:pt x="4062" y="17712"/>
                  </a:lnTo>
                  <a:lnTo>
                    <a:pt x="4208" y="17865"/>
                  </a:lnTo>
                  <a:lnTo>
                    <a:pt x="4438" y="18106"/>
                  </a:lnTo>
                  <a:lnTo>
                    <a:pt x="4508" y="18179"/>
                  </a:lnTo>
                  <a:lnTo>
                    <a:pt x="4815" y="18340"/>
                  </a:lnTo>
                  <a:lnTo>
                    <a:pt x="4815" y="18421"/>
                  </a:lnTo>
                  <a:lnTo>
                    <a:pt x="4969" y="18493"/>
                  </a:lnTo>
                  <a:lnTo>
                    <a:pt x="5269" y="18582"/>
                  </a:lnTo>
                  <a:lnTo>
                    <a:pt x="5338" y="18582"/>
                  </a:lnTo>
                  <a:lnTo>
                    <a:pt x="5485" y="18582"/>
                  </a:lnTo>
                  <a:lnTo>
                    <a:pt x="5638" y="18654"/>
                  </a:lnTo>
                  <a:lnTo>
                    <a:pt x="5792" y="18896"/>
                  </a:lnTo>
                  <a:lnTo>
                    <a:pt x="5862" y="19122"/>
                  </a:lnTo>
                  <a:lnTo>
                    <a:pt x="6015" y="19202"/>
                  </a:lnTo>
                  <a:lnTo>
                    <a:pt x="6462" y="19283"/>
                  </a:lnTo>
                  <a:lnTo>
                    <a:pt x="6615" y="19363"/>
                  </a:lnTo>
                  <a:lnTo>
                    <a:pt x="6692" y="19436"/>
                  </a:lnTo>
                  <a:lnTo>
                    <a:pt x="6762" y="19678"/>
                  </a:lnTo>
                  <a:lnTo>
                    <a:pt x="6846" y="19750"/>
                  </a:lnTo>
                  <a:lnTo>
                    <a:pt x="6923" y="19750"/>
                  </a:lnTo>
                  <a:lnTo>
                    <a:pt x="6992" y="19750"/>
                  </a:lnTo>
                  <a:lnTo>
                    <a:pt x="6992" y="19678"/>
                  </a:lnTo>
                  <a:lnTo>
                    <a:pt x="6992" y="19589"/>
                  </a:lnTo>
                  <a:lnTo>
                    <a:pt x="7069" y="19831"/>
                  </a:lnTo>
                  <a:lnTo>
                    <a:pt x="7292" y="19992"/>
                  </a:lnTo>
                  <a:lnTo>
                    <a:pt x="7369" y="19903"/>
                  </a:lnTo>
                  <a:lnTo>
                    <a:pt x="7369" y="19831"/>
                  </a:lnTo>
                  <a:lnTo>
                    <a:pt x="7369" y="19750"/>
                  </a:lnTo>
                  <a:lnTo>
                    <a:pt x="7438" y="19750"/>
                  </a:lnTo>
                  <a:lnTo>
                    <a:pt x="7438" y="19589"/>
                  </a:lnTo>
                  <a:lnTo>
                    <a:pt x="7592" y="19517"/>
                  </a:lnTo>
                  <a:lnTo>
                    <a:pt x="7669" y="19517"/>
                  </a:lnTo>
                  <a:lnTo>
                    <a:pt x="7823" y="19589"/>
                  </a:lnTo>
                  <a:lnTo>
                    <a:pt x="7823" y="19517"/>
                  </a:lnTo>
                  <a:lnTo>
                    <a:pt x="8123" y="19517"/>
                  </a:lnTo>
                  <a:lnTo>
                    <a:pt x="8200" y="19363"/>
                  </a:lnTo>
                  <a:lnTo>
                    <a:pt x="8269" y="19283"/>
                  </a:lnTo>
                  <a:lnTo>
                    <a:pt x="8715" y="19202"/>
                  </a:lnTo>
                  <a:lnTo>
                    <a:pt x="8800" y="19122"/>
                  </a:lnTo>
                  <a:lnTo>
                    <a:pt x="8869" y="19122"/>
                  </a:lnTo>
                  <a:lnTo>
                    <a:pt x="8946" y="19122"/>
                  </a:lnTo>
                  <a:lnTo>
                    <a:pt x="8946" y="19202"/>
                  </a:lnTo>
                  <a:lnTo>
                    <a:pt x="8869" y="19363"/>
                  </a:lnTo>
                  <a:lnTo>
                    <a:pt x="8800" y="19436"/>
                  </a:lnTo>
                  <a:lnTo>
                    <a:pt x="8946" y="19589"/>
                  </a:lnTo>
                  <a:lnTo>
                    <a:pt x="9100" y="19589"/>
                  </a:lnTo>
                  <a:lnTo>
                    <a:pt x="9177" y="19517"/>
                  </a:lnTo>
                  <a:lnTo>
                    <a:pt x="9246" y="19436"/>
                  </a:lnTo>
                  <a:lnTo>
                    <a:pt x="9400" y="19517"/>
                  </a:lnTo>
                  <a:lnTo>
                    <a:pt x="9477" y="19517"/>
                  </a:lnTo>
                  <a:lnTo>
                    <a:pt x="9477" y="19363"/>
                  </a:lnTo>
                  <a:lnTo>
                    <a:pt x="9623" y="19436"/>
                  </a:lnTo>
                  <a:lnTo>
                    <a:pt x="9692" y="19436"/>
                  </a:lnTo>
                  <a:lnTo>
                    <a:pt x="9692" y="19517"/>
                  </a:lnTo>
                  <a:lnTo>
                    <a:pt x="9846" y="19589"/>
                  </a:lnTo>
                  <a:lnTo>
                    <a:pt x="9992" y="19678"/>
                  </a:lnTo>
                  <a:lnTo>
                    <a:pt x="10146" y="19678"/>
                  </a:lnTo>
                  <a:lnTo>
                    <a:pt x="10223" y="19589"/>
                  </a:lnTo>
                  <a:lnTo>
                    <a:pt x="10308" y="19517"/>
                  </a:lnTo>
                  <a:lnTo>
                    <a:pt x="10454" y="19589"/>
                  </a:lnTo>
                  <a:lnTo>
                    <a:pt x="10600" y="19589"/>
                  </a:lnTo>
                  <a:lnTo>
                    <a:pt x="10677" y="19589"/>
                  </a:lnTo>
                  <a:lnTo>
                    <a:pt x="10677" y="19436"/>
                  </a:lnTo>
                  <a:lnTo>
                    <a:pt x="10823" y="19436"/>
                  </a:lnTo>
                  <a:lnTo>
                    <a:pt x="10900" y="19283"/>
                  </a:lnTo>
                  <a:lnTo>
                    <a:pt x="11054" y="19283"/>
                  </a:lnTo>
                  <a:lnTo>
                    <a:pt x="11200" y="19202"/>
                  </a:lnTo>
                  <a:lnTo>
                    <a:pt x="11269" y="19049"/>
                  </a:lnTo>
                  <a:lnTo>
                    <a:pt x="11123" y="18896"/>
                  </a:lnTo>
                  <a:lnTo>
                    <a:pt x="10969" y="18807"/>
                  </a:lnTo>
                  <a:lnTo>
                    <a:pt x="10900" y="18807"/>
                  </a:lnTo>
                  <a:lnTo>
                    <a:pt x="10823" y="18969"/>
                  </a:lnTo>
                  <a:lnTo>
                    <a:pt x="10754" y="18896"/>
                  </a:lnTo>
                  <a:lnTo>
                    <a:pt x="10754" y="18807"/>
                  </a:lnTo>
                  <a:lnTo>
                    <a:pt x="10677" y="18735"/>
                  </a:lnTo>
                  <a:lnTo>
                    <a:pt x="10754" y="18654"/>
                  </a:lnTo>
                  <a:lnTo>
                    <a:pt x="10823" y="18493"/>
                  </a:lnTo>
                  <a:lnTo>
                    <a:pt x="10900" y="18421"/>
                  </a:lnTo>
                  <a:lnTo>
                    <a:pt x="10823" y="18179"/>
                  </a:lnTo>
                  <a:lnTo>
                    <a:pt x="10823" y="17953"/>
                  </a:lnTo>
                  <a:lnTo>
                    <a:pt x="10754" y="17953"/>
                  </a:lnTo>
                  <a:lnTo>
                    <a:pt x="10754" y="17792"/>
                  </a:lnTo>
                  <a:lnTo>
                    <a:pt x="10969" y="17792"/>
                  </a:lnTo>
                  <a:lnTo>
                    <a:pt x="10969" y="17639"/>
                  </a:lnTo>
                  <a:lnTo>
                    <a:pt x="10969" y="17478"/>
                  </a:lnTo>
                  <a:lnTo>
                    <a:pt x="10900" y="17478"/>
                  </a:lnTo>
                  <a:lnTo>
                    <a:pt x="10823" y="17325"/>
                  </a:lnTo>
                  <a:lnTo>
                    <a:pt x="10900" y="17244"/>
                  </a:lnTo>
                  <a:lnTo>
                    <a:pt x="10823" y="17083"/>
                  </a:lnTo>
                  <a:lnTo>
                    <a:pt x="10900" y="16930"/>
                  </a:lnTo>
                  <a:lnTo>
                    <a:pt x="10823" y="16769"/>
                  </a:lnTo>
                  <a:lnTo>
                    <a:pt x="10677" y="16769"/>
                  </a:lnTo>
                  <a:lnTo>
                    <a:pt x="10677" y="16696"/>
                  </a:lnTo>
                  <a:lnTo>
                    <a:pt x="10823" y="16616"/>
                  </a:lnTo>
                  <a:lnTo>
                    <a:pt x="10754" y="16543"/>
                  </a:lnTo>
                  <a:lnTo>
                    <a:pt x="10677" y="16454"/>
                  </a:lnTo>
                  <a:lnTo>
                    <a:pt x="10600" y="16382"/>
                  </a:lnTo>
                  <a:lnTo>
                    <a:pt x="10677" y="16229"/>
                  </a:lnTo>
                  <a:lnTo>
                    <a:pt x="10600" y="15987"/>
                  </a:lnTo>
                  <a:lnTo>
                    <a:pt x="10523" y="15987"/>
                  </a:lnTo>
                  <a:lnTo>
                    <a:pt x="10454" y="15761"/>
                  </a:lnTo>
                  <a:lnTo>
                    <a:pt x="10454" y="15834"/>
                  </a:lnTo>
                  <a:lnTo>
                    <a:pt x="10308" y="15761"/>
                  </a:lnTo>
                  <a:lnTo>
                    <a:pt x="10377" y="15447"/>
                  </a:lnTo>
                  <a:lnTo>
                    <a:pt x="10377" y="15359"/>
                  </a:lnTo>
                  <a:lnTo>
                    <a:pt x="10523" y="15286"/>
                  </a:lnTo>
                  <a:lnTo>
                    <a:pt x="10454" y="15133"/>
                  </a:lnTo>
                  <a:lnTo>
                    <a:pt x="10146" y="15044"/>
                  </a:lnTo>
                  <a:lnTo>
                    <a:pt x="10077" y="14972"/>
                  </a:lnTo>
                  <a:lnTo>
                    <a:pt x="9992" y="14891"/>
                  </a:lnTo>
                  <a:lnTo>
                    <a:pt x="9923" y="14819"/>
                  </a:lnTo>
                  <a:lnTo>
                    <a:pt x="9923" y="14730"/>
                  </a:lnTo>
                  <a:lnTo>
                    <a:pt x="9846" y="14577"/>
                  </a:lnTo>
                  <a:lnTo>
                    <a:pt x="9777" y="14577"/>
                  </a:lnTo>
                  <a:lnTo>
                    <a:pt x="9846" y="14343"/>
                  </a:lnTo>
                  <a:lnTo>
                    <a:pt x="9846" y="14263"/>
                  </a:lnTo>
                  <a:lnTo>
                    <a:pt x="9777" y="14263"/>
                  </a:lnTo>
                  <a:lnTo>
                    <a:pt x="9777" y="14190"/>
                  </a:lnTo>
                  <a:lnTo>
                    <a:pt x="9692" y="14110"/>
                  </a:lnTo>
                  <a:lnTo>
                    <a:pt x="9477" y="14037"/>
                  </a:lnTo>
                  <a:lnTo>
                    <a:pt x="9546" y="13948"/>
                  </a:lnTo>
                  <a:lnTo>
                    <a:pt x="9546" y="13876"/>
                  </a:lnTo>
                  <a:lnTo>
                    <a:pt x="9400" y="13876"/>
                  </a:lnTo>
                  <a:lnTo>
                    <a:pt x="9400" y="13795"/>
                  </a:lnTo>
                  <a:lnTo>
                    <a:pt x="9623" y="13876"/>
                  </a:lnTo>
                  <a:lnTo>
                    <a:pt x="9692" y="13795"/>
                  </a:lnTo>
                  <a:lnTo>
                    <a:pt x="9692" y="13723"/>
                  </a:lnTo>
                  <a:lnTo>
                    <a:pt x="9923" y="13634"/>
                  </a:lnTo>
                  <a:lnTo>
                    <a:pt x="10077" y="13562"/>
                  </a:lnTo>
                  <a:lnTo>
                    <a:pt x="10308" y="13634"/>
                  </a:lnTo>
                  <a:lnTo>
                    <a:pt x="10454" y="13723"/>
                  </a:lnTo>
                  <a:lnTo>
                    <a:pt x="10523" y="13634"/>
                  </a:lnTo>
                  <a:lnTo>
                    <a:pt x="10677" y="13723"/>
                  </a:lnTo>
                  <a:lnTo>
                    <a:pt x="10677" y="13634"/>
                  </a:lnTo>
                  <a:lnTo>
                    <a:pt x="10754" y="13634"/>
                  </a:lnTo>
                  <a:lnTo>
                    <a:pt x="10969" y="13634"/>
                  </a:lnTo>
                  <a:lnTo>
                    <a:pt x="10969" y="13723"/>
                  </a:lnTo>
                  <a:lnTo>
                    <a:pt x="11123" y="13634"/>
                  </a:lnTo>
                  <a:lnTo>
                    <a:pt x="11200" y="13562"/>
                  </a:lnTo>
                  <a:lnTo>
                    <a:pt x="11354" y="13409"/>
                  </a:lnTo>
                  <a:lnTo>
                    <a:pt x="11500" y="13409"/>
                  </a:lnTo>
                  <a:lnTo>
                    <a:pt x="11431" y="13247"/>
                  </a:lnTo>
                  <a:lnTo>
                    <a:pt x="11431" y="13094"/>
                  </a:lnTo>
                  <a:lnTo>
                    <a:pt x="11654" y="12933"/>
                  </a:lnTo>
                  <a:lnTo>
                    <a:pt x="11954" y="12933"/>
                  </a:lnTo>
                  <a:lnTo>
                    <a:pt x="11954" y="13006"/>
                  </a:lnTo>
                  <a:lnTo>
                    <a:pt x="11800" y="13094"/>
                  </a:lnTo>
                  <a:lnTo>
                    <a:pt x="11800" y="13167"/>
                  </a:lnTo>
                  <a:lnTo>
                    <a:pt x="11954" y="13094"/>
                  </a:lnTo>
                  <a:lnTo>
                    <a:pt x="12331" y="13006"/>
                  </a:lnTo>
                  <a:lnTo>
                    <a:pt x="12331" y="12853"/>
                  </a:lnTo>
                  <a:lnTo>
                    <a:pt x="12477" y="12933"/>
                  </a:lnTo>
                  <a:lnTo>
                    <a:pt x="12562" y="12853"/>
                  </a:lnTo>
                  <a:lnTo>
                    <a:pt x="12631" y="12933"/>
                  </a:lnTo>
                  <a:lnTo>
                    <a:pt x="12862" y="12853"/>
                  </a:lnTo>
                  <a:lnTo>
                    <a:pt x="13154" y="12780"/>
                  </a:lnTo>
                  <a:lnTo>
                    <a:pt x="13308" y="12780"/>
                  </a:lnTo>
                  <a:lnTo>
                    <a:pt x="13377" y="12853"/>
                  </a:lnTo>
                  <a:lnTo>
                    <a:pt x="13523" y="12780"/>
                  </a:lnTo>
                  <a:lnTo>
                    <a:pt x="13838" y="12853"/>
                  </a:lnTo>
                  <a:lnTo>
                    <a:pt x="13754" y="12933"/>
                  </a:lnTo>
                  <a:lnTo>
                    <a:pt x="13685" y="12933"/>
                  </a:lnTo>
                  <a:lnTo>
                    <a:pt x="13608" y="13094"/>
                  </a:lnTo>
                  <a:lnTo>
                    <a:pt x="13685" y="13167"/>
                  </a:lnTo>
                  <a:lnTo>
                    <a:pt x="13685" y="13094"/>
                  </a:lnTo>
                  <a:lnTo>
                    <a:pt x="13838" y="13247"/>
                  </a:lnTo>
                  <a:lnTo>
                    <a:pt x="13985" y="13167"/>
                  </a:lnTo>
                  <a:lnTo>
                    <a:pt x="14054" y="13006"/>
                  </a:lnTo>
                  <a:lnTo>
                    <a:pt x="14054" y="12933"/>
                  </a:lnTo>
                  <a:lnTo>
                    <a:pt x="14138" y="12853"/>
                  </a:lnTo>
                  <a:lnTo>
                    <a:pt x="14208" y="12933"/>
                  </a:lnTo>
                  <a:lnTo>
                    <a:pt x="14431" y="12933"/>
                  </a:lnTo>
                  <a:lnTo>
                    <a:pt x="14431" y="12699"/>
                  </a:lnTo>
                  <a:lnTo>
                    <a:pt x="14585" y="12385"/>
                  </a:lnTo>
                  <a:lnTo>
                    <a:pt x="14731" y="12224"/>
                  </a:lnTo>
                  <a:lnTo>
                    <a:pt x="14731" y="12313"/>
                  </a:lnTo>
                  <a:lnTo>
                    <a:pt x="14815" y="12313"/>
                  </a:lnTo>
                  <a:lnTo>
                    <a:pt x="14885" y="12313"/>
                  </a:lnTo>
                  <a:lnTo>
                    <a:pt x="14962" y="12151"/>
                  </a:lnTo>
                  <a:lnTo>
                    <a:pt x="14885" y="11998"/>
                  </a:lnTo>
                  <a:lnTo>
                    <a:pt x="15031" y="11837"/>
                  </a:lnTo>
                  <a:lnTo>
                    <a:pt x="15031" y="11757"/>
                  </a:lnTo>
                  <a:lnTo>
                    <a:pt x="15031" y="11442"/>
                  </a:lnTo>
                  <a:lnTo>
                    <a:pt x="15115" y="11370"/>
                  </a:lnTo>
                  <a:lnTo>
                    <a:pt x="15185" y="11128"/>
                  </a:lnTo>
                  <a:lnTo>
                    <a:pt x="15331" y="10902"/>
                  </a:lnTo>
                  <a:lnTo>
                    <a:pt x="15485" y="10814"/>
                  </a:lnTo>
                  <a:lnTo>
                    <a:pt x="15408" y="10588"/>
                  </a:lnTo>
                  <a:lnTo>
                    <a:pt x="15562" y="10588"/>
                  </a:lnTo>
                  <a:lnTo>
                    <a:pt x="15631" y="10427"/>
                  </a:lnTo>
                  <a:lnTo>
                    <a:pt x="15631" y="10346"/>
                  </a:lnTo>
                  <a:lnTo>
                    <a:pt x="15562" y="10274"/>
                  </a:lnTo>
                  <a:lnTo>
                    <a:pt x="15708" y="10032"/>
                  </a:lnTo>
                  <a:lnTo>
                    <a:pt x="15708" y="9799"/>
                  </a:lnTo>
                  <a:lnTo>
                    <a:pt x="15777" y="9645"/>
                  </a:lnTo>
                  <a:lnTo>
                    <a:pt x="15777" y="9484"/>
                  </a:lnTo>
                  <a:lnTo>
                    <a:pt x="15938" y="9404"/>
                  </a:lnTo>
                  <a:lnTo>
                    <a:pt x="15938" y="9178"/>
                  </a:lnTo>
                  <a:lnTo>
                    <a:pt x="15777" y="9089"/>
                  </a:lnTo>
                  <a:lnTo>
                    <a:pt x="15938" y="8775"/>
                  </a:lnTo>
                  <a:lnTo>
                    <a:pt x="16008" y="8703"/>
                  </a:lnTo>
                  <a:lnTo>
                    <a:pt x="16008" y="8388"/>
                  </a:lnTo>
                  <a:lnTo>
                    <a:pt x="16162" y="8388"/>
                  </a:lnTo>
                  <a:lnTo>
                    <a:pt x="16308" y="8550"/>
                  </a:lnTo>
                  <a:lnTo>
                    <a:pt x="16538" y="8622"/>
                  </a:lnTo>
                  <a:lnTo>
                    <a:pt x="16608" y="8703"/>
                  </a:lnTo>
                  <a:lnTo>
                    <a:pt x="16838" y="8775"/>
                  </a:lnTo>
                  <a:lnTo>
                    <a:pt x="16985" y="8703"/>
                  </a:lnTo>
                  <a:lnTo>
                    <a:pt x="16985" y="8622"/>
                  </a:lnTo>
                  <a:lnTo>
                    <a:pt x="16838" y="8308"/>
                  </a:lnTo>
                  <a:lnTo>
                    <a:pt x="16908" y="8235"/>
                  </a:lnTo>
                  <a:lnTo>
                    <a:pt x="16985" y="8235"/>
                  </a:lnTo>
                  <a:lnTo>
                    <a:pt x="17138" y="8388"/>
                  </a:lnTo>
                  <a:lnTo>
                    <a:pt x="17285" y="8388"/>
                  </a:lnTo>
                  <a:lnTo>
                    <a:pt x="17369" y="8147"/>
                  </a:lnTo>
                  <a:lnTo>
                    <a:pt x="17585" y="8147"/>
                  </a:lnTo>
                  <a:lnTo>
                    <a:pt x="17885" y="7994"/>
                  </a:lnTo>
                  <a:lnTo>
                    <a:pt x="17885" y="7921"/>
                  </a:lnTo>
                  <a:lnTo>
                    <a:pt x="18115" y="7994"/>
                  </a:lnTo>
                  <a:lnTo>
                    <a:pt x="18262" y="7840"/>
                  </a:lnTo>
                  <a:lnTo>
                    <a:pt x="18262" y="7760"/>
                  </a:lnTo>
                  <a:lnTo>
                    <a:pt x="18115" y="7840"/>
                  </a:lnTo>
                  <a:lnTo>
                    <a:pt x="18046" y="7607"/>
                  </a:lnTo>
                  <a:lnTo>
                    <a:pt x="18262" y="7454"/>
                  </a:lnTo>
                  <a:lnTo>
                    <a:pt x="18262" y="7293"/>
                  </a:lnTo>
                  <a:lnTo>
                    <a:pt x="18415" y="7212"/>
                  </a:lnTo>
                  <a:lnTo>
                    <a:pt x="18562" y="7139"/>
                  </a:lnTo>
                  <a:lnTo>
                    <a:pt x="18715" y="7139"/>
                  </a:lnTo>
                  <a:lnTo>
                    <a:pt x="18715" y="6978"/>
                  </a:lnTo>
                  <a:lnTo>
                    <a:pt x="18792" y="6898"/>
                  </a:lnTo>
                  <a:lnTo>
                    <a:pt x="18946" y="6825"/>
                  </a:lnTo>
                  <a:lnTo>
                    <a:pt x="19092" y="6583"/>
                  </a:lnTo>
                  <a:lnTo>
                    <a:pt x="19169" y="6430"/>
                  </a:lnTo>
                  <a:lnTo>
                    <a:pt x="19092" y="6269"/>
                  </a:lnTo>
                  <a:lnTo>
                    <a:pt x="19092" y="5955"/>
                  </a:lnTo>
                  <a:lnTo>
                    <a:pt x="19238" y="5882"/>
                  </a:lnTo>
                  <a:lnTo>
                    <a:pt x="19392" y="6044"/>
                  </a:lnTo>
                  <a:lnTo>
                    <a:pt x="19392" y="5955"/>
                  </a:lnTo>
                  <a:lnTo>
                    <a:pt x="19392" y="5641"/>
                  </a:lnTo>
                  <a:lnTo>
                    <a:pt x="19623" y="5641"/>
                  </a:lnTo>
                  <a:lnTo>
                    <a:pt x="19538" y="5488"/>
                  </a:lnTo>
                  <a:lnTo>
                    <a:pt x="19469" y="5326"/>
                  </a:lnTo>
                  <a:lnTo>
                    <a:pt x="19469" y="5254"/>
                  </a:lnTo>
                  <a:lnTo>
                    <a:pt x="19538" y="5012"/>
                  </a:lnTo>
                  <a:lnTo>
                    <a:pt x="19538" y="4859"/>
                  </a:lnTo>
                  <a:lnTo>
                    <a:pt x="19323" y="4786"/>
                  </a:lnTo>
                  <a:lnTo>
                    <a:pt x="19323" y="4472"/>
                  </a:lnTo>
                  <a:lnTo>
                    <a:pt x="19538" y="4472"/>
                  </a:lnTo>
                  <a:lnTo>
                    <a:pt x="19623" y="4319"/>
                  </a:lnTo>
                  <a:lnTo>
                    <a:pt x="19469" y="4319"/>
                  </a:lnTo>
                  <a:lnTo>
                    <a:pt x="19469" y="4230"/>
                  </a:lnTo>
                  <a:lnTo>
                    <a:pt x="19623" y="4158"/>
                  </a:lnTo>
                  <a:lnTo>
                    <a:pt x="19623" y="4005"/>
                  </a:lnTo>
                  <a:lnTo>
                    <a:pt x="19692" y="3916"/>
                  </a:lnTo>
                  <a:lnTo>
                    <a:pt x="19992" y="3916"/>
                  </a:lnTo>
                  <a:lnTo>
                    <a:pt x="19992" y="3844"/>
                  </a:lnTo>
                  <a:lnTo>
                    <a:pt x="19992" y="3763"/>
                  </a:lnTo>
                  <a:lnTo>
                    <a:pt x="19838" y="3691"/>
                  </a:lnTo>
                  <a:lnTo>
                    <a:pt x="19538" y="3602"/>
                  </a:lnTo>
                  <a:lnTo>
                    <a:pt x="19469" y="3602"/>
                  </a:lnTo>
                  <a:lnTo>
                    <a:pt x="19323" y="3376"/>
                  </a:lnTo>
                  <a:lnTo>
                    <a:pt x="19238" y="3449"/>
                  </a:lnTo>
                  <a:lnTo>
                    <a:pt x="19092" y="3529"/>
                  </a:lnTo>
                  <a:lnTo>
                    <a:pt x="19015" y="3449"/>
                  </a:lnTo>
                  <a:lnTo>
                    <a:pt x="18946" y="3376"/>
                  </a:lnTo>
                  <a:lnTo>
                    <a:pt x="18946" y="3288"/>
                  </a:lnTo>
                  <a:lnTo>
                    <a:pt x="18862" y="3288"/>
                  </a:lnTo>
                  <a:lnTo>
                    <a:pt x="18862" y="3135"/>
                  </a:lnTo>
                  <a:lnTo>
                    <a:pt x="18792" y="3062"/>
                  </a:lnTo>
                  <a:lnTo>
                    <a:pt x="18715" y="2981"/>
                  </a:lnTo>
                  <a:lnTo>
                    <a:pt x="18715" y="2820"/>
                  </a:lnTo>
                  <a:lnTo>
                    <a:pt x="18562" y="2748"/>
                  </a:lnTo>
                  <a:lnTo>
                    <a:pt x="18415" y="2820"/>
                  </a:lnTo>
                  <a:lnTo>
                    <a:pt x="18492" y="3062"/>
                  </a:lnTo>
                  <a:lnTo>
                    <a:pt x="18415" y="3062"/>
                  </a:lnTo>
                  <a:lnTo>
                    <a:pt x="18415" y="2981"/>
                  </a:lnTo>
                  <a:lnTo>
                    <a:pt x="18192" y="2901"/>
                  </a:lnTo>
                  <a:lnTo>
                    <a:pt x="18115" y="2901"/>
                  </a:lnTo>
                  <a:lnTo>
                    <a:pt x="17885" y="2901"/>
                  </a:lnTo>
                  <a:lnTo>
                    <a:pt x="17885" y="2748"/>
                  </a:lnTo>
                  <a:lnTo>
                    <a:pt x="17738" y="2748"/>
                  </a:lnTo>
                  <a:lnTo>
                    <a:pt x="17669" y="2506"/>
                  </a:lnTo>
                  <a:lnTo>
                    <a:pt x="17738" y="2506"/>
                  </a:lnTo>
                  <a:lnTo>
                    <a:pt x="17669" y="2353"/>
                  </a:lnTo>
                  <a:lnTo>
                    <a:pt x="17585" y="2434"/>
                  </a:lnTo>
                  <a:lnTo>
                    <a:pt x="17515" y="2353"/>
                  </a:lnTo>
                  <a:lnTo>
                    <a:pt x="17369" y="2353"/>
                  </a:lnTo>
                  <a:lnTo>
                    <a:pt x="17285" y="2280"/>
                  </a:lnTo>
                  <a:lnTo>
                    <a:pt x="17215" y="2280"/>
                  </a:lnTo>
                  <a:lnTo>
                    <a:pt x="17138" y="2280"/>
                  </a:lnTo>
                  <a:lnTo>
                    <a:pt x="17069" y="2039"/>
                  </a:lnTo>
                  <a:lnTo>
                    <a:pt x="17069" y="1966"/>
                  </a:lnTo>
                  <a:lnTo>
                    <a:pt x="17069" y="1805"/>
                  </a:lnTo>
                  <a:lnTo>
                    <a:pt x="17069" y="1652"/>
                  </a:lnTo>
                  <a:lnTo>
                    <a:pt x="16985" y="1652"/>
                  </a:lnTo>
                  <a:lnTo>
                    <a:pt x="17069" y="1571"/>
                  </a:lnTo>
                  <a:lnTo>
                    <a:pt x="16985" y="1410"/>
                  </a:lnTo>
                  <a:lnTo>
                    <a:pt x="17069" y="1410"/>
                  </a:lnTo>
                  <a:lnTo>
                    <a:pt x="17069" y="1257"/>
                  </a:lnTo>
                  <a:lnTo>
                    <a:pt x="16985" y="1185"/>
                  </a:lnTo>
                  <a:lnTo>
                    <a:pt x="16985" y="1023"/>
                  </a:lnTo>
                  <a:lnTo>
                    <a:pt x="16908" y="1023"/>
                  </a:lnTo>
                  <a:lnTo>
                    <a:pt x="16838" y="943"/>
                  </a:lnTo>
                  <a:lnTo>
                    <a:pt x="16762" y="870"/>
                  </a:lnTo>
                  <a:lnTo>
                    <a:pt x="16538" y="782"/>
                  </a:lnTo>
                  <a:lnTo>
                    <a:pt x="16392" y="782"/>
                  </a:lnTo>
                  <a:lnTo>
                    <a:pt x="16392" y="870"/>
                  </a:lnTo>
                  <a:lnTo>
                    <a:pt x="16238" y="870"/>
                  </a:lnTo>
                  <a:lnTo>
                    <a:pt x="16162" y="870"/>
                  </a:lnTo>
                  <a:lnTo>
                    <a:pt x="16008" y="943"/>
                  </a:lnTo>
                  <a:lnTo>
                    <a:pt x="15938" y="943"/>
                  </a:lnTo>
                  <a:lnTo>
                    <a:pt x="15938" y="1023"/>
                  </a:lnTo>
                  <a:lnTo>
                    <a:pt x="15862" y="1023"/>
                  </a:lnTo>
                  <a:lnTo>
                    <a:pt x="15777" y="943"/>
                  </a:lnTo>
                  <a:lnTo>
                    <a:pt x="15777" y="1023"/>
                  </a:lnTo>
                  <a:lnTo>
                    <a:pt x="15777" y="1096"/>
                  </a:lnTo>
                  <a:lnTo>
                    <a:pt x="15777" y="1185"/>
                  </a:lnTo>
                  <a:lnTo>
                    <a:pt x="15631" y="1185"/>
                  </a:lnTo>
                  <a:lnTo>
                    <a:pt x="15562" y="1257"/>
                  </a:lnTo>
                  <a:lnTo>
                    <a:pt x="15408" y="1410"/>
                  </a:lnTo>
                  <a:lnTo>
                    <a:pt x="15262" y="1410"/>
                  </a:lnTo>
                  <a:lnTo>
                    <a:pt x="15262" y="1652"/>
                  </a:lnTo>
                  <a:lnTo>
                    <a:pt x="15115" y="1652"/>
                  </a:lnTo>
                  <a:lnTo>
                    <a:pt x="15031" y="1652"/>
                  </a:lnTo>
                  <a:lnTo>
                    <a:pt x="14962" y="1491"/>
                  </a:lnTo>
                  <a:lnTo>
                    <a:pt x="14815" y="1571"/>
                  </a:lnTo>
                  <a:lnTo>
                    <a:pt x="14815" y="1652"/>
                  </a:lnTo>
                  <a:lnTo>
                    <a:pt x="14654" y="1652"/>
                  </a:lnTo>
                  <a:lnTo>
                    <a:pt x="14585" y="1652"/>
                  </a:lnTo>
                  <a:lnTo>
                    <a:pt x="14654" y="1491"/>
                  </a:lnTo>
                  <a:lnTo>
                    <a:pt x="14654" y="1185"/>
                  </a:lnTo>
                  <a:lnTo>
                    <a:pt x="14654" y="943"/>
                  </a:lnTo>
                  <a:lnTo>
                    <a:pt x="14585" y="943"/>
                  </a:lnTo>
                  <a:lnTo>
                    <a:pt x="14431" y="1023"/>
                  </a:lnTo>
                  <a:lnTo>
                    <a:pt x="14354" y="1023"/>
                  </a:lnTo>
                  <a:lnTo>
                    <a:pt x="14138" y="943"/>
                  </a:lnTo>
                  <a:lnTo>
                    <a:pt x="14054" y="782"/>
                  </a:lnTo>
                  <a:lnTo>
                    <a:pt x="14054" y="629"/>
                  </a:lnTo>
                  <a:lnTo>
                    <a:pt x="13985" y="556"/>
                  </a:lnTo>
                  <a:lnTo>
                    <a:pt x="13985" y="467"/>
                  </a:lnTo>
                  <a:lnTo>
                    <a:pt x="14138" y="314"/>
                  </a:lnTo>
                  <a:lnTo>
                    <a:pt x="13908" y="81"/>
                  </a:lnTo>
                  <a:lnTo>
                    <a:pt x="13608" y="0"/>
                  </a:lnTo>
                  <a:lnTo>
                    <a:pt x="13523" y="81"/>
                  </a:lnTo>
                  <a:lnTo>
                    <a:pt x="13608" y="242"/>
                  </a:lnTo>
                  <a:lnTo>
                    <a:pt x="13454" y="467"/>
                  </a:lnTo>
                  <a:lnTo>
                    <a:pt x="13377" y="467"/>
                  </a:lnTo>
                  <a:lnTo>
                    <a:pt x="13377" y="395"/>
                  </a:lnTo>
                  <a:lnTo>
                    <a:pt x="13231" y="395"/>
                  </a:lnTo>
                  <a:lnTo>
                    <a:pt x="13154" y="314"/>
                  </a:lnTo>
                  <a:lnTo>
                    <a:pt x="13077" y="467"/>
                  </a:lnTo>
                  <a:lnTo>
                    <a:pt x="13008" y="467"/>
                  </a:lnTo>
                  <a:lnTo>
                    <a:pt x="12931" y="556"/>
                  </a:lnTo>
                  <a:lnTo>
                    <a:pt x="13008" y="556"/>
                  </a:lnTo>
                  <a:lnTo>
                    <a:pt x="12931" y="629"/>
                  </a:lnTo>
                  <a:lnTo>
                    <a:pt x="12862" y="556"/>
                  </a:lnTo>
                  <a:lnTo>
                    <a:pt x="12777" y="556"/>
                  </a:lnTo>
                  <a:lnTo>
                    <a:pt x="12708" y="395"/>
                  </a:lnTo>
                  <a:lnTo>
                    <a:pt x="12562" y="467"/>
                  </a:lnTo>
                  <a:lnTo>
                    <a:pt x="12400" y="395"/>
                  </a:lnTo>
                  <a:lnTo>
                    <a:pt x="12246" y="467"/>
                  </a:lnTo>
                  <a:lnTo>
                    <a:pt x="12100" y="467"/>
                  </a:lnTo>
                  <a:lnTo>
                    <a:pt x="11954" y="556"/>
                  </a:lnTo>
                  <a:lnTo>
                    <a:pt x="11877" y="709"/>
                  </a:lnTo>
                  <a:lnTo>
                    <a:pt x="11800" y="709"/>
                  </a:lnTo>
                  <a:lnTo>
                    <a:pt x="11731" y="709"/>
                  </a:lnTo>
                  <a:lnTo>
                    <a:pt x="11585" y="709"/>
                  </a:lnTo>
                  <a:lnTo>
                    <a:pt x="11269" y="943"/>
                  </a:lnTo>
                  <a:lnTo>
                    <a:pt x="11269" y="870"/>
                  </a:lnTo>
                  <a:lnTo>
                    <a:pt x="11200" y="629"/>
                  </a:lnTo>
                  <a:lnTo>
                    <a:pt x="11200" y="556"/>
                  </a:lnTo>
                  <a:lnTo>
                    <a:pt x="11123" y="709"/>
                  </a:lnTo>
                  <a:lnTo>
                    <a:pt x="10900" y="709"/>
                  </a:lnTo>
                  <a:lnTo>
                    <a:pt x="10823" y="709"/>
                  </a:lnTo>
                  <a:lnTo>
                    <a:pt x="10823" y="782"/>
                  </a:lnTo>
                  <a:lnTo>
                    <a:pt x="10900" y="782"/>
                  </a:lnTo>
                  <a:lnTo>
                    <a:pt x="10900" y="870"/>
                  </a:lnTo>
                  <a:lnTo>
                    <a:pt x="10677" y="943"/>
                  </a:lnTo>
                  <a:lnTo>
                    <a:pt x="10523" y="943"/>
                  </a:lnTo>
                  <a:lnTo>
                    <a:pt x="10600" y="709"/>
                  </a:lnTo>
                  <a:lnTo>
                    <a:pt x="10377" y="782"/>
                  </a:lnTo>
                  <a:lnTo>
                    <a:pt x="10377" y="709"/>
                  </a:lnTo>
                  <a:lnTo>
                    <a:pt x="10308" y="629"/>
                  </a:lnTo>
                  <a:lnTo>
                    <a:pt x="10308" y="556"/>
                  </a:lnTo>
                  <a:lnTo>
                    <a:pt x="10146" y="395"/>
                  </a:lnTo>
                  <a:lnTo>
                    <a:pt x="9923" y="467"/>
                  </a:lnTo>
                  <a:lnTo>
                    <a:pt x="9777" y="314"/>
                  </a:lnTo>
                  <a:lnTo>
                    <a:pt x="9692" y="242"/>
                  </a:lnTo>
                  <a:lnTo>
                    <a:pt x="9623" y="242"/>
                  </a:lnTo>
                  <a:lnTo>
                    <a:pt x="9546" y="395"/>
                  </a:lnTo>
                  <a:lnTo>
                    <a:pt x="9323" y="467"/>
                  </a:lnTo>
                  <a:lnTo>
                    <a:pt x="9015" y="242"/>
                  </a:lnTo>
                  <a:lnTo>
                    <a:pt x="8946" y="314"/>
                  </a:lnTo>
                  <a:lnTo>
                    <a:pt x="8946" y="467"/>
                  </a:lnTo>
                  <a:lnTo>
                    <a:pt x="8946" y="556"/>
                  </a:lnTo>
                  <a:lnTo>
                    <a:pt x="8946" y="709"/>
                  </a:lnTo>
                  <a:lnTo>
                    <a:pt x="8946" y="782"/>
                  </a:lnTo>
                  <a:lnTo>
                    <a:pt x="8869" y="870"/>
                  </a:lnTo>
                  <a:lnTo>
                    <a:pt x="8869" y="1023"/>
                  </a:lnTo>
                  <a:lnTo>
                    <a:pt x="8869" y="1096"/>
                  </a:lnTo>
                  <a:lnTo>
                    <a:pt x="8946" y="1185"/>
                  </a:lnTo>
                  <a:lnTo>
                    <a:pt x="9015" y="1410"/>
                  </a:lnTo>
                  <a:lnTo>
                    <a:pt x="8946" y="1410"/>
                  </a:lnTo>
                  <a:lnTo>
                    <a:pt x="8946" y="1491"/>
                  </a:lnTo>
                  <a:lnTo>
                    <a:pt x="9015" y="1571"/>
                  </a:lnTo>
                  <a:lnTo>
                    <a:pt x="9015" y="1805"/>
                  </a:lnTo>
                  <a:lnTo>
                    <a:pt x="9015" y="1878"/>
                  </a:lnTo>
                  <a:lnTo>
                    <a:pt x="8946" y="2039"/>
                  </a:lnTo>
                  <a:lnTo>
                    <a:pt x="8869" y="2039"/>
                  </a:lnTo>
                  <a:lnTo>
                    <a:pt x="8800" y="2192"/>
                  </a:lnTo>
                  <a:lnTo>
                    <a:pt x="8800" y="2353"/>
                  </a:lnTo>
                  <a:lnTo>
                    <a:pt x="8715" y="2434"/>
                  </a:lnTo>
                  <a:lnTo>
                    <a:pt x="8715" y="2667"/>
                  </a:lnTo>
                  <a:lnTo>
                    <a:pt x="8800" y="2820"/>
                  </a:lnTo>
                  <a:lnTo>
                    <a:pt x="8715" y="2901"/>
                  </a:lnTo>
                  <a:lnTo>
                    <a:pt x="8800" y="2981"/>
                  </a:lnTo>
                  <a:lnTo>
                    <a:pt x="8800" y="3135"/>
                  </a:lnTo>
                  <a:lnTo>
                    <a:pt x="8800" y="3376"/>
                  </a:lnTo>
                  <a:lnTo>
                    <a:pt x="8869" y="3602"/>
                  </a:lnTo>
                  <a:lnTo>
                    <a:pt x="8869" y="3691"/>
                  </a:lnTo>
                  <a:lnTo>
                    <a:pt x="8869" y="3844"/>
                  </a:lnTo>
                  <a:lnTo>
                    <a:pt x="8946" y="4005"/>
                  </a:lnTo>
                  <a:lnTo>
                    <a:pt x="9015" y="4158"/>
                  </a:lnTo>
                  <a:lnTo>
                    <a:pt x="8946" y="4472"/>
                  </a:lnTo>
                  <a:lnTo>
                    <a:pt x="9100" y="4625"/>
                  </a:lnTo>
                  <a:lnTo>
                    <a:pt x="8946" y="4786"/>
                  </a:lnTo>
                  <a:lnTo>
                    <a:pt x="8800" y="4940"/>
                  </a:lnTo>
                  <a:lnTo>
                    <a:pt x="8715" y="4859"/>
                  </a:lnTo>
                  <a:lnTo>
                    <a:pt x="8569" y="4859"/>
                  </a:lnTo>
                  <a:lnTo>
                    <a:pt x="8415" y="4859"/>
                  </a:lnTo>
                  <a:lnTo>
                    <a:pt x="8415" y="4940"/>
                  </a:lnTo>
                  <a:lnTo>
                    <a:pt x="8269" y="5012"/>
                  </a:lnTo>
                  <a:lnTo>
                    <a:pt x="8200" y="5173"/>
                  </a:lnTo>
                  <a:lnTo>
                    <a:pt x="8200" y="5254"/>
                  </a:lnTo>
                  <a:lnTo>
                    <a:pt x="8200" y="5326"/>
                  </a:lnTo>
                  <a:lnTo>
                    <a:pt x="8123" y="5568"/>
                  </a:lnTo>
                  <a:lnTo>
                    <a:pt x="7969" y="5729"/>
                  </a:lnTo>
                  <a:lnTo>
                    <a:pt x="8046" y="5882"/>
                  </a:lnTo>
                  <a:lnTo>
                    <a:pt x="7969" y="5955"/>
                  </a:lnTo>
                  <a:lnTo>
                    <a:pt x="7892" y="5955"/>
                  </a:lnTo>
                  <a:lnTo>
                    <a:pt x="7823" y="6116"/>
                  </a:lnTo>
                  <a:lnTo>
                    <a:pt x="7823" y="6269"/>
                  </a:lnTo>
                  <a:lnTo>
                    <a:pt x="7738" y="6350"/>
                  </a:lnTo>
                  <a:lnTo>
                    <a:pt x="7669" y="6430"/>
                  </a:lnTo>
                  <a:lnTo>
                    <a:pt x="7669" y="6664"/>
                  </a:lnTo>
                  <a:lnTo>
                    <a:pt x="7138" y="6511"/>
                  </a:lnTo>
                  <a:lnTo>
                    <a:pt x="7069" y="6511"/>
                  </a:lnTo>
                  <a:lnTo>
                    <a:pt x="6923" y="6197"/>
                  </a:lnTo>
                  <a:lnTo>
                    <a:pt x="6762" y="6197"/>
                  </a:lnTo>
                  <a:lnTo>
                    <a:pt x="6392" y="6116"/>
                  </a:lnTo>
                  <a:lnTo>
                    <a:pt x="6462" y="6350"/>
                  </a:lnTo>
                  <a:lnTo>
                    <a:pt x="6162" y="6430"/>
                  </a:lnTo>
                  <a:lnTo>
                    <a:pt x="6092" y="6511"/>
                  </a:lnTo>
                  <a:lnTo>
                    <a:pt x="5792" y="6511"/>
                  </a:lnTo>
                  <a:lnTo>
                    <a:pt x="5715" y="6583"/>
                  </a:lnTo>
                  <a:lnTo>
                    <a:pt x="5638" y="6664"/>
                  </a:lnTo>
                  <a:lnTo>
                    <a:pt x="5485" y="6664"/>
                  </a:lnTo>
                  <a:lnTo>
                    <a:pt x="5415" y="7051"/>
                  </a:lnTo>
                  <a:lnTo>
                    <a:pt x="5338" y="7051"/>
                  </a:lnTo>
                  <a:lnTo>
                    <a:pt x="5338" y="7139"/>
                  </a:lnTo>
                  <a:lnTo>
                    <a:pt x="5038" y="7139"/>
                  </a:lnTo>
                  <a:lnTo>
                    <a:pt x="5038" y="7212"/>
                  </a:lnTo>
                  <a:lnTo>
                    <a:pt x="4885" y="7212"/>
                  </a:lnTo>
                  <a:lnTo>
                    <a:pt x="4738" y="7139"/>
                  </a:lnTo>
                  <a:lnTo>
                    <a:pt x="4738" y="7212"/>
                  </a:lnTo>
                  <a:lnTo>
                    <a:pt x="4592" y="7139"/>
                  </a:lnTo>
                  <a:lnTo>
                    <a:pt x="4292" y="7051"/>
                  </a:lnTo>
                  <a:lnTo>
                    <a:pt x="4208" y="7139"/>
                  </a:lnTo>
                  <a:lnTo>
                    <a:pt x="4062" y="7212"/>
                  </a:lnTo>
                  <a:lnTo>
                    <a:pt x="3838" y="7212"/>
                  </a:lnTo>
                  <a:lnTo>
                    <a:pt x="3692" y="7365"/>
                  </a:lnTo>
                  <a:lnTo>
                    <a:pt x="3538" y="7365"/>
                  </a:lnTo>
                  <a:lnTo>
                    <a:pt x="3538" y="7212"/>
                  </a:lnTo>
                  <a:lnTo>
                    <a:pt x="3385" y="7293"/>
                  </a:lnTo>
                  <a:lnTo>
                    <a:pt x="3315" y="7365"/>
                  </a:lnTo>
                  <a:lnTo>
                    <a:pt x="3085" y="7454"/>
                  </a:lnTo>
                  <a:lnTo>
                    <a:pt x="3085" y="7526"/>
                  </a:lnTo>
                  <a:lnTo>
                    <a:pt x="2862" y="7526"/>
                  </a:lnTo>
                  <a:lnTo>
                    <a:pt x="2785" y="7679"/>
                  </a:lnTo>
                  <a:lnTo>
                    <a:pt x="2862" y="7760"/>
                  </a:lnTo>
                  <a:lnTo>
                    <a:pt x="2862" y="7921"/>
                  </a:lnTo>
                  <a:lnTo>
                    <a:pt x="2715" y="8147"/>
                  </a:lnTo>
                  <a:lnTo>
                    <a:pt x="2785" y="8235"/>
                  </a:lnTo>
                  <a:lnTo>
                    <a:pt x="2715" y="8550"/>
                  </a:lnTo>
                  <a:lnTo>
                    <a:pt x="2485" y="8622"/>
                  </a:lnTo>
                  <a:lnTo>
                    <a:pt x="2415" y="8622"/>
                  </a:lnTo>
                  <a:lnTo>
                    <a:pt x="2415" y="8864"/>
                  </a:lnTo>
                  <a:lnTo>
                    <a:pt x="2254" y="8864"/>
                  </a:lnTo>
                  <a:lnTo>
                    <a:pt x="2254" y="8703"/>
                  </a:lnTo>
                  <a:lnTo>
                    <a:pt x="2185" y="8703"/>
                  </a:lnTo>
                  <a:lnTo>
                    <a:pt x="1885" y="8864"/>
                  </a:lnTo>
                  <a:lnTo>
                    <a:pt x="1808" y="8775"/>
                  </a:lnTo>
                  <a:lnTo>
                    <a:pt x="1808" y="8703"/>
                  </a:lnTo>
                  <a:lnTo>
                    <a:pt x="1585" y="8622"/>
                  </a:lnTo>
                  <a:lnTo>
                    <a:pt x="1508" y="9089"/>
                  </a:lnTo>
                  <a:lnTo>
                    <a:pt x="1285" y="9178"/>
                  </a:lnTo>
                  <a:lnTo>
                    <a:pt x="1131" y="9089"/>
                  </a:lnTo>
                  <a:lnTo>
                    <a:pt x="908" y="9089"/>
                  </a:lnTo>
                  <a:lnTo>
                    <a:pt x="908" y="9017"/>
                  </a:lnTo>
                  <a:lnTo>
                    <a:pt x="831" y="8936"/>
                  </a:lnTo>
                  <a:lnTo>
                    <a:pt x="677" y="9089"/>
                  </a:lnTo>
                  <a:lnTo>
                    <a:pt x="677" y="9178"/>
                  </a:lnTo>
                  <a:lnTo>
                    <a:pt x="677" y="9251"/>
                  </a:lnTo>
                  <a:lnTo>
                    <a:pt x="677" y="9331"/>
                  </a:lnTo>
                  <a:lnTo>
                    <a:pt x="762" y="9404"/>
                  </a:lnTo>
                  <a:lnTo>
                    <a:pt x="762" y="9484"/>
                  </a:lnTo>
                  <a:lnTo>
                    <a:pt x="531" y="9404"/>
                  </a:lnTo>
                  <a:lnTo>
                    <a:pt x="377" y="9565"/>
                  </a:lnTo>
                  <a:lnTo>
                    <a:pt x="0" y="9799"/>
                  </a:lnTo>
                  <a:lnTo>
                    <a:pt x="231" y="9871"/>
                  </a:lnTo>
                  <a:lnTo>
                    <a:pt x="308" y="10113"/>
                  </a:lnTo>
                  <a:lnTo>
                    <a:pt x="231" y="10427"/>
                  </a:lnTo>
                  <a:lnTo>
                    <a:pt x="77" y="10427"/>
                  </a:lnTo>
                  <a:lnTo>
                    <a:pt x="77" y="10500"/>
                  </a:lnTo>
                  <a:lnTo>
                    <a:pt x="308" y="10588"/>
                  </a:lnTo>
                  <a:lnTo>
                    <a:pt x="608" y="10814"/>
                  </a:lnTo>
                  <a:lnTo>
                    <a:pt x="762" y="10814"/>
                  </a:lnTo>
                  <a:lnTo>
                    <a:pt x="762" y="10741"/>
                  </a:lnTo>
                  <a:lnTo>
                    <a:pt x="831" y="10661"/>
                  </a:lnTo>
                  <a:lnTo>
                    <a:pt x="1131" y="10741"/>
                  </a:lnTo>
                  <a:lnTo>
                    <a:pt x="1438" y="11056"/>
                  </a:lnTo>
                  <a:lnTo>
                    <a:pt x="2038" y="10814"/>
                  </a:lnTo>
                  <a:lnTo>
                    <a:pt x="2108" y="10661"/>
                  </a:lnTo>
                  <a:lnTo>
                    <a:pt x="2185" y="10588"/>
                  </a:lnTo>
                  <a:lnTo>
                    <a:pt x="2185" y="10661"/>
                  </a:lnTo>
                  <a:lnTo>
                    <a:pt x="2331" y="10588"/>
                  </a:lnTo>
                  <a:lnTo>
                    <a:pt x="2631" y="10588"/>
                  </a:lnTo>
                  <a:lnTo>
                    <a:pt x="2785" y="10588"/>
                  </a:lnTo>
                  <a:lnTo>
                    <a:pt x="3015" y="10500"/>
                  </a:lnTo>
                  <a:lnTo>
                    <a:pt x="3162" y="10588"/>
                  </a:lnTo>
                  <a:lnTo>
                    <a:pt x="3231" y="10588"/>
                  </a:lnTo>
                  <a:lnTo>
                    <a:pt x="3538" y="10588"/>
                  </a:lnTo>
                  <a:lnTo>
                    <a:pt x="3762" y="10814"/>
                  </a:lnTo>
                  <a:lnTo>
                    <a:pt x="3992" y="10975"/>
                  </a:lnTo>
                  <a:lnTo>
                    <a:pt x="4062" y="11128"/>
                  </a:lnTo>
                  <a:lnTo>
                    <a:pt x="4362" y="11442"/>
                  </a:lnTo>
                  <a:lnTo>
                    <a:pt x="4292" y="11442"/>
                  </a:lnTo>
                  <a:lnTo>
                    <a:pt x="4062" y="11289"/>
                  </a:lnTo>
                  <a:lnTo>
                    <a:pt x="3908" y="11209"/>
                  </a:lnTo>
                  <a:lnTo>
                    <a:pt x="3462" y="10902"/>
                  </a:lnTo>
                  <a:lnTo>
                    <a:pt x="3085" y="10741"/>
                  </a:lnTo>
                  <a:lnTo>
                    <a:pt x="3015" y="10661"/>
                  </a:lnTo>
                  <a:lnTo>
                    <a:pt x="2931" y="10741"/>
                  </a:lnTo>
                  <a:lnTo>
                    <a:pt x="2415" y="10814"/>
                  </a:lnTo>
                  <a:lnTo>
                    <a:pt x="2185" y="10814"/>
                  </a:lnTo>
                  <a:lnTo>
                    <a:pt x="2108" y="11128"/>
                  </a:lnTo>
                  <a:lnTo>
                    <a:pt x="2254" y="11289"/>
                  </a:lnTo>
                  <a:lnTo>
                    <a:pt x="2254" y="11442"/>
                  </a:lnTo>
                  <a:lnTo>
                    <a:pt x="2185" y="11757"/>
                  </a:lnTo>
                  <a:lnTo>
                    <a:pt x="1808" y="11837"/>
                  </a:lnTo>
                  <a:lnTo>
                    <a:pt x="1808" y="11910"/>
                  </a:lnTo>
                  <a:lnTo>
                    <a:pt x="1738" y="11998"/>
                  </a:lnTo>
                  <a:lnTo>
                    <a:pt x="2108" y="12151"/>
                  </a:lnTo>
                  <a:lnTo>
                    <a:pt x="2785" y="12385"/>
                  </a:lnTo>
                  <a:lnTo>
                    <a:pt x="2931" y="12538"/>
                  </a:lnTo>
                  <a:lnTo>
                    <a:pt x="2931" y="12619"/>
                  </a:lnTo>
                  <a:lnTo>
                    <a:pt x="3162" y="1300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grpSp>
          <p:nvGrpSpPr>
            <p:cNvPr id="37931" name="Group 29"/>
            <p:cNvGrpSpPr>
              <a:grpSpLocks/>
            </p:cNvGrpSpPr>
            <p:nvPr/>
          </p:nvGrpSpPr>
          <p:grpSpPr bwMode="auto">
            <a:xfrm>
              <a:off x="1226" y="1067"/>
              <a:ext cx="1193" cy="697"/>
              <a:chOff x="0" y="0"/>
              <a:chExt cx="20000" cy="20000"/>
            </a:xfrm>
          </p:grpSpPr>
          <p:sp>
            <p:nvSpPr>
              <p:cNvPr id="6225" name="Freeform 30"/>
              <p:cNvSpPr>
                <a:spLocks/>
              </p:cNvSpPr>
              <p:nvPr/>
            </p:nvSpPr>
            <p:spPr bwMode="auto">
              <a:xfrm>
                <a:off x="1652" y="6"/>
                <a:ext cx="18338" cy="18458"/>
              </a:xfrm>
              <a:custGeom>
                <a:avLst/>
                <a:gdLst>
                  <a:gd name="T0" fmla="*/ 1252 w 20000"/>
                  <a:gd name="T1" fmla="*/ 345 h 20000"/>
                  <a:gd name="T2" fmla="*/ 1318 w 20000"/>
                  <a:gd name="T3" fmla="*/ 330 h 20000"/>
                  <a:gd name="T4" fmla="*/ 1430 w 20000"/>
                  <a:gd name="T5" fmla="*/ 401 h 20000"/>
                  <a:gd name="T6" fmla="*/ 1453 w 20000"/>
                  <a:gd name="T7" fmla="*/ 538 h 20000"/>
                  <a:gd name="T8" fmla="*/ 1524 w 20000"/>
                  <a:gd name="T9" fmla="*/ 607 h 20000"/>
                  <a:gd name="T10" fmla="*/ 1573 w 20000"/>
                  <a:gd name="T11" fmla="*/ 527 h 20000"/>
                  <a:gd name="T12" fmla="*/ 1650 w 20000"/>
                  <a:gd name="T13" fmla="*/ 607 h 20000"/>
                  <a:gd name="T14" fmla="*/ 1650 w 20000"/>
                  <a:gd name="T15" fmla="*/ 745 h 20000"/>
                  <a:gd name="T16" fmla="*/ 1632 w 20000"/>
                  <a:gd name="T17" fmla="*/ 928 h 20000"/>
                  <a:gd name="T18" fmla="*/ 1650 w 20000"/>
                  <a:gd name="T19" fmla="*/ 1124 h 20000"/>
                  <a:gd name="T20" fmla="*/ 1596 w 20000"/>
                  <a:gd name="T21" fmla="*/ 1271 h 20000"/>
                  <a:gd name="T22" fmla="*/ 1560 w 20000"/>
                  <a:gd name="T23" fmla="*/ 1431 h 20000"/>
                  <a:gd name="T24" fmla="*/ 1478 w 20000"/>
                  <a:gd name="T25" fmla="*/ 1445 h 20000"/>
                  <a:gd name="T26" fmla="*/ 1365 w 20000"/>
                  <a:gd name="T27" fmla="*/ 1568 h 20000"/>
                  <a:gd name="T28" fmla="*/ 1265 w 20000"/>
                  <a:gd name="T29" fmla="*/ 1592 h 20000"/>
                  <a:gd name="T30" fmla="*/ 1169 w 20000"/>
                  <a:gd name="T31" fmla="*/ 1638 h 20000"/>
                  <a:gd name="T32" fmla="*/ 1122 w 20000"/>
                  <a:gd name="T33" fmla="*/ 1835 h 20000"/>
                  <a:gd name="T34" fmla="*/ 1031 w 20000"/>
                  <a:gd name="T35" fmla="*/ 1866 h 20000"/>
                  <a:gd name="T36" fmla="*/ 986 w 20000"/>
                  <a:gd name="T37" fmla="*/ 1812 h 20000"/>
                  <a:gd name="T38" fmla="*/ 931 w 20000"/>
                  <a:gd name="T39" fmla="*/ 1788 h 20000"/>
                  <a:gd name="T40" fmla="*/ 818 w 20000"/>
                  <a:gd name="T41" fmla="*/ 1775 h 20000"/>
                  <a:gd name="T42" fmla="*/ 897 w 20000"/>
                  <a:gd name="T43" fmla="*/ 1683 h 20000"/>
                  <a:gd name="T44" fmla="*/ 802 w 20000"/>
                  <a:gd name="T45" fmla="*/ 1673 h 20000"/>
                  <a:gd name="T46" fmla="*/ 748 w 20000"/>
                  <a:gd name="T47" fmla="*/ 1696 h 20000"/>
                  <a:gd name="T48" fmla="*/ 712 w 20000"/>
                  <a:gd name="T49" fmla="*/ 1812 h 20000"/>
                  <a:gd name="T50" fmla="*/ 629 w 20000"/>
                  <a:gd name="T51" fmla="*/ 1525 h 20000"/>
                  <a:gd name="T52" fmla="*/ 599 w 20000"/>
                  <a:gd name="T53" fmla="*/ 1500 h 20000"/>
                  <a:gd name="T54" fmla="*/ 463 w 20000"/>
                  <a:gd name="T55" fmla="*/ 1387 h 20000"/>
                  <a:gd name="T56" fmla="*/ 357 w 20000"/>
                  <a:gd name="T57" fmla="*/ 1248 h 20000"/>
                  <a:gd name="T58" fmla="*/ 255 w 20000"/>
                  <a:gd name="T59" fmla="*/ 1248 h 20000"/>
                  <a:gd name="T60" fmla="*/ 167 w 20000"/>
                  <a:gd name="T61" fmla="*/ 1248 h 20000"/>
                  <a:gd name="T62" fmla="*/ 59 w 20000"/>
                  <a:gd name="T63" fmla="*/ 1019 h 20000"/>
                  <a:gd name="T64" fmla="*/ 59 w 20000"/>
                  <a:gd name="T65" fmla="*/ 939 h 20000"/>
                  <a:gd name="T66" fmla="*/ 202 w 20000"/>
                  <a:gd name="T67" fmla="*/ 789 h 20000"/>
                  <a:gd name="T68" fmla="*/ 90 w 20000"/>
                  <a:gd name="T69" fmla="*/ 745 h 20000"/>
                  <a:gd name="T70" fmla="*/ 95 w 20000"/>
                  <a:gd name="T71" fmla="*/ 665 h 20000"/>
                  <a:gd name="T72" fmla="*/ 117 w 20000"/>
                  <a:gd name="T73" fmla="*/ 665 h 20000"/>
                  <a:gd name="T74" fmla="*/ 207 w 20000"/>
                  <a:gd name="T75" fmla="*/ 654 h 20000"/>
                  <a:gd name="T76" fmla="*/ 149 w 20000"/>
                  <a:gd name="T77" fmla="*/ 630 h 20000"/>
                  <a:gd name="T78" fmla="*/ 47 w 20000"/>
                  <a:gd name="T79" fmla="*/ 572 h 20000"/>
                  <a:gd name="T80" fmla="*/ 6 w 20000"/>
                  <a:gd name="T81" fmla="*/ 549 h 20000"/>
                  <a:gd name="T82" fmla="*/ 41 w 20000"/>
                  <a:gd name="T83" fmla="*/ 310 h 20000"/>
                  <a:gd name="T84" fmla="*/ 130 w 20000"/>
                  <a:gd name="T85" fmla="*/ 229 h 20000"/>
                  <a:gd name="T86" fmla="*/ 237 w 20000"/>
                  <a:gd name="T87" fmla="*/ 207 h 20000"/>
                  <a:gd name="T88" fmla="*/ 338 w 20000"/>
                  <a:gd name="T89" fmla="*/ 184 h 20000"/>
                  <a:gd name="T90" fmla="*/ 381 w 20000"/>
                  <a:gd name="T91" fmla="*/ 170 h 20000"/>
                  <a:gd name="T92" fmla="*/ 421 w 20000"/>
                  <a:gd name="T93" fmla="*/ 274 h 20000"/>
                  <a:gd name="T94" fmla="*/ 497 w 20000"/>
                  <a:gd name="T95" fmla="*/ 207 h 20000"/>
                  <a:gd name="T96" fmla="*/ 558 w 20000"/>
                  <a:gd name="T97" fmla="*/ 217 h 20000"/>
                  <a:gd name="T98" fmla="*/ 575 w 20000"/>
                  <a:gd name="T99" fmla="*/ 55 h 20000"/>
                  <a:gd name="T100" fmla="*/ 694 w 20000"/>
                  <a:gd name="T101" fmla="*/ 34 h 20000"/>
                  <a:gd name="T102" fmla="*/ 784 w 20000"/>
                  <a:gd name="T103" fmla="*/ 0 h 20000"/>
                  <a:gd name="T104" fmla="*/ 832 w 20000"/>
                  <a:gd name="T105" fmla="*/ 149 h 20000"/>
                  <a:gd name="T106" fmla="*/ 884 w 20000"/>
                  <a:gd name="T107" fmla="*/ 310 h 20000"/>
                  <a:gd name="T108" fmla="*/ 927 w 20000"/>
                  <a:gd name="T109" fmla="*/ 491 h 20000"/>
                  <a:gd name="T110" fmla="*/ 991 w 20000"/>
                  <a:gd name="T111" fmla="*/ 422 h 20000"/>
                  <a:gd name="T112" fmla="*/ 1104 w 20000"/>
                  <a:gd name="T113" fmla="*/ 310 h 20000"/>
                  <a:gd name="T114" fmla="*/ 1133 w 20000"/>
                  <a:gd name="T115" fmla="*/ 354 h 20000"/>
                  <a:gd name="T116" fmla="*/ 1169 w 20000"/>
                  <a:gd name="T117" fmla="*/ 446 h 200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000"/>
                  <a:gd name="T178" fmla="*/ 0 h 20000"/>
                  <a:gd name="T179" fmla="*/ 20000 w 20000"/>
                  <a:gd name="T180" fmla="*/ 20000 h 200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000" h="20000">
                    <a:moveTo>
                      <a:pt x="14276" y="4361"/>
                    </a:moveTo>
                    <a:lnTo>
                      <a:pt x="14349" y="4361"/>
                    </a:lnTo>
                    <a:lnTo>
                      <a:pt x="14130" y="3988"/>
                    </a:lnTo>
                    <a:lnTo>
                      <a:pt x="14276" y="3988"/>
                    </a:lnTo>
                    <a:lnTo>
                      <a:pt x="14349" y="3875"/>
                    </a:lnTo>
                    <a:lnTo>
                      <a:pt x="14415" y="3875"/>
                    </a:lnTo>
                    <a:lnTo>
                      <a:pt x="14496" y="3988"/>
                    </a:lnTo>
                    <a:lnTo>
                      <a:pt x="14635" y="3875"/>
                    </a:lnTo>
                    <a:lnTo>
                      <a:pt x="14708" y="3875"/>
                    </a:lnTo>
                    <a:lnTo>
                      <a:pt x="15058" y="3639"/>
                    </a:lnTo>
                    <a:lnTo>
                      <a:pt x="15058" y="3389"/>
                    </a:lnTo>
                    <a:lnTo>
                      <a:pt x="15205" y="3265"/>
                    </a:lnTo>
                    <a:lnTo>
                      <a:pt x="15205" y="3389"/>
                    </a:lnTo>
                    <a:lnTo>
                      <a:pt x="15278" y="3389"/>
                    </a:lnTo>
                    <a:lnTo>
                      <a:pt x="15205" y="3265"/>
                    </a:lnTo>
                    <a:lnTo>
                      <a:pt x="15424" y="3153"/>
                    </a:lnTo>
                    <a:lnTo>
                      <a:pt x="15563" y="3265"/>
                    </a:lnTo>
                    <a:lnTo>
                      <a:pt x="15848" y="3016"/>
                    </a:lnTo>
                    <a:lnTo>
                      <a:pt x="15848" y="3502"/>
                    </a:lnTo>
                    <a:lnTo>
                      <a:pt x="15709" y="3751"/>
                    </a:lnTo>
                    <a:lnTo>
                      <a:pt x="15629" y="3875"/>
                    </a:lnTo>
                    <a:lnTo>
                      <a:pt x="15709" y="4237"/>
                    </a:lnTo>
                    <a:lnTo>
                      <a:pt x="15782" y="4361"/>
                    </a:lnTo>
                    <a:lnTo>
                      <a:pt x="16067" y="4474"/>
                    </a:lnTo>
                    <a:lnTo>
                      <a:pt x="16206" y="4474"/>
                    </a:lnTo>
                    <a:lnTo>
                      <a:pt x="16703" y="4474"/>
                    </a:lnTo>
                    <a:lnTo>
                      <a:pt x="16923" y="4361"/>
                    </a:lnTo>
                    <a:lnTo>
                      <a:pt x="17061" y="4237"/>
                    </a:lnTo>
                    <a:lnTo>
                      <a:pt x="17200" y="4237"/>
                    </a:lnTo>
                    <a:lnTo>
                      <a:pt x="17200" y="4474"/>
                    </a:lnTo>
                    <a:lnTo>
                      <a:pt x="17281" y="4598"/>
                    </a:lnTo>
                    <a:lnTo>
                      <a:pt x="17346" y="4723"/>
                    </a:lnTo>
                    <a:lnTo>
                      <a:pt x="17346" y="4960"/>
                    </a:lnTo>
                    <a:lnTo>
                      <a:pt x="17420" y="4960"/>
                    </a:lnTo>
                    <a:lnTo>
                      <a:pt x="17485" y="5196"/>
                    </a:lnTo>
                    <a:lnTo>
                      <a:pt x="17420" y="5196"/>
                    </a:lnTo>
                    <a:lnTo>
                      <a:pt x="17420" y="5445"/>
                    </a:lnTo>
                    <a:lnTo>
                      <a:pt x="17485" y="5682"/>
                    </a:lnTo>
                    <a:lnTo>
                      <a:pt x="17566" y="5931"/>
                    </a:lnTo>
                    <a:lnTo>
                      <a:pt x="17632" y="6305"/>
                    </a:lnTo>
                    <a:lnTo>
                      <a:pt x="17705" y="6305"/>
                    </a:lnTo>
                    <a:lnTo>
                      <a:pt x="17851" y="6305"/>
                    </a:lnTo>
                    <a:lnTo>
                      <a:pt x="17924" y="6417"/>
                    </a:lnTo>
                    <a:lnTo>
                      <a:pt x="17924" y="6654"/>
                    </a:lnTo>
                    <a:lnTo>
                      <a:pt x="18136" y="6654"/>
                    </a:lnTo>
                    <a:lnTo>
                      <a:pt x="18209" y="6654"/>
                    </a:lnTo>
                    <a:lnTo>
                      <a:pt x="18348" y="6542"/>
                    </a:lnTo>
                    <a:lnTo>
                      <a:pt x="18348" y="6417"/>
                    </a:lnTo>
                    <a:lnTo>
                      <a:pt x="18414" y="6305"/>
                    </a:lnTo>
                    <a:lnTo>
                      <a:pt x="18494" y="6305"/>
                    </a:lnTo>
                    <a:lnTo>
                      <a:pt x="18494" y="6168"/>
                    </a:lnTo>
                    <a:lnTo>
                      <a:pt x="18633" y="6168"/>
                    </a:lnTo>
                    <a:lnTo>
                      <a:pt x="18699" y="6056"/>
                    </a:lnTo>
                    <a:lnTo>
                      <a:pt x="18779" y="6056"/>
                    </a:lnTo>
                    <a:lnTo>
                      <a:pt x="18779" y="5819"/>
                    </a:lnTo>
                    <a:lnTo>
                      <a:pt x="18779" y="5682"/>
                    </a:lnTo>
                    <a:lnTo>
                      <a:pt x="18918" y="5570"/>
                    </a:lnTo>
                    <a:lnTo>
                      <a:pt x="19064" y="5682"/>
                    </a:lnTo>
                    <a:lnTo>
                      <a:pt x="19137" y="5682"/>
                    </a:lnTo>
                    <a:lnTo>
                      <a:pt x="19276" y="5819"/>
                    </a:lnTo>
                    <a:lnTo>
                      <a:pt x="19349" y="5819"/>
                    </a:lnTo>
                    <a:lnTo>
                      <a:pt x="19423" y="5931"/>
                    </a:lnTo>
                    <a:lnTo>
                      <a:pt x="19488" y="5931"/>
                    </a:lnTo>
                    <a:lnTo>
                      <a:pt x="19627" y="5931"/>
                    </a:lnTo>
                    <a:lnTo>
                      <a:pt x="19708" y="6056"/>
                    </a:lnTo>
                    <a:lnTo>
                      <a:pt x="19846" y="6168"/>
                    </a:lnTo>
                    <a:lnTo>
                      <a:pt x="19846" y="6417"/>
                    </a:lnTo>
                    <a:lnTo>
                      <a:pt x="19846" y="6542"/>
                    </a:lnTo>
                    <a:lnTo>
                      <a:pt x="19846" y="6791"/>
                    </a:lnTo>
                    <a:lnTo>
                      <a:pt x="19846" y="6903"/>
                    </a:lnTo>
                    <a:lnTo>
                      <a:pt x="19773" y="7028"/>
                    </a:lnTo>
                    <a:lnTo>
                      <a:pt x="19773" y="7265"/>
                    </a:lnTo>
                    <a:lnTo>
                      <a:pt x="19773" y="7377"/>
                    </a:lnTo>
                    <a:lnTo>
                      <a:pt x="19846" y="7514"/>
                    </a:lnTo>
                    <a:lnTo>
                      <a:pt x="19912" y="7863"/>
                    </a:lnTo>
                    <a:lnTo>
                      <a:pt x="19846" y="7863"/>
                    </a:lnTo>
                    <a:lnTo>
                      <a:pt x="19846" y="8000"/>
                    </a:lnTo>
                    <a:lnTo>
                      <a:pt x="19912" y="8112"/>
                    </a:lnTo>
                    <a:lnTo>
                      <a:pt x="19912" y="8486"/>
                    </a:lnTo>
                    <a:lnTo>
                      <a:pt x="19912" y="8598"/>
                    </a:lnTo>
                    <a:lnTo>
                      <a:pt x="19846" y="8835"/>
                    </a:lnTo>
                    <a:lnTo>
                      <a:pt x="19773" y="8835"/>
                    </a:lnTo>
                    <a:lnTo>
                      <a:pt x="19708" y="9084"/>
                    </a:lnTo>
                    <a:lnTo>
                      <a:pt x="19708" y="9321"/>
                    </a:lnTo>
                    <a:lnTo>
                      <a:pt x="19627" y="9445"/>
                    </a:lnTo>
                    <a:lnTo>
                      <a:pt x="19627" y="9807"/>
                    </a:lnTo>
                    <a:lnTo>
                      <a:pt x="19708" y="10044"/>
                    </a:lnTo>
                    <a:lnTo>
                      <a:pt x="19627" y="10181"/>
                    </a:lnTo>
                    <a:lnTo>
                      <a:pt x="19708" y="10293"/>
                    </a:lnTo>
                    <a:lnTo>
                      <a:pt x="19708" y="10530"/>
                    </a:lnTo>
                    <a:lnTo>
                      <a:pt x="19708" y="10903"/>
                    </a:lnTo>
                    <a:lnTo>
                      <a:pt x="19773" y="11265"/>
                    </a:lnTo>
                    <a:lnTo>
                      <a:pt x="19773" y="11389"/>
                    </a:lnTo>
                    <a:lnTo>
                      <a:pt x="19773" y="11626"/>
                    </a:lnTo>
                    <a:lnTo>
                      <a:pt x="19846" y="11875"/>
                    </a:lnTo>
                    <a:lnTo>
                      <a:pt x="19912" y="12112"/>
                    </a:lnTo>
                    <a:lnTo>
                      <a:pt x="19846" y="12598"/>
                    </a:lnTo>
                    <a:lnTo>
                      <a:pt x="19993" y="12847"/>
                    </a:lnTo>
                    <a:lnTo>
                      <a:pt x="19846" y="13084"/>
                    </a:lnTo>
                    <a:lnTo>
                      <a:pt x="19708" y="13333"/>
                    </a:lnTo>
                    <a:lnTo>
                      <a:pt x="19627" y="13196"/>
                    </a:lnTo>
                    <a:lnTo>
                      <a:pt x="19488" y="13196"/>
                    </a:lnTo>
                    <a:lnTo>
                      <a:pt x="19349" y="13196"/>
                    </a:lnTo>
                    <a:lnTo>
                      <a:pt x="19349" y="13333"/>
                    </a:lnTo>
                    <a:lnTo>
                      <a:pt x="19203" y="13445"/>
                    </a:lnTo>
                    <a:lnTo>
                      <a:pt x="19137" y="13682"/>
                    </a:lnTo>
                    <a:lnTo>
                      <a:pt x="19137" y="13807"/>
                    </a:lnTo>
                    <a:lnTo>
                      <a:pt x="19137" y="13931"/>
                    </a:lnTo>
                    <a:lnTo>
                      <a:pt x="19064" y="14293"/>
                    </a:lnTo>
                    <a:lnTo>
                      <a:pt x="18918" y="14542"/>
                    </a:lnTo>
                    <a:lnTo>
                      <a:pt x="18999" y="14779"/>
                    </a:lnTo>
                    <a:lnTo>
                      <a:pt x="18918" y="14891"/>
                    </a:lnTo>
                    <a:lnTo>
                      <a:pt x="18845" y="14891"/>
                    </a:lnTo>
                    <a:lnTo>
                      <a:pt x="18779" y="15140"/>
                    </a:lnTo>
                    <a:lnTo>
                      <a:pt x="18779" y="15377"/>
                    </a:lnTo>
                    <a:lnTo>
                      <a:pt x="18699" y="15514"/>
                    </a:lnTo>
                    <a:lnTo>
                      <a:pt x="18633" y="15626"/>
                    </a:lnTo>
                    <a:lnTo>
                      <a:pt x="18633" y="15988"/>
                    </a:lnTo>
                    <a:lnTo>
                      <a:pt x="18136" y="15751"/>
                    </a:lnTo>
                    <a:lnTo>
                      <a:pt x="18063" y="15751"/>
                    </a:lnTo>
                    <a:lnTo>
                      <a:pt x="17924" y="15265"/>
                    </a:lnTo>
                    <a:lnTo>
                      <a:pt x="17770" y="15265"/>
                    </a:lnTo>
                    <a:lnTo>
                      <a:pt x="17420" y="15140"/>
                    </a:lnTo>
                    <a:lnTo>
                      <a:pt x="17485" y="15514"/>
                    </a:lnTo>
                    <a:lnTo>
                      <a:pt x="17200" y="15626"/>
                    </a:lnTo>
                    <a:lnTo>
                      <a:pt x="17135" y="15751"/>
                    </a:lnTo>
                    <a:lnTo>
                      <a:pt x="16857" y="15751"/>
                    </a:lnTo>
                    <a:lnTo>
                      <a:pt x="16776" y="15863"/>
                    </a:lnTo>
                    <a:lnTo>
                      <a:pt x="16703" y="15988"/>
                    </a:lnTo>
                    <a:lnTo>
                      <a:pt x="16557" y="15988"/>
                    </a:lnTo>
                    <a:lnTo>
                      <a:pt x="16491" y="16586"/>
                    </a:lnTo>
                    <a:lnTo>
                      <a:pt x="16418" y="16586"/>
                    </a:lnTo>
                    <a:lnTo>
                      <a:pt x="16418" y="16723"/>
                    </a:lnTo>
                    <a:lnTo>
                      <a:pt x="16133" y="16723"/>
                    </a:lnTo>
                    <a:lnTo>
                      <a:pt x="16133" y="16835"/>
                    </a:lnTo>
                    <a:lnTo>
                      <a:pt x="15994" y="16835"/>
                    </a:lnTo>
                    <a:lnTo>
                      <a:pt x="15848" y="16723"/>
                    </a:lnTo>
                    <a:lnTo>
                      <a:pt x="15848" y="16835"/>
                    </a:lnTo>
                    <a:lnTo>
                      <a:pt x="15709" y="16723"/>
                    </a:lnTo>
                    <a:lnTo>
                      <a:pt x="15424" y="16586"/>
                    </a:lnTo>
                    <a:lnTo>
                      <a:pt x="15344" y="16723"/>
                    </a:lnTo>
                    <a:lnTo>
                      <a:pt x="15205" y="16835"/>
                    </a:lnTo>
                    <a:lnTo>
                      <a:pt x="14993" y="16835"/>
                    </a:lnTo>
                    <a:lnTo>
                      <a:pt x="14854" y="17072"/>
                    </a:lnTo>
                    <a:lnTo>
                      <a:pt x="14708" y="17072"/>
                    </a:lnTo>
                    <a:lnTo>
                      <a:pt x="14708" y="16835"/>
                    </a:lnTo>
                    <a:lnTo>
                      <a:pt x="14561" y="16960"/>
                    </a:lnTo>
                    <a:lnTo>
                      <a:pt x="14496" y="17072"/>
                    </a:lnTo>
                    <a:lnTo>
                      <a:pt x="14276" y="17209"/>
                    </a:lnTo>
                    <a:lnTo>
                      <a:pt x="14276" y="17321"/>
                    </a:lnTo>
                    <a:lnTo>
                      <a:pt x="14064" y="17321"/>
                    </a:lnTo>
                    <a:lnTo>
                      <a:pt x="13991" y="17558"/>
                    </a:lnTo>
                    <a:lnTo>
                      <a:pt x="14064" y="17695"/>
                    </a:lnTo>
                    <a:lnTo>
                      <a:pt x="14064" y="17931"/>
                    </a:lnTo>
                    <a:lnTo>
                      <a:pt x="13925" y="18293"/>
                    </a:lnTo>
                    <a:lnTo>
                      <a:pt x="13991" y="18417"/>
                    </a:lnTo>
                    <a:lnTo>
                      <a:pt x="13925" y="18903"/>
                    </a:lnTo>
                    <a:lnTo>
                      <a:pt x="13706" y="19016"/>
                    </a:lnTo>
                    <a:lnTo>
                      <a:pt x="13640" y="19016"/>
                    </a:lnTo>
                    <a:lnTo>
                      <a:pt x="13640" y="19389"/>
                    </a:lnTo>
                    <a:lnTo>
                      <a:pt x="13487" y="19389"/>
                    </a:lnTo>
                    <a:lnTo>
                      <a:pt x="13487" y="19140"/>
                    </a:lnTo>
                    <a:lnTo>
                      <a:pt x="13421" y="19140"/>
                    </a:lnTo>
                    <a:lnTo>
                      <a:pt x="13136" y="19389"/>
                    </a:lnTo>
                    <a:lnTo>
                      <a:pt x="13063" y="19252"/>
                    </a:lnTo>
                    <a:lnTo>
                      <a:pt x="13063" y="19140"/>
                    </a:lnTo>
                    <a:lnTo>
                      <a:pt x="12851" y="19016"/>
                    </a:lnTo>
                    <a:lnTo>
                      <a:pt x="12778" y="19738"/>
                    </a:lnTo>
                    <a:lnTo>
                      <a:pt x="12566" y="19875"/>
                    </a:lnTo>
                    <a:lnTo>
                      <a:pt x="12420" y="19738"/>
                    </a:lnTo>
                    <a:lnTo>
                      <a:pt x="12208" y="19738"/>
                    </a:lnTo>
                    <a:lnTo>
                      <a:pt x="12208" y="19626"/>
                    </a:lnTo>
                    <a:lnTo>
                      <a:pt x="12135" y="19502"/>
                    </a:lnTo>
                    <a:lnTo>
                      <a:pt x="11988" y="19738"/>
                    </a:lnTo>
                    <a:lnTo>
                      <a:pt x="11988" y="19875"/>
                    </a:lnTo>
                    <a:lnTo>
                      <a:pt x="11849" y="19988"/>
                    </a:lnTo>
                    <a:lnTo>
                      <a:pt x="11703" y="19389"/>
                    </a:lnTo>
                    <a:lnTo>
                      <a:pt x="11703" y="19252"/>
                    </a:lnTo>
                    <a:lnTo>
                      <a:pt x="11849" y="19140"/>
                    </a:lnTo>
                    <a:lnTo>
                      <a:pt x="11923" y="19252"/>
                    </a:lnTo>
                    <a:lnTo>
                      <a:pt x="12135" y="19252"/>
                    </a:lnTo>
                    <a:lnTo>
                      <a:pt x="12135" y="19140"/>
                    </a:lnTo>
                    <a:lnTo>
                      <a:pt x="12069" y="19140"/>
                    </a:lnTo>
                    <a:lnTo>
                      <a:pt x="11923" y="19016"/>
                    </a:lnTo>
                    <a:lnTo>
                      <a:pt x="11784" y="18903"/>
                    </a:lnTo>
                    <a:lnTo>
                      <a:pt x="11703" y="18766"/>
                    </a:lnTo>
                    <a:lnTo>
                      <a:pt x="11499" y="18766"/>
                    </a:lnTo>
                    <a:lnTo>
                      <a:pt x="11499" y="18903"/>
                    </a:lnTo>
                    <a:lnTo>
                      <a:pt x="11206" y="18903"/>
                    </a:lnTo>
                    <a:lnTo>
                      <a:pt x="11140" y="19016"/>
                    </a:lnTo>
                    <a:lnTo>
                      <a:pt x="11060" y="19016"/>
                    </a:lnTo>
                    <a:lnTo>
                      <a:pt x="11060" y="18903"/>
                    </a:lnTo>
                    <a:lnTo>
                      <a:pt x="10921" y="18766"/>
                    </a:lnTo>
                    <a:lnTo>
                      <a:pt x="10775" y="19140"/>
                    </a:lnTo>
                    <a:lnTo>
                      <a:pt x="10490" y="18903"/>
                    </a:lnTo>
                    <a:lnTo>
                      <a:pt x="10132" y="19140"/>
                    </a:lnTo>
                    <a:lnTo>
                      <a:pt x="10066" y="19140"/>
                    </a:lnTo>
                    <a:lnTo>
                      <a:pt x="9846" y="18903"/>
                    </a:lnTo>
                    <a:lnTo>
                      <a:pt x="9846" y="18766"/>
                    </a:lnTo>
                    <a:lnTo>
                      <a:pt x="9781" y="18530"/>
                    </a:lnTo>
                    <a:lnTo>
                      <a:pt x="9561" y="18417"/>
                    </a:lnTo>
                    <a:lnTo>
                      <a:pt x="9561" y="18293"/>
                    </a:lnTo>
                    <a:lnTo>
                      <a:pt x="9561" y="18044"/>
                    </a:lnTo>
                    <a:lnTo>
                      <a:pt x="9708" y="18181"/>
                    </a:lnTo>
                    <a:lnTo>
                      <a:pt x="9846" y="18293"/>
                    </a:lnTo>
                    <a:lnTo>
                      <a:pt x="10570" y="18417"/>
                    </a:lnTo>
                    <a:lnTo>
                      <a:pt x="10570" y="18293"/>
                    </a:lnTo>
                    <a:lnTo>
                      <a:pt x="10709" y="18044"/>
                    </a:lnTo>
                    <a:lnTo>
                      <a:pt x="10775" y="17807"/>
                    </a:lnTo>
                    <a:lnTo>
                      <a:pt x="10775" y="17695"/>
                    </a:lnTo>
                    <a:lnTo>
                      <a:pt x="10855" y="17445"/>
                    </a:lnTo>
                    <a:lnTo>
                      <a:pt x="10775" y="17209"/>
                    </a:lnTo>
                    <a:lnTo>
                      <a:pt x="10709" y="17209"/>
                    </a:lnTo>
                    <a:lnTo>
                      <a:pt x="10636" y="17558"/>
                    </a:lnTo>
                    <a:lnTo>
                      <a:pt x="10351" y="17321"/>
                    </a:lnTo>
                    <a:lnTo>
                      <a:pt x="10278" y="17209"/>
                    </a:lnTo>
                    <a:lnTo>
                      <a:pt x="9846" y="17321"/>
                    </a:lnTo>
                    <a:lnTo>
                      <a:pt x="9708" y="17558"/>
                    </a:lnTo>
                    <a:lnTo>
                      <a:pt x="9642" y="17695"/>
                    </a:lnTo>
                    <a:lnTo>
                      <a:pt x="9561" y="17695"/>
                    </a:lnTo>
                    <a:lnTo>
                      <a:pt x="9423" y="17209"/>
                    </a:lnTo>
                    <a:lnTo>
                      <a:pt x="9423" y="17072"/>
                    </a:lnTo>
                    <a:lnTo>
                      <a:pt x="9357" y="17072"/>
                    </a:lnTo>
                    <a:lnTo>
                      <a:pt x="9276" y="17445"/>
                    </a:lnTo>
                    <a:lnTo>
                      <a:pt x="9423" y="18044"/>
                    </a:lnTo>
                    <a:lnTo>
                      <a:pt x="9423" y="18181"/>
                    </a:lnTo>
                    <a:lnTo>
                      <a:pt x="9203" y="18044"/>
                    </a:lnTo>
                    <a:lnTo>
                      <a:pt x="8999" y="17931"/>
                    </a:lnTo>
                    <a:lnTo>
                      <a:pt x="8852" y="17931"/>
                    </a:lnTo>
                    <a:lnTo>
                      <a:pt x="8567" y="17807"/>
                    </a:lnTo>
                    <a:lnTo>
                      <a:pt x="8567" y="17695"/>
                    </a:lnTo>
                    <a:lnTo>
                      <a:pt x="8428" y="17445"/>
                    </a:lnTo>
                    <a:lnTo>
                      <a:pt x="8428" y="17558"/>
                    </a:lnTo>
                    <a:lnTo>
                      <a:pt x="8348" y="17931"/>
                    </a:lnTo>
                    <a:lnTo>
                      <a:pt x="8348" y="18417"/>
                    </a:lnTo>
                    <a:lnTo>
                      <a:pt x="8428" y="18766"/>
                    </a:lnTo>
                    <a:lnTo>
                      <a:pt x="8494" y="19016"/>
                    </a:lnTo>
                    <a:lnTo>
                      <a:pt x="8567" y="19140"/>
                    </a:lnTo>
                    <a:lnTo>
                      <a:pt x="8348" y="19140"/>
                    </a:lnTo>
                    <a:lnTo>
                      <a:pt x="8282" y="18766"/>
                    </a:lnTo>
                    <a:lnTo>
                      <a:pt x="8209" y="18417"/>
                    </a:lnTo>
                    <a:lnTo>
                      <a:pt x="8282" y="18293"/>
                    </a:lnTo>
                    <a:lnTo>
                      <a:pt x="8348" y="17931"/>
                    </a:lnTo>
                    <a:lnTo>
                      <a:pt x="8348" y="17558"/>
                    </a:lnTo>
                    <a:lnTo>
                      <a:pt x="8282" y="17321"/>
                    </a:lnTo>
                    <a:lnTo>
                      <a:pt x="7990" y="16723"/>
                    </a:lnTo>
                    <a:lnTo>
                      <a:pt x="7705" y="16237"/>
                    </a:lnTo>
                    <a:lnTo>
                      <a:pt x="7566" y="16112"/>
                    </a:lnTo>
                    <a:lnTo>
                      <a:pt x="7281" y="15988"/>
                    </a:lnTo>
                    <a:lnTo>
                      <a:pt x="7281" y="16112"/>
                    </a:lnTo>
                    <a:lnTo>
                      <a:pt x="7215" y="16112"/>
                    </a:lnTo>
                    <a:lnTo>
                      <a:pt x="7281" y="15863"/>
                    </a:lnTo>
                    <a:lnTo>
                      <a:pt x="7566" y="16112"/>
                    </a:lnTo>
                    <a:lnTo>
                      <a:pt x="7639" y="16112"/>
                    </a:lnTo>
                    <a:lnTo>
                      <a:pt x="7639" y="15988"/>
                    </a:lnTo>
                    <a:lnTo>
                      <a:pt x="7354" y="15751"/>
                    </a:lnTo>
                    <a:lnTo>
                      <a:pt x="7281" y="15751"/>
                    </a:lnTo>
                    <a:lnTo>
                      <a:pt x="7215" y="15863"/>
                    </a:lnTo>
                    <a:lnTo>
                      <a:pt x="7215" y="15751"/>
                    </a:lnTo>
                    <a:lnTo>
                      <a:pt x="6923" y="15863"/>
                    </a:lnTo>
                    <a:lnTo>
                      <a:pt x="6857" y="15751"/>
                    </a:lnTo>
                    <a:lnTo>
                      <a:pt x="6711" y="15863"/>
                    </a:lnTo>
                    <a:lnTo>
                      <a:pt x="6491" y="15265"/>
                    </a:lnTo>
                    <a:lnTo>
                      <a:pt x="6287" y="14891"/>
                    </a:lnTo>
                    <a:lnTo>
                      <a:pt x="5848" y="14779"/>
                    </a:lnTo>
                    <a:lnTo>
                      <a:pt x="5643" y="14654"/>
                    </a:lnTo>
                    <a:lnTo>
                      <a:pt x="5563" y="14654"/>
                    </a:lnTo>
                    <a:lnTo>
                      <a:pt x="5358" y="14293"/>
                    </a:lnTo>
                    <a:lnTo>
                      <a:pt x="5212" y="14293"/>
                    </a:lnTo>
                    <a:lnTo>
                      <a:pt x="5073" y="14405"/>
                    </a:lnTo>
                    <a:lnTo>
                      <a:pt x="4854" y="14293"/>
                    </a:lnTo>
                    <a:lnTo>
                      <a:pt x="4635" y="14293"/>
                    </a:lnTo>
                    <a:lnTo>
                      <a:pt x="4349" y="13445"/>
                    </a:lnTo>
                    <a:lnTo>
                      <a:pt x="4349" y="13333"/>
                    </a:lnTo>
                    <a:lnTo>
                      <a:pt x="4349" y="13196"/>
                    </a:lnTo>
                    <a:lnTo>
                      <a:pt x="4284" y="13196"/>
                    </a:lnTo>
                    <a:lnTo>
                      <a:pt x="4145" y="12847"/>
                    </a:lnTo>
                    <a:lnTo>
                      <a:pt x="4064" y="12710"/>
                    </a:lnTo>
                    <a:lnTo>
                      <a:pt x="3999" y="12847"/>
                    </a:lnTo>
                    <a:lnTo>
                      <a:pt x="3999" y="13445"/>
                    </a:lnTo>
                    <a:lnTo>
                      <a:pt x="3706" y="13333"/>
                    </a:lnTo>
                    <a:lnTo>
                      <a:pt x="3640" y="13445"/>
                    </a:lnTo>
                    <a:lnTo>
                      <a:pt x="3494" y="13196"/>
                    </a:lnTo>
                    <a:lnTo>
                      <a:pt x="3355" y="13196"/>
                    </a:lnTo>
                    <a:lnTo>
                      <a:pt x="3282" y="13196"/>
                    </a:lnTo>
                    <a:lnTo>
                      <a:pt x="3070" y="13196"/>
                    </a:lnTo>
                    <a:lnTo>
                      <a:pt x="2997" y="13445"/>
                    </a:lnTo>
                    <a:lnTo>
                      <a:pt x="2851" y="13931"/>
                    </a:lnTo>
                    <a:lnTo>
                      <a:pt x="2712" y="13931"/>
                    </a:lnTo>
                    <a:lnTo>
                      <a:pt x="2566" y="14056"/>
                    </a:lnTo>
                    <a:lnTo>
                      <a:pt x="2288" y="14056"/>
                    </a:lnTo>
                    <a:lnTo>
                      <a:pt x="2208" y="13931"/>
                    </a:lnTo>
                    <a:lnTo>
                      <a:pt x="1784" y="13807"/>
                    </a:lnTo>
                    <a:lnTo>
                      <a:pt x="1784" y="13570"/>
                    </a:lnTo>
                    <a:lnTo>
                      <a:pt x="2003" y="13445"/>
                    </a:lnTo>
                    <a:lnTo>
                      <a:pt x="2003" y="13196"/>
                    </a:lnTo>
                    <a:lnTo>
                      <a:pt x="1923" y="12960"/>
                    </a:lnTo>
                    <a:lnTo>
                      <a:pt x="1923" y="12598"/>
                    </a:lnTo>
                    <a:lnTo>
                      <a:pt x="1849" y="12361"/>
                    </a:lnTo>
                    <a:lnTo>
                      <a:pt x="1784" y="11988"/>
                    </a:lnTo>
                    <a:lnTo>
                      <a:pt x="1703" y="11751"/>
                    </a:lnTo>
                    <a:lnTo>
                      <a:pt x="1499" y="11153"/>
                    </a:lnTo>
                    <a:lnTo>
                      <a:pt x="1075" y="10779"/>
                    </a:lnTo>
                    <a:lnTo>
                      <a:pt x="994" y="10779"/>
                    </a:lnTo>
                    <a:lnTo>
                      <a:pt x="928" y="10903"/>
                    </a:lnTo>
                    <a:lnTo>
                      <a:pt x="709" y="10779"/>
                    </a:lnTo>
                    <a:lnTo>
                      <a:pt x="636" y="10667"/>
                    </a:lnTo>
                    <a:lnTo>
                      <a:pt x="570" y="10530"/>
                    </a:lnTo>
                    <a:lnTo>
                      <a:pt x="490" y="10530"/>
                    </a:lnTo>
                    <a:lnTo>
                      <a:pt x="490" y="10667"/>
                    </a:lnTo>
                    <a:lnTo>
                      <a:pt x="0" y="10293"/>
                    </a:lnTo>
                    <a:lnTo>
                      <a:pt x="0" y="10181"/>
                    </a:lnTo>
                    <a:lnTo>
                      <a:pt x="139" y="10293"/>
                    </a:lnTo>
                    <a:lnTo>
                      <a:pt x="212" y="10181"/>
                    </a:lnTo>
                    <a:lnTo>
                      <a:pt x="139" y="9931"/>
                    </a:lnTo>
                    <a:lnTo>
                      <a:pt x="709" y="9931"/>
                    </a:lnTo>
                    <a:lnTo>
                      <a:pt x="928" y="9807"/>
                    </a:lnTo>
                    <a:lnTo>
                      <a:pt x="1564" y="9695"/>
                    </a:lnTo>
                    <a:lnTo>
                      <a:pt x="2003" y="9695"/>
                    </a:lnTo>
                    <a:lnTo>
                      <a:pt x="2427" y="9931"/>
                    </a:lnTo>
                    <a:lnTo>
                      <a:pt x="2493" y="9695"/>
                    </a:lnTo>
                    <a:lnTo>
                      <a:pt x="2566" y="9209"/>
                    </a:lnTo>
                    <a:lnTo>
                      <a:pt x="2566" y="9084"/>
                    </a:lnTo>
                    <a:lnTo>
                      <a:pt x="2493" y="8972"/>
                    </a:lnTo>
                    <a:lnTo>
                      <a:pt x="2493" y="8598"/>
                    </a:lnTo>
                    <a:lnTo>
                      <a:pt x="2427" y="8349"/>
                    </a:lnTo>
                    <a:lnTo>
                      <a:pt x="2354" y="8349"/>
                    </a:lnTo>
                    <a:lnTo>
                      <a:pt x="2069" y="8349"/>
                    </a:lnTo>
                    <a:lnTo>
                      <a:pt x="1923" y="8112"/>
                    </a:lnTo>
                    <a:lnTo>
                      <a:pt x="1784" y="8000"/>
                    </a:lnTo>
                    <a:lnTo>
                      <a:pt x="1703" y="7863"/>
                    </a:lnTo>
                    <a:lnTo>
                      <a:pt x="1425" y="7863"/>
                    </a:lnTo>
                    <a:lnTo>
                      <a:pt x="1213" y="8723"/>
                    </a:lnTo>
                    <a:lnTo>
                      <a:pt x="1075" y="8598"/>
                    </a:lnTo>
                    <a:lnTo>
                      <a:pt x="1140" y="8000"/>
                    </a:lnTo>
                    <a:lnTo>
                      <a:pt x="1075" y="7863"/>
                    </a:lnTo>
                    <a:lnTo>
                      <a:pt x="1075" y="7751"/>
                    </a:lnTo>
                    <a:lnTo>
                      <a:pt x="1213" y="7626"/>
                    </a:lnTo>
                    <a:lnTo>
                      <a:pt x="1140" y="7377"/>
                    </a:lnTo>
                    <a:lnTo>
                      <a:pt x="994" y="7514"/>
                    </a:lnTo>
                    <a:lnTo>
                      <a:pt x="775" y="7377"/>
                    </a:lnTo>
                    <a:lnTo>
                      <a:pt x="855" y="7140"/>
                    </a:lnTo>
                    <a:lnTo>
                      <a:pt x="775" y="7028"/>
                    </a:lnTo>
                    <a:lnTo>
                      <a:pt x="928" y="7028"/>
                    </a:lnTo>
                    <a:lnTo>
                      <a:pt x="994" y="7140"/>
                    </a:lnTo>
                    <a:lnTo>
                      <a:pt x="1140" y="7028"/>
                    </a:lnTo>
                    <a:lnTo>
                      <a:pt x="1075" y="6542"/>
                    </a:lnTo>
                    <a:lnTo>
                      <a:pt x="1213" y="6417"/>
                    </a:lnTo>
                    <a:lnTo>
                      <a:pt x="1352" y="6305"/>
                    </a:lnTo>
                    <a:lnTo>
                      <a:pt x="1213" y="6903"/>
                    </a:lnTo>
                    <a:lnTo>
                      <a:pt x="1279" y="7028"/>
                    </a:lnTo>
                    <a:lnTo>
                      <a:pt x="1499" y="6791"/>
                    </a:lnTo>
                    <a:lnTo>
                      <a:pt x="1499" y="6903"/>
                    </a:lnTo>
                    <a:lnTo>
                      <a:pt x="1425" y="7028"/>
                    </a:lnTo>
                    <a:lnTo>
                      <a:pt x="1499" y="7140"/>
                    </a:lnTo>
                    <a:lnTo>
                      <a:pt x="1703" y="7028"/>
                    </a:lnTo>
                    <a:lnTo>
                      <a:pt x="1923" y="7028"/>
                    </a:lnTo>
                    <a:lnTo>
                      <a:pt x="1923" y="7265"/>
                    </a:lnTo>
                    <a:lnTo>
                      <a:pt x="2069" y="7265"/>
                    </a:lnTo>
                    <a:lnTo>
                      <a:pt x="2208" y="7265"/>
                    </a:lnTo>
                    <a:lnTo>
                      <a:pt x="2288" y="7140"/>
                    </a:lnTo>
                    <a:lnTo>
                      <a:pt x="2427" y="7140"/>
                    </a:lnTo>
                    <a:lnTo>
                      <a:pt x="2493" y="7028"/>
                    </a:lnTo>
                    <a:lnTo>
                      <a:pt x="2493" y="6903"/>
                    </a:lnTo>
                    <a:lnTo>
                      <a:pt x="2427" y="6791"/>
                    </a:lnTo>
                    <a:lnTo>
                      <a:pt x="2427" y="6654"/>
                    </a:lnTo>
                    <a:lnTo>
                      <a:pt x="2354" y="6417"/>
                    </a:lnTo>
                    <a:lnTo>
                      <a:pt x="2208" y="6417"/>
                    </a:lnTo>
                    <a:lnTo>
                      <a:pt x="2208" y="6654"/>
                    </a:lnTo>
                    <a:lnTo>
                      <a:pt x="2003" y="6654"/>
                    </a:lnTo>
                    <a:lnTo>
                      <a:pt x="2069" y="6542"/>
                    </a:lnTo>
                    <a:lnTo>
                      <a:pt x="2069" y="6417"/>
                    </a:lnTo>
                    <a:lnTo>
                      <a:pt x="1784" y="6654"/>
                    </a:lnTo>
                    <a:lnTo>
                      <a:pt x="1703" y="6542"/>
                    </a:lnTo>
                    <a:lnTo>
                      <a:pt x="1923" y="6056"/>
                    </a:lnTo>
                    <a:lnTo>
                      <a:pt x="2069" y="5819"/>
                    </a:lnTo>
                    <a:lnTo>
                      <a:pt x="2003" y="5682"/>
                    </a:lnTo>
                    <a:lnTo>
                      <a:pt x="1923" y="5682"/>
                    </a:lnTo>
                    <a:lnTo>
                      <a:pt x="1564" y="6056"/>
                    </a:lnTo>
                    <a:lnTo>
                      <a:pt x="1279" y="6056"/>
                    </a:lnTo>
                    <a:lnTo>
                      <a:pt x="994" y="6305"/>
                    </a:lnTo>
                    <a:lnTo>
                      <a:pt x="855" y="6305"/>
                    </a:lnTo>
                    <a:lnTo>
                      <a:pt x="570" y="6056"/>
                    </a:lnTo>
                    <a:lnTo>
                      <a:pt x="490" y="6168"/>
                    </a:lnTo>
                    <a:lnTo>
                      <a:pt x="490" y="6305"/>
                    </a:lnTo>
                    <a:lnTo>
                      <a:pt x="424" y="6417"/>
                    </a:lnTo>
                    <a:lnTo>
                      <a:pt x="66" y="6305"/>
                    </a:lnTo>
                    <a:lnTo>
                      <a:pt x="66" y="6168"/>
                    </a:lnTo>
                    <a:lnTo>
                      <a:pt x="66" y="6056"/>
                    </a:lnTo>
                    <a:lnTo>
                      <a:pt x="0" y="5931"/>
                    </a:lnTo>
                    <a:lnTo>
                      <a:pt x="0" y="5819"/>
                    </a:lnTo>
                    <a:lnTo>
                      <a:pt x="0" y="5682"/>
                    </a:lnTo>
                    <a:lnTo>
                      <a:pt x="66" y="5819"/>
                    </a:lnTo>
                    <a:lnTo>
                      <a:pt x="139" y="5682"/>
                    </a:lnTo>
                    <a:lnTo>
                      <a:pt x="66" y="5333"/>
                    </a:lnTo>
                    <a:lnTo>
                      <a:pt x="0" y="5084"/>
                    </a:lnTo>
                    <a:lnTo>
                      <a:pt x="139" y="4723"/>
                    </a:lnTo>
                    <a:lnTo>
                      <a:pt x="212" y="4361"/>
                    </a:lnTo>
                    <a:lnTo>
                      <a:pt x="212" y="4237"/>
                    </a:lnTo>
                    <a:lnTo>
                      <a:pt x="139" y="3988"/>
                    </a:lnTo>
                    <a:lnTo>
                      <a:pt x="285" y="3751"/>
                    </a:lnTo>
                    <a:lnTo>
                      <a:pt x="285" y="3502"/>
                    </a:lnTo>
                    <a:lnTo>
                      <a:pt x="490" y="3265"/>
                    </a:lnTo>
                    <a:lnTo>
                      <a:pt x="570" y="3389"/>
                    </a:lnTo>
                    <a:lnTo>
                      <a:pt x="636" y="3153"/>
                    </a:lnTo>
                    <a:lnTo>
                      <a:pt x="855" y="3153"/>
                    </a:lnTo>
                    <a:lnTo>
                      <a:pt x="928" y="3153"/>
                    </a:lnTo>
                    <a:lnTo>
                      <a:pt x="1075" y="3016"/>
                    </a:lnTo>
                    <a:lnTo>
                      <a:pt x="1140" y="2903"/>
                    </a:lnTo>
                    <a:lnTo>
                      <a:pt x="1140" y="2779"/>
                    </a:lnTo>
                    <a:lnTo>
                      <a:pt x="1279" y="2667"/>
                    </a:lnTo>
                    <a:lnTo>
                      <a:pt x="1499" y="2293"/>
                    </a:lnTo>
                    <a:lnTo>
                      <a:pt x="1564" y="2417"/>
                    </a:lnTo>
                    <a:lnTo>
                      <a:pt x="1784" y="2542"/>
                    </a:lnTo>
                    <a:lnTo>
                      <a:pt x="2003" y="2417"/>
                    </a:lnTo>
                    <a:lnTo>
                      <a:pt x="2069" y="2293"/>
                    </a:lnTo>
                    <a:lnTo>
                      <a:pt x="2069" y="2181"/>
                    </a:lnTo>
                    <a:lnTo>
                      <a:pt x="2288" y="2181"/>
                    </a:lnTo>
                    <a:lnTo>
                      <a:pt x="2566" y="1944"/>
                    </a:lnTo>
                    <a:lnTo>
                      <a:pt x="2632" y="1944"/>
                    </a:lnTo>
                    <a:lnTo>
                      <a:pt x="2712" y="2056"/>
                    </a:lnTo>
                    <a:lnTo>
                      <a:pt x="2778" y="2056"/>
                    </a:lnTo>
                    <a:lnTo>
                      <a:pt x="2851" y="2181"/>
                    </a:lnTo>
                    <a:lnTo>
                      <a:pt x="2712" y="2417"/>
                    </a:lnTo>
                    <a:lnTo>
                      <a:pt x="2778" y="2417"/>
                    </a:lnTo>
                    <a:lnTo>
                      <a:pt x="2917" y="2293"/>
                    </a:lnTo>
                    <a:lnTo>
                      <a:pt x="3070" y="2417"/>
                    </a:lnTo>
                    <a:lnTo>
                      <a:pt x="3216" y="2293"/>
                    </a:lnTo>
                    <a:lnTo>
                      <a:pt x="3355" y="1944"/>
                    </a:lnTo>
                    <a:lnTo>
                      <a:pt x="3567" y="1944"/>
                    </a:lnTo>
                    <a:lnTo>
                      <a:pt x="3925" y="1944"/>
                    </a:lnTo>
                    <a:lnTo>
                      <a:pt x="4064" y="1944"/>
                    </a:lnTo>
                    <a:lnTo>
                      <a:pt x="4145" y="1807"/>
                    </a:lnTo>
                    <a:lnTo>
                      <a:pt x="4349" y="1570"/>
                    </a:lnTo>
                    <a:lnTo>
                      <a:pt x="4430" y="1570"/>
                    </a:lnTo>
                    <a:lnTo>
                      <a:pt x="4430" y="1695"/>
                    </a:lnTo>
                    <a:lnTo>
                      <a:pt x="4496" y="1570"/>
                    </a:lnTo>
                    <a:lnTo>
                      <a:pt x="4569" y="1570"/>
                    </a:lnTo>
                    <a:lnTo>
                      <a:pt x="4569" y="1807"/>
                    </a:lnTo>
                    <a:lnTo>
                      <a:pt x="4635" y="2417"/>
                    </a:lnTo>
                    <a:lnTo>
                      <a:pt x="4708" y="2542"/>
                    </a:lnTo>
                    <a:lnTo>
                      <a:pt x="4781" y="2417"/>
                    </a:lnTo>
                    <a:lnTo>
                      <a:pt x="4781" y="2293"/>
                    </a:lnTo>
                    <a:lnTo>
                      <a:pt x="4993" y="2293"/>
                    </a:lnTo>
                    <a:lnTo>
                      <a:pt x="4993" y="2417"/>
                    </a:lnTo>
                    <a:lnTo>
                      <a:pt x="4920" y="2417"/>
                    </a:lnTo>
                    <a:lnTo>
                      <a:pt x="4920" y="2667"/>
                    </a:lnTo>
                    <a:lnTo>
                      <a:pt x="4993" y="2779"/>
                    </a:lnTo>
                    <a:lnTo>
                      <a:pt x="5073" y="2903"/>
                    </a:lnTo>
                    <a:lnTo>
                      <a:pt x="5139" y="2903"/>
                    </a:lnTo>
                    <a:lnTo>
                      <a:pt x="5139" y="2542"/>
                    </a:lnTo>
                    <a:lnTo>
                      <a:pt x="5278" y="1944"/>
                    </a:lnTo>
                    <a:lnTo>
                      <a:pt x="5358" y="1944"/>
                    </a:lnTo>
                    <a:lnTo>
                      <a:pt x="5358" y="1807"/>
                    </a:lnTo>
                    <a:lnTo>
                      <a:pt x="5424" y="1807"/>
                    </a:lnTo>
                    <a:lnTo>
                      <a:pt x="5563" y="2056"/>
                    </a:lnTo>
                    <a:lnTo>
                      <a:pt x="5782" y="1944"/>
                    </a:lnTo>
                    <a:lnTo>
                      <a:pt x="5921" y="2056"/>
                    </a:lnTo>
                    <a:lnTo>
                      <a:pt x="5994" y="2181"/>
                    </a:lnTo>
                    <a:lnTo>
                      <a:pt x="6140" y="2181"/>
                    </a:lnTo>
                    <a:lnTo>
                      <a:pt x="6206" y="2181"/>
                    </a:lnTo>
                    <a:lnTo>
                      <a:pt x="6287" y="2181"/>
                    </a:lnTo>
                    <a:lnTo>
                      <a:pt x="6206" y="2293"/>
                    </a:lnTo>
                    <a:lnTo>
                      <a:pt x="6287" y="2417"/>
                    </a:lnTo>
                    <a:lnTo>
                      <a:pt x="6425" y="2417"/>
                    </a:lnTo>
                    <a:lnTo>
                      <a:pt x="6491" y="2542"/>
                    </a:lnTo>
                    <a:lnTo>
                      <a:pt x="6572" y="2542"/>
                    </a:lnTo>
                    <a:lnTo>
                      <a:pt x="6637" y="2542"/>
                    </a:lnTo>
                    <a:lnTo>
                      <a:pt x="6711" y="2293"/>
                    </a:lnTo>
                    <a:lnTo>
                      <a:pt x="6637" y="2293"/>
                    </a:lnTo>
                    <a:lnTo>
                      <a:pt x="6637" y="1807"/>
                    </a:lnTo>
                    <a:lnTo>
                      <a:pt x="6776" y="1807"/>
                    </a:lnTo>
                    <a:lnTo>
                      <a:pt x="6857" y="1570"/>
                    </a:lnTo>
                    <a:lnTo>
                      <a:pt x="6711" y="1321"/>
                    </a:lnTo>
                    <a:lnTo>
                      <a:pt x="6637" y="1209"/>
                    </a:lnTo>
                    <a:lnTo>
                      <a:pt x="6711" y="972"/>
                    </a:lnTo>
                    <a:lnTo>
                      <a:pt x="6776" y="972"/>
                    </a:lnTo>
                    <a:lnTo>
                      <a:pt x="6857" y="835"/>
                    </a:lnTo>
                    <a:lnTo>
                      <a:pt x="6923" y="598"/>
                    </a:lnTo>
                    <a:lnTo>
                      <a:pt x="6996" y="598"/>
                    </a:lnTo>
                    <a:lnTo>
                      <a:pt x="7215" y="361"/>
                    </a:lnTo>
                    <a:lnTo>
                      <a:pt x="7281" y="361"/>
                    </a:lnTo>
                    <a:lnTo>
                      <a:pt x="7420" y="598"/>
                    </a:lnTo>
                    <a:lnTo>
                      <a:pt x="7566" y="723"/>
                    </a:lnTo>
                    <a:lnTo>
                      <a:pt x="7639" y="723"/>
                    </a:lnTo>
                    <a:lnTo>
                      <a:pt x="7851" y="723"/>
                    </a:lnTo>
                    <a:lnTo>
                      <a:pt x="7990" y="598"/>
                    </a:lnTo>
                    <a:lnTo>
                      <a:pt x="8209" y="361"/>
                    </a:lnTo>
                    <a:lnTo>
                      <a:pt x="8348" y="361"/>
                    </a:lnTo>
                    <a:lnTo>
                      <a:pt x="8633" y="112"/>
                    </a:lnTo>
                    <a:lnTo>
                      <a:pt x="8713" y="361"/>
                    </a:lnTo>
                    <a:lnTo>
                      <a:pt x="8713" y="598"/>
                    </a:lnTo>
                    <a:lnTo>
                      <a:pt x="8713" y="723"/>
                    </a:lnTo>
                    <a:lnTo>
                      <a:pt x="8852" y="598"/>
                    </a:lnTo>
                    <a:lnTo>
                      <a:pt x="8852" y="486"/>
                    </a:lnTo>
                    <a:lnTo>
                      <a:pt x="9203" y="237"/>
                    </a:lnTo>
                    <a:lnTo>
                      <a:pt x="9357" y="112"/>
                    </a:lnTo>
                    <a:lnTo>
                      <a:pt x="9357" y="0"/>
                    </a:lnTo>
                    <a:lnTo>
                      <a:pt x="9423" y="0"/>
                    </a:lnTo>
                    <a:lnTo>
                      <a:pt x="9357" y="361"/>
                    </a:lnTo>
                    <a:lnTo>
                      <a:pt x="9357" y="723"/>
                    </a:lnTo>
                    <a:lnTo>
                      <a:pt x="9357" y="835"/>
                    </a:lnTo>
                    <a:lnTo>
                      <a:pt x="9642" y="972"/>
                    </a:lnTo>
                    <a:lnTo>
                      <a:pt x="9708" y="1084"/>
                    </a:lnTo>
                    <a:lnTo>
                      <a:pt x="9561" y="1321"/>
                    </a:lnTo>
                    <a:lnTo>
                      <a:pt x="9846" y="1570"/>
                    </a:lnTo>
                    <a:lnTo>
                      <a:pt x="9927" y="1695"/>
                    </a:lnTo>
                    <a:lnTo>
                      <a:pt x="9993" y="1570"/>
                    </a:lnTo>
                    <a:lnTo>
                      <a:pt x="10066" y="1695"/>
                    </a:lnTo>
                    <a:lnTo>
                      <a:pt x="10132" y="1807"/>
                    </a:lnTo>
                    <a:lnTo>
                      <a:pt x="10066" y="2181"/>
                    </a:lnTo>
                    <a:lnTo>
                      <a:pt x="10278" y="2667"/>
                    </a:lnTo>
                    <a:lnTo>
                      <a:pt x="10351" y="2542"/>
                    </a:lnTo>
                    <a:lnTo>
                      <a:pt x="10424" y="2779"/>
                    </a:lnTo>
                    <a:lnTo>
                      <a:pt x="10424" y="2903"/>
                    </a:lnTo>
                    <a:lnTo>
                      <a:pt x="10490" y="3016"/>
                    </a:lnTo>
                    <a:lnTo>
                      <a:pt x="10636" y="3265"/>
                    </a:lnTo>
                    <a:lnTo>
                      <a:pt x="10570" y="3389"/>
                    </a:lnTo>
                    <a:lnTo>
                      <a:pt x="10636" y="3751"/>
                    </a:lnTo>
                    <a:lnTo>
                      <a:pt x="10636" y="3875"/>
                    </a:lnTo>
                    <a:lnTo>
                      <a:pt x="10570" y="3988"/>
                    </a:lnTo>
                    <a:lnTo>
                      <a:pt x="10636" y="4125"/>
                    </a:lnTo>
                    <a:lnTo>
                      <a:pt x="10775" y="4237"/>
                    </a:lnTo>
                    <a:lnTo>
                      <a:pt x="10855" y="4474"/>
                    </a:lnTo>
                    <a:lnTo>
                      <a:pt x="11140" y="4723"/>
                    </a:lnTo>
                    <a:lnTo>
                      <a:pt x="11060" y="4960"/>
                    </a:lnTo>
                    <a:lnTo>
                      <a:pt x="11140" y="5196"/>
                    </a:lnTo>
                    <a:lnTo>
                      <a:pt x="11206" y="5196"/>
                    </a:lnTo>
                    <a:lnTo>
                      <a:pt x="11279" y="5445"/>
                    </a:lnTo>
                    <a:lnTo>
                      <a:pt x="11345" y="5196"/>
                    </a:lnTo>
                    <a:lnTo>
                      <a:pt x="11279" y="5084"/>
                    </a:lnTo>
                    <a:lnTo>
                      <a:pt x="11425" y="4960"/>
                    </a:lnTo>
                    <a:lnTo>
                      <a:pt x="11425" y="5084"/>
                    </a:lnTo>
                    <a:lnTo>
                      <a:pt x="11564" y="5084"/>
                    </a:lnTo>
                    <a:lnTo>
                      <a:pt x="11637" y="4960"/>
                    </a:lnTo>
                    <a:lnTo>
                      <a:pt x="11923" y="4474"/>
                    </a:lnTo>
                    <a:lnTo>
                      <a:pt x="11988" y="4237"/>
                    </a:lnTo>
                    <a:lnTo>
                      <a:pt x="12354" y="4125"/>
                    </a:lnTo>
                    <a:lnTo>
                      <a:pt x="12493" y="3751"/>
                    </a:lnTo>
                    <a:lnTo>
                      <a:pt x="12420" y="3639"/>
                    </a:lnTo>
                    <a:lnTo>
                      <a:pt x="12493" y="3502"/>
                    </a:lnTo>
                    <a:lnTo>
                      <a:pt x="12712" y="3639"/>
                    </a:lnTo>
                    <a:lnTo>
                      <a:pt x="12778" y="3751"/>
                    </a:lnTo>
                    <a:lnTo>
                      <a:pt x="12851" y="3751"/>
                    </a:lnTo>
                    <a:lnTo>
                      <a:pt x="12851" y="3639"/>
                    </a:lnTo>
                    <a:lnTo>
                      <a:pt x="13282" y="3265"/>
                    </a:lnTo>
                    <a:lnTo>
                      <a:pt x="13282" y="3153"/>
                    </a:lnTo>
                    <a:lnTo>
                      <a:pt x="13348" y="3153"/>
                    </a:lnTo>
                    <a:lnTo>
                      <a:pt x="13348" y="3389"/>
                    </a:lnTo>
                    <a:lnTo>
                      <a:pt x="13487" y="3389"/>
                    </a:lnTo>
                    <a:lnTo>
                      <a:pt x="13202" y="3988"/>
                    </a:lnTo>
                    <a:lnTo>
                      <a:pt x="13282" y="4125"/>
                    </a:lnTo>
                    <a:lnTo>
                      <a:pt x="13421" y="3988"/>
                    </a:lnTo>
                    <a:lnTo>
                      <a:pt x="13487" y="3875"/>
                    </a:lnTo>
                    <a:lnTo>
                      <a:pt x="13640" y="3751"/>
                    </a:lnTo>
                    <a:lnTo>
                      <a:pt x="13640" y="3875"/>
                    </a:lnTo>
                    <a:lnTo>
                      <a:pt x="13779" y="4361"/>
                    </a:lnTo>
                    <a:lnTo>
                      <a:pt x="13779" y="4723"/>
                    </a:lnTo>
                    <a:lnTo>
                      <a:pt x="13845" y="4723"/>
                    </a:lnTo>
                    <a:lnTo>
                      <a:pt x="13925" y="4361"/>
                    </a:lnTo>
                    <a:lnTo>
                      <a:pt x="13925" y="4237"/>
                    </a:lnTo>
                    <a:lnTo>
                      <a:pt x="13991" y="4361"/>
                    </a:lnTo>
                    <a:lnTo>
                      <a:pt x="13991" y="4598"/>
                    </a:lnTo>
                    <a:lnTo>
                      <a:pt x="14064" y="4723"/>
                    </a:lnTo>
                    <a:lnTo>
                      <a:pt x="14064" y="4598"/>
                    </a:lnTo>
                    <a:lnTo>
                      <a:pt x="14064" y="4361"/>
                    </a:lnTo>
                    <a:lnTo>
                      <a:pt x="14130" y="4125"/>
                    </a:lnTo>
                    <a:lnTo>
                      <a:pt x="14211" y="4237"/>
                    </a:lnTo>
                    <a:lnTo>
                      <a:pt x="14276" y="4361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26" name="Freeform 31"/>
              <p:cNvSpPr>
                <a:spLocks/>
              </p:cNvSpPr>
              <p:nvPr/>
            </p:nvSpPr>
            <p:spPr bwMode="auto">
              <a:xfrm>
                <a:off x="8595" y="18668"/>
                <a:ext cx="910" cy="1345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000"/>
                  <a:gd name="T43" fmla="*/ 0 h 20000"/>
                  <a:gd name="T44" fmla="*/ 20000 w 20000"/>
                  <a:gd name="T45" fmla="*/ 20000 h 200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000" h="20000">
                    <a:moveTo>
                      <a:pt x="19856" y="14915"/>
                    </a:moveTo>
                    <a:lnTo>
                      <a:pt x="14245" y="11695"/>
                    </a:lnTo>
                    <a:lnTo>
                      <a:pt x="11223" y="9831"/>
                    </a:lnTo>
                    <a:lnTo>
                      <a:pt x="11223" y="5085"/>
                    </a:lnTo>
                    <a:lnTo>
                      <a:pt x="7050" y="3220"/>
                    </a:lnTo>
                    <a:lnTo>
                      <a:pt x="5612" y="3220"/>
                    </a:lnTo>
                    <a:lnTo>
                      <a:pt x="1439" y="0"/>
                    </a:lnTo>
                    <a:lnTo>
                      <a:pt x="0" y="6610"/>
                    </a:lnTo>
                    <a:lnTo>
                      <a:pt x="1439" y="11695"/>
                    </a:lnTo>
                    <a:lnTo>
                      <a:pt x="2734" y="16441"/>
                    </a:lnTo>
                    <a:lnTo>
                      <a:pt x="9928" y="18305"/>
                    </a:lnTo>
                    <a:lnTo>
                      <a:pt x="16978" y="19831"/>
                    </a:lnTo>
                    <a:lnTo>
                      <a:pt x="18273" y="18305"/>
                    </a:lnTo>
                    <a:lnTo>
                      <a:pt x="19856" y="14915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27" name="Freeform 32"/>
              <p:cNvSpPr>
                <a:spLocks/>
              </p:cNvSpPr>
              <p:nvPr/>
            </p:nvSpPr>
            <p:spPr bwMode="auto">
              <a:xfrm>
                <a:off x="0" y="3673"/>
                <a:ext cx="527" cy="611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000"/>
                  <a:gd name="T49" fmla="*/ 0 h 20000"/>
                  <a:gd name="T50" fmla="*/ 20000 w 20000"/>
                  <a:gd name="T51" fmla="*/ 20000 h 200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000" h="20000">
                    <a:moveTo>
                      <a:pt x="19750" y="7843"/>
                    </a:moveTo>
                    <a:lnTo>
                      <a:pt x="17000" y="7843"/>
                    </a:lnTo>
                    <a:lnTo>
                      <a:pt x="14500" y="3922"/>
                    </a:lnTo>
                    <a:lnTo>
                      <a:pt x="17000" y="3922"/>
                    </a:lnTo>
                    <a:lnTo>
                      <a:pt x="14500" y="0"/>
                    </a:lnTo>
                    <a:lnTo>
                      <a:pt x="9750" y="0"/>
                    </a:lnTo>
                    <a:lnTo>
                      <a:pt x="0" y="7843"/>
                    </a:lnTo>
                    <a:lnTo>
                      <a:pt x="0" y="11765"/>
                    </a:lnTo>
                    <a:lnTo>
                      <a:pt x="7500" y="7843"/>
                    </a:lnTo>
                    <a:lnTo>
                      <a:pt x="7500" y="11765"/>
                    </a:lnTo>
                    <a:lnTo>
                      <a:pt x="4750" y="15294"/>
                    </a:lnTo>
                    <a:lnTo>
                      <a:pt x="4750" y="19608"/>
                    </a:lnTo>
                    <a:lnTo>
                      <a:pt x="14500" y="11765"/>
                    </a:lnTo>
                    <a:lnTo>
                      <a:pt x="19750" y="11765"/>
                    </a:lnTo>
                    <a:lnTo>
                      <a:pt x="19750" y="7843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28" name="Freeform 33"/>
              <p:cNvSpPr>
                <a:spLocks/>
              </p:cNvSpPr>
              <p:nvPr/>
            </p:nvSpPr>
            <p:spPr bwMode="auto">
              <a:xfrm>
                <a:off x="7469" y="15204"/>
                <a:ext cx="479" cy="448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000"/>
                  <a:gd name="T28" fmla="*/ 0 h 20000"/>
                  <a:gd name="T29" fmla="*/ 20000 w 20000"/>
                  <a:gd name="T30" fmla="*/ 20000 h 20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000" h="20000">
                    <a:moveTo>
                      <a:pt x="19714" y="9500"/>
                    </a:moveTo>
                    <a:lnTo>
                      <a:pt x="8571" y="0"/>
                    </a:lnTo>
                    <a:lnTo>
                      <a:pt x="0" y="0"/>
                    </a:lnTo>
                    <a:lnTo>
                      <a:pt x="0" y="4500"/>
                    </a:lnTo>
                    <a:lnTo>
                      <a:pt x="5429" y="9500"/>
                    </a:lnTo>
                    <a:lnTo>
                      <a:pt x="11143" y="19500"/>
                    </a:lnTo>
                    <a:lnTo>
                      <a:pt x="16571" y="14000"/>
                    </a:lnTo>
                    <a:lnTo>
                      <a:pt x="19714" y="14000"/>
                    </a:lnTo>
                    <a:lnTo>
                      <a:pt x="19714" y="950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29" name="Freeform 34"/>
              <p:cNvSpPr>
                <a:spLocks/>
              </p:cNvSpPr>
              <p:nvPr/>
            </p:nvSpPr>
            <p:spPr bwMode="auto">
              <a:xfrm>
                <a:off x="5506" y="1025"/>
                <a:ext cx="335" cy="20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19608" y="10476"/>
                    </a:moveTo>
                    <a:lnTo>
                      <a:pt x="11765" y="0"/>
                    </a:lnTo>
                    <a:lnTo>
                      <a:pt x="7843" y="0"/>
                    </a:lnTo>
                    <a:lnTo>
                      <a:pt x="0" y="0"/>
                    </a:lnTo>
                    <a:lnTo>
                      <a:pt x="0" y="19048"/>
                    </a:lnTo>
                    <a:lnTo>
                      <a:pt x="15294" y="19048"/>
                    </a:lnTo>
                    <a:lnTo>
                      <a:pt x="19608" y="10476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30" name="Freeform 35"/>
              <p:cNvSpPr>
                <a:spLocks/>
              </p:cNvSpPr>
              <p:nvPr/>
            </p:nvSpPr>
            <p:spPr bwMode="auto">
              <a:xfrm>
                <a:off x="9887" y="18668"/>
                <a:ext cx="287" cy="326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000"/>
                  <a:gd name="T34" fmla="*/ 0 h 20000"/>
                  <a:gd name="T35" fmla="*/ 20000 w 20000"/>
                  <a:gd name="T36" fmla="*/ 20000 h 200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000" h="20000">
                    <a:moveTo>
                      <a:pt x="19500" y="12258"/>
                    </a:moveTo>
                    <a:lnTo>
                      <a:pt x="19500" y="6452"/>
                    </a:lnTo>
                    <a:lnTo>
                      <a:pt x="19500" y="0"/>
                    </a:lnTo>
                    <a:lnTo>
                      <a:pt x="14000" y="6452"/>
                    </a:lnTo>
                    <a:lnTo>
                      <a:pt x="9500" y="0"/>
                    </a:lnTo>
                    <a:lnTo>
                      <a:pt x="4500" y="0"/>
                    </a:lnTo>
                    <a:lnTo>
                      <a:pt x="0" y="6452"/>
                    </a:lnTo>
                    <a:lnTo>
                      <a:pt x="14000" y="12258"/>
                    </a:lnTo>
                    <a:lnTo>
                      <a:pt x="14000" y="19355"/>
                    </a:lnTo>
                    <a:lnTo>
                      <a:pt x="19500" y="12258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31" name="Freeform 36"/>
              <p:cNvSpPr>
                <a:spLocks/>
              </p:cNvSpPr>
              <p:nvPr/>
            </p:nvSpPr>
            <p:spPr bwMode="auto">
              <a:xfrm>
                <a:off x="10677" y="16182"/>
                <a:ext cx="144" cy="489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19048" y="0"/>
                    </a:moveTo>
                    <a:lnTo>
                      <a:pt x="19048" y="5000"/>
                    </a:lnTo>
                    <a:lnTo>
                      <a:pt x="0" y="19500"/>
                    </a:lnTo>
                    <a:lnTo>
                      <a:pt x="0" y="15000"/>
                    </a:lnTo>
                    <a:lnTo>
                      <a:pt x="10476" y="0"/>
                    </a:lnTo>
                    <a:lnTo>
                      <a:pt x="190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32" name="Freeform 37"/>
              <p:cNvSpPr>
                <a:spLocks/>
              </p:cNvSpPr>
              <p:nvPr/>
            </p:nvSpPr>
            <p:spPr bwMode="auto">
              <a:xfrm>
                <a:off x="10869" y="16182"/>
                <a:ext cx="215" cy="24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9333" y="10476"/>
                    </a:moveTo>
                    <a:lnTo>
                      <a:pt x="13333" y="0"/>
                    </a:lnTo>
                    <a:lnTo>
                      <a:pt x="0" y="0"/>
                    </a:lnTo>
                    <a:lnTo>
                      <a:pt x="6000" y="19048"/>
                    </a:lnTo>
                    <a:lnTo>
                      <a:pt x="19333" y="10476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33" name="Freeform 38"/>
              <p:cNvSpPr>
                <a:spLocks/>
              </p:cNvSpPr>
              <p:nvPr/>
            </p:nvSpPr>
            <p:spPr bwMode="auto">
              <a:xfrm>
                <a:off x="10414" y="19442"/>
                <a:ext cx="144" cy="122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9048" y="0"/>
                    </a:moveTo>
                    <a:lnTo>
                      <a:pt x="19048" y="18000"/>
                    </a:lnTo>
                    <a:lnTo>
                      <a:pt x="0" y="18000"/>
                    </a:lnTo>
                    <a:lnTo>
                      <a:pt x="0" y="0"/>
                    </a:lnTo>
                    <a:lnTo>
                      <a:pt x="190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34" name="Freeform 39"/>
              <p:cNvSpPr>
                <a:spLocks/>
              </p:cNvSpPr>
              <p:nvPr/>
            </p:nvSpPr>
            <p:spPr bwMode="auto">
              <a:xfrm>
                <a:off x="5051" y="14064"/>
                <a:ext cx="144" cy="24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19048" y="19048"/>
                    </a:moveTo>
                    <a:lnTo>
                      <a:pt x="19048" y="0"/>
                    </a:lnTo>
                    <a:lnTo>
                      <a:pt x="0" y="0"/>
                    </a:lnTo>
                    <a:lnTo>
                      <a:pt x="10476" y="8571"/>
                    </a:lnTo>
                    <a:lnTo>
                      <a:pt x="10476" y="19048"/>
                    </a:lnTo>
                    <a:lnTo>
                      <a:pt x="19048" y="19048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35" name="Freeform 40"/>
              <p:cNvSpPr>
                <a:spLocks/>
              </p:cNvSpPr>
              <p:nvPr/>
            </p:nvSpPr>
            <p:spPr bwMode="auto">
              <a:xfrm>
                <a:off x="1245" y="5385"/>
                <a:ext cx="144" cy="24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19048" y="0"/>
                    </a:moveTo>
                    <a:lnTo>
                      <a:pt x="19048" y="8571"/>
                    </a:lnTo>
                    <a:lnTo>
                      <a:pt x="10476" y="19048"/>
                    </a:lnTo>
                    <a:lnTo>
                      <a:pt x="0" y="8571"/>
                    </a:lnTo>
                    <a:lnTo>
                      <a:pt x="10476" y="0"/>
                    </a:lnTo>
                    <a:lnTo>
                      <a:pt x="190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36" name="Freeform 41"/>
              <p:cNvSpPr>
                <a:spLocks/>
              </p:cNvSpPr>
              <p:nvPr/>
            </p:nvSpPr>
            <p:spPr bwMode="auto">
              <a:xfrm>
                <a:off x="1053" y="5018"/>
                <a:ext cx="144" cy="163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19048" y="18333"/>
                    </a:moveTo>
                    <a:lnTo>
                      <a:pt x="0" y="0"/>
                    </a:lnTo>
                    <a:lnTo>
                      <a:pt x="0" y="18333"/>
                    </a:lnTo>
                    <a:lnTo>
                      <a:pt x="19048" y="18333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37" name="Freeform 42"/>
              <p:cNvSpPr>
                <a:spLocks/>
              </p:cNvSpPr>
              <p:nvPr/>
            </p:nvSpPr>
            <p:spPr bwMode="auto">
              <a:xfrm>
                <a:off x="982" y="9256"/>
                <a:ext cx="144" cy="24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9048" y="10476"/>
                    </a:moveTo>
                    <a:lnTo>
                      <a:pt x="0" y="0"/>
                    </a:lnTo>
                    <a:lnTo>
                      <a:pt x="0" y="10476"/>
                    </a:lnTo>
                    <a:lnTo>
                      <a:pt x="19048" y="19048"/>
                    </a:lnTo>
                    <a:lnTo>
                      <a:pt x="19048" y="10476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38" name="Freeform 43"/>
              <p:cNvSpPr>
                <a:spLocks/>
              </p:cNvSpPr>
              <p:nvPr/>
            </p:nvSpPr>
            <p:spPr bwMode="auto">
              <a:xfrm>
                <a:off x="5243" y="13982"/>
                <a:ext cx="144" cy="122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9048" y="0"/>
                    </a:moveTo>
                    <a:lnTo>
                      <a:pt x="10476" y="0"/>
                    </a:lnTo>
                    <a:lnTo>
                      <a:pt x="0" y="18333"/>
                    </a:lnTo>
                    <a:lnTo>
                      <a:pt x="10476" y="18333"/>
                    </a:lnTo>
                    <a:lnTo>
                      <a:pt x="190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39" name="Freeform 44"/>
              <p:cNvSpPr>
                <a:spLocks/>
              </p:cNvSpPr>
              <p:nvPr/>
            </p:nvSpPr>
            <p:spPr bwMode="auto">
              <a:xfrm>
                <a:off x="790" y="4814"/>
                <a:ext cx="72" cy="122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8000" y="0"/>
                    </a:moveTo>
                    <a:lnTo>
                      <a:pt x="18000" y="0"/>
                    </a:lnTo>
                    <a:lnTo>
                      <a:pt x="0" y="0"/>
                    </a:lnTo>
                    <a:lnTo>
                      <a:pt x="0" y="18333"/>
                    </a:lnTo>
                    <a:lnTo>
                      <a:pt x="180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40" name="Freeform 45"/>
              <p:cNvSpPr>
                <a:spLocks/>
              </p:cNvSpPr>
              <p:nvPr/>
            </p:nvSpPr>
            <p:spPr bwMode="auto">
              <a:xfrm>
                <a:off x="7733" y="658"/>
                <a:ext cx="144" cy="122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19048" y="18000"/>
                    </a:moveTo>
                    <a:lnTo>
                      <a:pt x="10476" y="0"/>
                    </a:lnTo>
                    <a:lnTo>
                      <a:pt x="0" y="0"/>
                    </a:lnTo>
                    <a:lnTo>
                      <a:pt x="0" y="18000"/>
                    </a:lnTo>
                    <a:lnTo>
                      <a:pt x="10476" y="18000"/>
                    </a:lnTo>
                    <a:lnTo>
                      <a:pt x="19048" y="1800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41" name="Freeform 46"/>
              <p:cNvSpPr>
                <a:spLocks/>
              </p:cNvSpPr>
              <p:nvPr/>
            </p:nvSpPr>
            <p:spPr bwMode="auto">
              <a:xfrm>
                <a:off x="5051" y="13860"/>
                <a:ext cx="144" cy="122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19048" y="18000"/>
                    </a:moveTo>
                    <a:lnTo>
                      <a:pt x="10476" y="0"/>
                    </a:lnTo>
                    <a:lnTo>
                      <a:pt x="0" y="0"/>
                    </a:lnTo>
                    <a:lnTo>
                      <a:pt x="0" y="18000"/>
                    </a:lnTo>
                    <a:lnTo>
                      <a:pt x="10476" y="18000"/>
                    </a:lnTo>
                    <a:lnTo>
                      <a:pt x="19048" y="1800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42" name="Freeform 47"/>
              <p:cNvSpPr>
                <a:spLocks/>
              </p:cNvSpPr>
              <p:nvPr/>
            </p:nvSpPr>
            <p:spPr bwMode="auto">
              <a:xfrm>
                <a:off x="10605" y="577"/>
                <a:ext cx="72" cy="122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8000" y="0"/>
                    </a:moveTo>
                    <a:lnTo>
                      <a:pt x="0" y="0"/>
                    </a:lnTo>
                    <a:lnTo>
                      <a:pt x="18000" y="18333"/>
                    </a:lnTo>
                    <a:lnTo>
                      <a:pt x="180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43" name="Freeform 48"/>
              <p:cNvSpPr>
                <a:spLocks/>
              </p:cNvSpPr>
              <p:nvPr/>
            </p:nvSpPr>
            <p:spPr bwMode="auto">
              <a:xfrm>
                <a:off x="10605" y="332"/>
                <a:ext cx="72" cy="122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8000" y="0"/>
                    </a:moveTo>
                    <a:lnTo>
                      <a:pt x="18000" y="0"/>
                    </a:lnTo>
                    <a:lnTo>
                      <a:pt x="0" y="0"/>
                    </a:lnTo>
                    <a:lnTo>
                      <a:pt x="18000" y="18333"/>
                    </a:lnTo>
                    <a:lnTo>
                      <a:pt x="180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6186" name="Freeform 49"/>
            <p:cNvSpPr>
              <a:spLocks/>
            </p:cNvSpPr>
            <p:nvPr/>
          </p:nvSpPr>
          <p:spPr bwMode="auto">
            <a:xfrm>
              <a:off x="2081" y="2501"/>
              <a:ext cx="1045" cy="126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000"/>
                <a:gd name="T184" fmla="*/ 0 h 20000"/>
                <a:gd name="T185" fmla="*/ 20000 w 20000"/>
                <a:gd name="T186" fmla="*/ 20000 h 20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000" h="20000">
                  <a:moveTo>
                    <a:pt x="11226" y="3815"/>
                  </a:moveTo>
                  <a:lnTo>
                    <a:pt x="11456" y="3689"/>
                  </a:lnTo>
                  <a:lnTo>
                    <a:pt x="11379" y="3625"/>
                  </a:lnTo>
                  <a:lnTo>
                    <a:pt x="11456" y="3505"/>
                  </a:lnTo>
                  <a:lnTo>
                    <a:pt x="11456" y="3448"/>
                  </a:lnTo>
                  <a:lnTo>
                    <a:pt x="11525" y="3379"/>
                  </a:lnTo>
                  <a:lnTo>
                    <a:pt x="11670" y="3379"/>
                  </a:lnTo>
                  <a:lnTo>
                    <a:pt x="11670" y="3322"/>
                  </a:lnTo>
                  <a:lnTo>
                    <a:pt x="11755" y="3258"/>
                  </a:lnTo>
                  <a:lnTo>
                    <a:pt x="11824" y="3202"/>
                  </a:lnTo>
                  <a:lnTo>
                    <a:pt x="11824" y="3258"/>
                  </a:lnTo>
                  <a:lnTo>
                    <a:pt x="11900" y="3258"/>
                  </a:lnTo>
                  <a:lnTo>
                    <a:pt x="12054" y="3202"/>
                  </a:lnTo>
                  <a:lnTo>
                    <a:pt x="12054" y="3258"/>
                  </a:lnTo>
                  <a:lnTo>
                    <a:pt x="12130" y="3322"/>
                  </a:lnTo>
                  <a:lnTo>
                    <a:pt x="12284" y="3379"/>
                  </a:lnTo>
                  <a:lnTo>
                    <a:pt x="12352" y="3322"/>
                  </a:lnTo>
                  <a:lnTo>
                    <a:pt x="12429" y="3202"/>
                  </a:lnTo>
                  <a:lnTo>
                    <a:pt x="12498" y="3132"/>
                  </a:lnTo>
                  <a:lnTo>
                    <a:pt x="12429" y="3075"/>
                  </a:lnTo>
                  <a:lnTo>
                    <a:pt x="12498" y="3012"/>
                  </a:lnTo>
                  <a:lnTo>
                    <a:pt x="12651" y="3012"/>
                  </a:lnTo>
                  <a:lnTo>
                    <a:pt x="12728" y="2885"/>
                  </a:lnTo>
                  <a:lnTo>
                    <a:pt x="12797" y="2828"/>
                  </a:lnTo>
                  <a:lnTo>
                    <a:pt x="12943" y="2828"/>
                  </a:lnTo>
                  <a:lnTo>
                    <a:pt x="13027" y="2765"/>
                  </a:lnTo>
                  <a:lnTo>
                    <a:pt x="13027" y="2518"/>
                  </a:lnTo>
                  <a:lnTo>
                    <a:pt x="13027" y="2398"/>
                  </a:lnTo>
                  <a:lnTo>
                    <a:pt x="12943" y="2341"/>
                  </a:lnTo>
                  <a:lnTo>
                    <a:pt x="12943" y="2271"/>
                  </a:lnTo>
                  <a:lnTo>
                    <a:pt x="13027" y="2094"/>
                  </a:lnTo>
                  <a:lnTo>
                    <a:pt x="13027" y="2025"/>
                  </a:lnTo>
                  <a:lnTo>
                    <a:pt x="13096" y="1904"/>
                  </a:lnTo>
                  <a:lnTo>
                    <a:pt x="13172" y="1848"/>
                  </a:lnTo>
                  <a:lnTo>
                    <a:pt x="13257" y="1848"/>
                  </a:lnTo>
                  <a:lnTo>
                    <a:pt x="13326" y="1778"/>
                  </a:lnTo>
                  <a:lnTo>
                    <a:pt x="13257" y="1721"/>
                  </a:lnTo>
                  <a:lnTo>
                    <a:pt x="13257" y="1658"/>
                  </a:lnTo>
                  <a:lnTo>
                    <a:pt x="13326" y="1658"/>
                  </a:lnTo>
                  <a:lnTo>
                    <a:pt x="13402" y="1658"/>
                  </a:lnTo>
                  <a:lnTo>
                    <a:pt x="13471" y="1721"/>
                  </a:lnTo>
                  <a:lnTo>
                    <a:pt x="13471" y="1658"/>
                  </a:lnTo>
                  <a:lnTo>
                    <a:pt x="13625" y="1601"/>
                  </a:lnTo>
                  <a:lnTo>
                    <a:pt x="13625" y="1531"/>
                  </a:lnTo>
                  <a:lnTo>
                    <a:pt x="13770" y="1474"/>
                  </a:lnTo>
                  <a:lnTo>
                    <a:pt x="13847" y="1474"/>
                  </a:lnTo>
                  <a:lnTo>
                    <a:pt x="13916" y="1411"/>
                  </a:lnTo>
                  <a:lnTo>
                    <a:pt x="14000" y="1474"/>
                  </a:lnTo>
                  <a:lnTo>
                    <a:pt x="14069" y="1474"/>
                  </a:lnTo>
                  <a:lnTo>
                    <a:pt x="14069" y="1354"/>
                  </a:lnTo>
                  <a:lnTo>
                    <a:pt x="14146" y="1291"/>
                  </a:lnTo>
                  <a:lnTo>
                    <a:pt x="14146" y="1227"/>
                  </a:lnTo>
                  <a:lnTo>
                    <a:pt x="14215" y="1107"/>
                  </a:lnTo>
                  <a:lnTo>
                    <a:pt x="14299" y="1107"/>
                  </a:lnTo>
                  <a:lnTo>
                    <a:pt x="14375" y="1107"/>
                  </a:lnTo>
                  <a:lnTo>
                    <a:pt x="14529" y="987"/>
                  </a:lnTo>
                  <a:lnTo>
                    <a:pt x="14529" y="917"/>
                  </a:lnTo>
                  <a:lnTo>
                    <a:pt x="14598" y="797"/>
                  </a:lnTo>
                  <a:lnTo>
                    <a:pt x="14529" y="671"/>
                  </a:lnTo>
                  <a:lnTo>
                    <a:pt x="14529" y="614"/>
                  </a:lnTo>
                  <a:lnTo>
                    <a:pt x="14529" y="550"/>
                  </a:lnTo>
                  <a:lnTo>
                    <a:pt x="14598" y="424"/>
                  </a:lnTo>
                  <a:lnTo>
                    <a:pt x="14674" y="424"/>
                  </a:lnTo>
                  <a:lnTo>
                    <a:pt x="14743" y="494"/>
                  </a:lnTo>
                  <a:lnTo>
                    <a:pt x="14897" y="424"/>
                  </a:lnTo>
                  <a:lnTo>
                    <a:pt x="14897" y="304"/>
                  </a:lnTo>
                  <a:lnTo>
                    <a:pt x="15042" y="247"/>
                  </a:lnTo>
                  <a:lnTo>
                    <a:pt x="15119" y="247"/>
                  </a:lnTo>
                  <a:lnTo>
                    <a:pt x="15119" y="57"/>
                  </a:lnTo>
                  <a:lnTo>
                    <a:pt x="15272" y="0"/>
                  </a:lnTo>
                  <a:lnTo>
                    <a:pt x="15502" y="120"/>
                  </a:lnTo>
                  <a:lnTo>
                    <a:pt x="15571" y="120"/>
                  </a:lnTo>
                  <a:lnTo>
                    <a:pt x="15801" y="57"/>
                  </a:lnTo>
                  <a:lnTo>
                    <a:pt x="15946" y="120"/>
                  </a:lnTo>
                  <a:lnTo>
                    <a:pt x="16092" y="247"/>
                  </a:lnTo>
                  <a:lnTo>
                    <a:pt x="16015" y="494"/>
                  </a:lnTo>
                  <a:lnTo>
                    <a:pt x="15946" y="614"/>
                  </a:lnTo>
                  <a:lnTo>
                    <a:pt x="16092" y="797"/>
                  </a:lnTo>
                  <a:lnTo>
                    <a:pt x="16314" y="740"/>
                  </a:lnTo>
                  <a:lnTo>
                    <a:pt x="16314" y="917"/>
                  </a:lnTo>
                  <a:lnTo>
                    <a:pt x="16544" y="860"/>
                  </a:lnTo>
                  <a:lnTo>
                    <a:pt x="16544" y="797"/>
                  </a:lnTo>
                  <a:lnTo>
                    <a:pt x="16621" y="671"/>
                  </a:lnTo>
                  <a:lnTo>
                    <a:pt x="16690" y="614"/>
                  </a:lnTo>
                  <a:lnTo>
                    <a:pt x="16774" y="671"/>
                  </a:lnTo>
                  <a:lnTo>
                    <a:pt x="16843" y="740"/>
                  </a:lnTo>
                  <a:lnTo>
                    <a:pt x="17073" y="671"/>
                  </a:lnTo>
                  <a:lnTo>
                    <a:pt x="17287" y="671"/>
                  </a:lnTo>
                  <a:lnTo>
                    <a:pt x="17364" y="740"/>
                  </a:lnTo>
                  <a:lnTo>
                    <a:pt x="17364" y="671"/>
                  </a:lnTo>
                  <a:lnTo>
                    <a:pt x="17594" y="671"/>
                  </a:lnTo>
                  <a:lnTo>
                    <a:pt x="17663" y="987"/>
                  </a:lnTo>
                  <a:lnTo>
                    <a:pt x="17816" y="1044"/>
                  </a:lnTo>
                  <a:lnTo>
                    <a:pt x="17816" y="1107"/>
                  </a:lnTo>
                  <a:lnTo>
                    <a:pt x="17962" y="1227"/>
                  </a:lnTo>
                  <a:lnTo>
                    <a:pt x="18115" y="1164"/>
                  </a:lnTo>
                  <a:lnTo>
                    <a:pt x="18261" y="1164"/>
                  </a:lnTo>
                  <a:lnTo>
                    <a:pt x="18414" y="1227"/>
                  </a:lnTo>
                  <a:lnTo>
                    <a:pt x="18414" y="1291"/>
                  </a:lnTo>
                  <a:lnTo>
                    <a:pt x="18115" y="1531"/>
                  </a:lnTo>
                  <a:lnTo>
                    <a:pt x="18261" y="1601"/>
                  </a:lnTo>
                  <a:lnTo>
                    <a:pt x="18337" y="1601"/>
                  </a:lnTo>
                  <a:lnTo>
                    <a:pt x="18490" y="1721"/>
                  </a:lnTo>
                  <a:lnTo>
                    <a:pt x="18636" y="1721"/>
                  </a:lnTo>
                  <a:lnTo>
                    <a:pt x="18789" y="1778"/>
                  </a:lnTo>
                  <a:lnTo>
                    <a:pt x="18789" y="1848"/>
                  </a:lnTo>
                  <a:lnTo>
                    <a:pt x="18866" y="1904"/>
                  </a:lnTo>
                  <a:lnTo>
                    <a:pt x="18935" y="1848"/>
                  </a:lnTo>
                  <a:lnTo>
                    <a:pt x="19088" y="1904"/>
                  </a:lnTo>
                  <a:lnTo>
                    <a:pt x="19088" y="2025"/>
                  </a:lnTo>
                  <a:lnTo>
                    <a:pt x="18935" y="2025"/>
                  </a:lnTo>
                  <a:lnTo>
                    <a:pt x="18935" y="2094"/>
                  </a:lnTo>
                  <a:lnTo>
                    <a:pt x="18935" y="2151"/>
                  </a:lnTo>
                  <a:lnTo>
                    <a:pt x="19019" y="2214"/>
                  </a:lnTo>
                  <a:lnTo>
                    <a:pt x="19088" y="2214"/>
                  </a:lnTo>
                  <a:lnTo>
                    <a:pt x="19165" y="2151"/>
                  </a:lnTo>
                  <a:lnTo>
                    <a:pt x="19318" y="2271"/>
                  </a:lnTo>
                  <a:lnTo>
                    <a:pt x="19234" y="2461"/>
                  </a:lnTo>
                  <a:lnTo>
                    <a:pt x="19088" y="2518"/>
                  </a:lnTo>
                  <a:lnTo>
                    <a:pt x="18935" y="2708"/>
                  </a:lnTo>
                  <a:lnTo>
                    <a:pt x="18789" y="2708"/>
                  </a:lnTo>
                  <a:lnTo>
                    <a:pt x="18789" y="2828"/>
                  </a:lnTo>
                  <a:lnTo>
                    <a:pt x="18720" y="3012"/>
                  </a:lnTo>
                  <a:lnTo>
                    <a:pt x="18866" y="3075"/>
                  </a:lnTo>
                  <a:lnTo>
                    <a:pt x="18789" y="3132"/>
                  </a:lnTo>
                  <a:lnTo>
                    <a:pt x="19019" y="3132"/>
                  </a:lnTo>
                  <a:lnTo>
                    <a:pt x="19019" y="3258"/>
                  </a:lnTo>
                  <a:lnTo>
                    <a:pt x="18789" y="3379"/>
                  </a:lnTo>
                  <a:lnTo>
                    <a:pt x="18789" y="3448"/>
                  </a:lnTo>
                  <a:lnTo>
                    <a:pt x="18789" y="3568"/>
                  </a:lnTo>
                  <a:lnTo>
                    <a:pt x="18935" y="3505"/>
                  </a:lnTo>
                  <a:lnTo>
                    <a:pt x="19019" y="3505"/>
                  </a:lnTo>
                  <a:lnTo>
                    <a:pt x="19088" y="3568"/>
                  </a:lnTo>
                  <a:lnTo>
                    <a:pt x="19088" y="3689"/>
                  </a:lnTo>
                  <a:lnTo>
                    <a:pt x="18935" y="3752"/>
                  </a:lnTo>
                  <a:lnTo>
                    <a:pt x="18935" y="3815"/>
                  </a:lnTo>
                  <a:lnTo>
                    <a:pt x="19234" y="3935"/>
                  </a:lnTo>
                  <a:lnTo>
                    <a:pt x="19464" y="3935"/>
                  </a:lnTo>
                  <a:lnTo>
                    <a:pt x="19464" y="3992"/>
                  </a:lnTo>
                  <a:lnTo>
                    <a:pt x="19686" y="3992"/>
                  </a:lnTo>
                  <a:lnTo>
                    <a:pt x="19762" y="3992"/>
                  </a:lnTo>
                  <a:lnTo>
                    <a:pt x="19839" y="4062"/>
                  </a:lnTo>
                  <a:lnTo>
                    <a:pt x="19762" y="4119"/>
                  </a:lnTo>
                  <a:lnTo>
                    <a:pt x="19609" y="4182"/>
                  </a:lnTo>
                  <a:lnTo>
                    <a:pt x="19609" y="4239"/>
                  </a:lnTo>
                  <a:lnTo>
                    <a:pt x="19686" y="4239"/>
                  </a:lnTo>
                  <a:lnTo>
                    <a:pt x="19762" y="4366"/>
                  </a:lnTo>
                  <a:lnTo>
                    <a:pt x="19762" y="4486"/>
                  </a:lnTo>
                  <a:lnTo>
                    <a:pt x="19908" y="4676"/>
                  </a:lnTo>
                  <a:lnTo>
                    <a:pt x="19992" y="4796"/>
                  </a:lnTo>
                  <a:lnTo>
                    <a:pt x="19762" y="4859"/>
                  </a:lnTo>
                  <a:lnTo>
                    <a:pt x="19839" y="5226"/>
                  </a:lnTo>
                  <a:lnTo>
                    <a:pt x="19908" y="5226"/>
                  </a:lnTo>
                  <a:lnTo>
                    <a:pt x="19908" y="5346"/>
                  </a:lnTo>
                  <a:lnTo>
                    <a:pt x="19908" y="5473"/>
                  </a:lnTo>
                  <a:lnTo>
                    <a:pt x="19762" y="5536"/>
                  </a:lnTo>
                  <a:lnTo>
                    <a:pt x="19839" y="5663"/>
                  </a:lnTo>
                  <a:lnTo>
                    <a:pt x="19992" y="5663"/>
                  </a:lnTo>
                  <a:lnTo>
                    <a:pt x="19992" y="5783"/>
                  </a:lnTo>
                  <a:lnTo>
                    <a:pt x="19839" y="5783"/>
                  </a:lnTo>
                  <a:lnTo>
                    <a:pt x="19762" y="5840"/>
                  </a:lnTo>
                  <a:lnTo>
                    <a:pt x="19762" y="5966"/>
                  </a:lnTo>
                  <a:lnTo>
                    <a:pt x="19533" y="5966"/>
                  </a:lnTo>
                  <a:lnTo>
                    <a:pt x="19464" y="6207"/>
                  </a:lnTo>
                  <a:lnTo>
                    <a:pt x="19387" y="6207"/>
                  </a:lnTo>
                  <a:lnTo>
                    <a:pt x="19234" y="6207"/>
                  </a:lnTo>
                  <a:lnTo>
                    <a:pt x="19234" y="6276"/>
                  </a:lnTo>
                  <a:lnTo>
                    <a:pt x="19088" y="6333"/>
                  </a:lnTo>
                  <a:lnTo>
                    <a:pt x="19165" y="6454"/>
                  </a:lnTo>
                  <a:lnTo>
                    <a:pt x="19234" y="6523"/>
                  </a:lnTo>
                  <a:lnTo>
                    <a:pt x="19234" y="6700"/>
                  </a:lnTo>
                  <a:lnTo>
                    <a:pt x="19088" y="6700"/>
                  </a:lnTo>
                  <a:lnTo>
                    <a:pt x="19019" y="6890"/>
                  </a:lnTo>
                  <a:lnTo>
                    <a:pt x="18935" y="6827"/>
                  </a:lnTo>
                  <a:lnTo>
                    <a:pt x="18789" y="6947"/>
                  </a:lnTo>
                  <a:lnTo>
                    <a:pt x="18636" y="7074"/>
                  </a:lnTo>
                  <a:lnTo>
                    <a:pt x="18192" y="7194"/>
                  </a:lnTo>
                  <a:lnTo>
                    <a:pt x="18192" y="7320"/>
                  </a:lnTo>
                  <a:lnTo>
                    <a:pt x="18192" y="7441"/>
                  </a:lnTo>
                  <a:lnTo>
                    <a:pt x="18115" y="7441"/>
                  </a:lnTo>
                  <a:lnTo>
                    <a:pt x="18046" y="7504"/>
                  </a:lnTo>
                  <a:lnTo>
                    <a:pt x="17893" y="7630"/>
                  </a:lnTo>
                  <a:lnTo>
                    <a:pt x="17893" y="7751"/>
                  </a:lnTo>
                  <a:lnTo>
                    <a:pt x="17893" y="7808"/>
                  </a:lnTo>
                  <a:lnTo>
                    <a:pt x="17747" y="7808"/>
                  </a:lnTo>
                  <a:lnTo>
                    <a:pt x="17517" y="7934"/>
                  </a:lnTo>
                  <a:lnTo>
                    <a:pt x="17364" y="8054"/>
                  </a:lnTo>
                  <a:lnTo>
                    <a:pt x="17287" y="7997"/>
                  </a:lnTo>
                  <a:lnTo>
                    <a:pt x="17218" y="8054"/>
                  </a:lnTo>
                  <a:lnTo>
                    <a:pt x="17364" y="8364"/>
                  </a:lnTo>
                  <a:lnTo>
                    <a:pt x="17364" y="8428"/>
                  </a:lnTo>
                  <a:lnTo>
                    <a:pt x="17433" y="8491"/>
                  </a:lnTo>
                  <a:lnTo>
                    <a:pt x="17364" y="8611"/>
                  </a:lnTo>
                  <a:lnTo>
                    <a:pt x="17517" y="8795"/>
                  </a:lnTo>
                  <a:lnTo>
                    <a:pt x="17594" y="8858"/>
                  </a:lnTo>
                  <a:lnTo>
                    <a:pt x="17594" y="8984"/>
                  </a:lnTo>
                  <a:lnTo>
                    <a:pt x="17517" y="9105"/>
                  </a:lnTo>
                  <a:lnTo>
                    <a:pt x="17663" y="9162"/>
                  </a:lnTo>
                  <a:lnTo>
                    <a:pt x="17594" y="9288"/>
                  </a:lnTo>
                  <a:lnTo>
                    <a:pt x="17364" y="9288"/>
                  </a:lnTo>
                  <a:lnTo>
                    <a:pt x="17218" y="9231"/>
                  </a:lnTo>
                  <a:lnTo>
                    <a:pt x="17142" y="9288"/>
                  </a:lnTo>
                  <a:lnTo>
                    <a:pt x="16989" y="9288"/>
                  </a:lnTo>
                  <a:lnTo>
                    <a:pt x="16920" y="9408"/>
                  </a:lnTo>
                  <a:lnTo>
                    <a:pt x="16774" y="9105"/>
                  </a:lnTo>
                  <a:lnTo>
                    <a:pt x="16690" y="9105"/>
                  </a:lnTo>
                  <a:lnTo>
                    <a:pt x="16621" y="9162"/>
                  </a:lnTo>
                  <a:lnTo>
                    <a:pt x="16544" y="9351"/>
                  </a:lnTo>
                  <a:lnTo>
                    <a:pt x="16621" y="9408"/>
                  </a:lnTo>
                  <a:lnTo>
                    <a:pt x="16544" y="9535"/>
                  </a:lnTo>
                  <a:lnTo>
                    <a:pt x="16475" y="9535"/>
                  </a:lnTo>
                  <a:lnTo>
                    <a:pt x="16475" y="9655"/>
                  </a:lnTo>
                  <a:lnTo>
                    <a:pt x="16621" y="9718"/>
                  </a:lnTo>
                  <a:lnTo>
                    <a:pt x="16690" y="9718"/>
                  </a:lnTo>
                  <a:lnTo>
                    <a:pt x="16774" y="9718"/>
                  </a:lnTo>
                  <a:lnTo>
                    <a:pt x="16920" y="9902"/>
                  </a:lnTo>
                  <a:lnTo>
                    <a:pt x="16920" y="9965"/>
                  </a:lnTo>
                  <a:lnTo>
                    <a:pt x="16843" y="9965"/>
                  </a:lnTo>
                  <a:lnTo>
                    <a:pt x="16774" y="10149"/>
                  </a:lnTo>
                  <a:lnTo>
                    <a:pt x="16774" y="10212"/>
                  </a:lnTo>
                  <a:lnTo>
                    <a:pt x="16621" y="10459"/>
                  </a:lnTo>
                  <a:lnTo>
                    <a:pt x="16391" y="10459"/>
                  </a:lnTo>
                  <a:lnTo>
                    <a:pt x="16314" y="10516"/>
                  </a:lnTo>
                  <a:lnTo>
                    <a:pt x="16391" y="10585"/>
                  </a:lnTo>
                  <a:lnTo>
                    <a:pt x="16475" y="10585"/>
                  </a:lnTo>
                  <a:lnTo>
                    <a:pt x="16544" y="10585"/>
                  </a:lnTo>
                  <a:lnTo>
                    <a:pt x="16544" y="10642"/>
                  </a:lnTo>
                  <a:lnTo>
                    <a:pt x="16544" y="10705"/>
                  </a:lnTo>
                  <a:lnTo>
                    <a:pt x="16544" y="10762"/>
                  </a:lnTo>
                  <a:lnTo>
                    <a:pt x="16475" y="10889"/>
                  </a:lnTo>
                  <a:lnTo>
                    <a:pt x="16314" y="10889"/>
                  </a:lnTo>
                  <a:lnTo>
                    <a:pt x="16169" y="10762"/>
                  </a:lnTo>
                  <a:lnTo>
                    <a:pt x="15946" y="10762"/>
                  </a:lnTo>
                  <a:lnTo>
                    <a:pt x="16015" y="10889"/>
                  </a:lnTo>
                  <a:lnTo>
                    <a:pt x="15946" y="10952"/>
                  </a:lnTo>
                  <a:lnTo>
                    <a:pt x="15870" y="10952"/>
                  </a:lnTo>
                  <a:lnTo>
                    <a:pt x="15716" y="11072"/>
                  </a:lnTo>
                  <a:lnTo>
                    <a:pt x="15648" y="11319"/>
                  </a:lnTo>
                  <a:lnTo>
                    <a:pt x="15418" y="11319"/>
                  </a:lnTo>
                  <a:lnTo>
                    <a:pt x="15272" y="11566"/>
                  </a:lnTo>
                  <a:lnTo>
                    <a:pt x="15119" y="11566"/>
                  </a:lnTo>
                  <a:lnTo>
                    <a:pt x="15042" y="11446"/>
                  </a:lnTo>
                  <a:lnTo>
                    <a:pt x="14973" y="11376"/>
                  </a:lnTo>
                  <a:lnTo>
                    <a:pt x="14820" y="11199"/>
                  </a:lnTo>
                  <a:lnTo>
                    <a:pt x="14674" y="11199"/>
                  </a:lnTo>
                  <a:lnTo>
                    <a:pt x="14529" y="11319"/>
                  </a:lnTo>
                  <a:lnTo>
                    <a:pt x="14444" y="11376"/>
                  </a:lnTo>
                  <a:lnTo>
                    <a:pt x="14375" y="11319"/>
                  </a:lnTo>
                  <a:lnTo>
                    <a:pt x="14215" y="11319"/>
                  </a:lnTo>
                  <a:lnTo>
                    <a:pt x="14215" y="11376"/>
                  </a:lnTo>
                  <a:lnTo>
                    <a:pt x="14069" y="11319"/>
                  </a:lnTo>
                  <a:lnTo>
                    <a:pt x="13916" y="11319"/>
                  </a:lnTo>
                  <a:lnTo>
                    <a:pt x="13847" y="11376"/>
                  </a:lnTo>
                  <a:lnTo>
                    <a:pt x="13770" y="11566"/>
                  </a:lnTo>
                  <a:lnTo>
                    <a:pt x="13096" y="11623"/>
                  </a:lnTo>
                  <a:lnTo>
                    <a:pt x="13027" y="11749"/>
                  </a:lnTo>
                  <a:lnTo>
                    <a:pt x="12943" y="11749"/>
                  </a:lnTo>
                  <a:lnTo>
                    <a:pt x="12797" y="11693"/>
                  </a:lnTo>
                  <a:lnTo>
                    <a:pt x="12575" y="11623"/>
                  </a:lnTo>
                  <a:lnTo>
                    <a:pt x="12575" y="11566"/>
                  </a:lnTo>
                  <a:lnTo>
                    <a:pt x="12429" y="11566"/>
                  </a:lnTo>
                  <a:lnTo>
                    <a:pt x="12352" y="11566"/>
                  </a:lnTo>
                  <a:lnTo>
                    <a:pt x="12284" y="11566"/>
                  </a:lnTo>
                  <a:lnTo>
                    <a:pt x="12199" y="11693"/>
                  </a:lnTo>
                  <a:lnTo>
                    <a:pt x="12130" y="11870"/>
                  </a:lnTo>
                  <a:lnTo>
                    <a:pt x="11969" y="11813"/>
                  </a:lnTo>
                  <a:lnTo>
                    <a:pt x="11969" y="11693"/>
                  </a:lnTo>
                  <a:lnTo>
                    <a:pt x="11900" y="11693"/>
                  </a:lnTo>
                  <a:lnTo>
                    <a:pt x="11824" y="11749"/>
                  </a:lnTo>
                  <a:lnTo>
                    <a:pt x="11602" y="11749"/>
                  </a:lnTo>
                  <a:lnTo>
                    <a:pt x="11525" y="11813"/>
                  </a:lnTo>
                  <a:lnTo>
                    <a:pt x="11525" y="11933"/>
                  </a:lnTo>
                  <a:lnTo>
                    <a:pt x="11456" y="11933"/>
                  </a:lnTo>
                  <a:lnTo>
                    <a:pt x="11602" y="12237"/>
                  </a:lnTo>
                  <a:lnTo>
                    <a:pt x="11525" y="12306"/>
                  </a:lnTo>
                  <a:lnTo>
                    <a:pt x="11303" y="12363"/>
                  </a:lnTo>
                  <a:lnTo>
                    <a:pt x="11303" y="12306"/>
                  </a:lnTo>
                  <a:lnTo>
                    <a:pt x="11080" y="12116"/>
                  </a:lnTo>
                  <a:lnTo>
                    <a:pt x="11157" y="12059"/>
                  </a:lnTo>
                  <a:lnTo>
                    <a:pt x="11157" y="11933"/>
                  </a:lnTo>
                  <a:lnTo>
                    <a:pt x="10927" y="11813"/>
                  </a:lnTo>
                  <a:lnTo>
                    <a:pt x="10927" y="11870"/>
                  </a:lnTo>
                  <a:lnTo>
                    <a:pt x="10552" y="11996"/>
                  </a:lnTo>
                  <a:lnTo>
                    <a:pt x="10552" y="12116"/>
                  </a:lnTo>
                  <a:lnTo>
                    <a:pt x="10406" y="12059"/>
                  </a:lnTo>
                  <a:lnTo>
                    <a:pt x="10330" y="12059"/>
                  </a:lnTo>
                  <a:lnTo>
                    <a:pt x="10253" y="12059"/>
                  </a:lnTo>
                  <a:lnTo>
                    <a:pt x="10107" y="12116"/>
                  </a:lnTo>
                  <a:lnTo>
                    <a:pt x="10038" y="12059"/>
                  </a:lnTo>
                  <a:lnTo>
                    <a:pt x="9885" y="12180"/>
                  </a:lnTo>
                  <a:lnTo>
                    <a:pt x="9724" y="12237"/>
                  </a:lnTo>
                  <a:lnTo>
                    <a:pt x="9655" y="12306"/>
                  </a:lnTo>
                  <a:lnTo>
                    <a:pt x="9724" y="12363"/>
                  </a:lnTo>
                  <a:lnTo>
                    <a:pt x="9808" y="12426"/>
                  </a:lnTo>
                  <a:lnTo>
                    <a:pt x="9954" y="12426"/>
                  </a:lnTo>
                  <a:lnTo>
                    <a:pt x="9954" y="12553"/>
                  </a:lnTo>
                  <a:lnTo>
                    <a:pt x="9885" y="12610"/>
                  </a:lnTo>
                  <a:lnTo>
                    <a:pt x="9954" y="12730"/>
                  </a:lnTo>
                  <a:lnTo>
                    <a:pt x="9954" y="12920"/>
                  </a:lnTo>
                  <a:lnTo>
                    <a:pt x="9808" y="12920"/>
                  </a:lnTo>
                  <a:lnTo>
                    <a:pt x="9724" y="13103"/>
                  </a:lnTo>
                  <a:lnTo>
                    <a:pt x="9808" y="13287"/>
                  </a:lnTo>
                  <a:lnTo>
                    <a:pt x="9724" y="13344"/>
                  </a:lnTo>
                  <a:lnTo>
                    <a:pt x="9885" y="13344"/>
                  </a:lnTo>
                  <a:lnTo>
                    <a:pt x="9885" y="13470"/>
                  </a:lnTo>
                  <a:lnTo>
                    <a:pt x="9808" y="13470"/>
                  </a:lnTo>
                  <a:lnTo>
                    <a:pt x="9724" y="13591"/>
                  </a:lnTo>
                  <a:lnTo>
                    <a:pt x="9579" y="13660"/>
                  </a:lnTo>
                  <a:lnTo>
                    <a:pt x="9579" y="13717"/>
                  </a:lnTo>
                  <a:lnTo>
                    <a:pt x="9510" y="13780"/>
                  </a:lnTo>
                  <a:lnTo>
                    <a:pt x="9510" y="13837"/>
                  </a:lnTo>
                  <a:lnTo>
                    <a:pt x="9579" y="13907"/>
                  </a:lnTo>
                  <a:lnTo>
                    <a:pt x="9579" y="13964"/>
                  </a:lnTo>
                  <a:lnTo>
                    <a:pt x="9510" y="14027"/>
                  </a:lnTo>
                  <a:lnTo>
                    <a:pt x="9425" y="14027"/>
                  </a:lnTo>
                  <a:lnTo>
                    <a:pt x="9425" y="14084"/>
                  </a:lnTo>
                  <a:lnTo>
                    <a:pt x="9356" y="14084"/>
                  </a:lnTo>
                  <a:lnTo>
                    <a:pt x="9356" y="14211"/>
                  </a:lnTo>
                  <a:lnTo>
                    <a:pt x="9510" y="14274"/>
                  </a:lnTo>
                  <a:lnTo>
                    <a:pt x="9510" y="14394"/>
                  </a:lnTo>
                  <a:lnTo>
                    <a:pt x="9579" y="14457"/>
                  </a:lnTo>
                  <a:lnTo>
                    <a:pt x="9724" y="14457"/>
                  </a:lnTo>
                  <a:lnTo>
                    <a:pt x="9808" y="14521"/>
                  </a:lnTo>
                  <a:lnTo>
                    <a:pt x="9954" y="14394"/>
                  </a:lnTo>
                  <a:lnTo>
                    <a:pt x="10038" y="14457"/>
                  </a:lnTo>
                  <a:lnTo>
                    <a:pt x="10107" y="14521"/>
                  </a:lnTo>
                  <a:lnTo>
                    <a:pt x="10253" y="14521"/>
                  </a:lnTo>
                  <a:lnTo>
                    <a:pt x="10483" y="14521"/>
                  </a:lnTo>
                  <a:lnTo>
                    <a:pt x="10483" y="14641"/>
                  </a:lnTo>
                  <a:lnTo>
                    <a:pt x="10483" y="14767"/>
                  </a:lnTo>
                  <a:lnTo>
                    <a:pt x="10628" y="14767"/>
                  </a:lnTo>
                  <a:lnTo>
                    <a:pt x="10697" y="14888"/>
                  </a:lnTo>
                  <a:lnTo>
                    <a:pt x="10782" y="14888"/>
                  </a:lnTo>
                  <a:lnTo>
                    <a:pt x="10782" y="14945"/>
                  </a:lnTo>
                  <a:lnTo>
                    <a:pt x="10782" y="15014"/>
                  </a:lnTo>
                  <a:lnTo>
                    <a:pt x="10782" y="15071"/>
                  </a:lnTo>
                  <a:lnTo>
                    <a:pt x="10697" y="15134"/>
                  </a:lnTo>
                  <a:lnTo>
                    <a:pt x="10851" y="15261"/>
                  </a:lnTo>
                  <a:lnTo>
                    <a:pt x="10927" y="15318"/>
                  </a:lnTo>
                  <a:lnTo>
                    <a:pt x="10851" y="15318"/>
                  </a:lnTo>
                  <a:lnTo>
                    <a:pt x="10628" y="15381"/>
                  </a:lnTo>
                  <a:lnTo>
                    <a:pt x="10628" y="15501"/>
                  </a:lnTo>
                  <a:lnTo>
                    <a:pt x="10628" y="15565"/>
                  </a:lnTo>
                  <a:lnTo>
                    <a:pt x="10697" y="15628"/>
                  </a:lnTo>
                  <a:lnTo>
                    <a:pt x="10628" y="15685"/>
                  </a:lnTo>
                  <a:lnTo>
                    <a:pt x="10697" y="15748"/>
                  </a:lnTo>
                  <a:lnTo>
                    <a:pt x="10782" y="15685"/>
                  </a:lnTo>
                  <a:lnTo>
                    <a:pt x="10851" y="15565"/>
                  </a:lnTo>
                  <a:lnTo>
                    <a:pt x="10927" y="15501"/>
                  </a:lnTo>
                  <a:lnTo>
                    <a:pt x="11011" y="15501"/>
                  </a:lnTo>
                  <a:lnTo>
                    <a:pt x="11011" y="15628"/>
                  </a:lnTo>
                  <a:lnTo>
                    <a:pt x="11080" y="15628"/>
                  </a:lnTo>
                  <a:lnTo>
                    <a:pt x="11011" y="15805"/>
                  </a:lnTo>
                  <a:lnTo>
                    <a:pt x="11011" y="15875"/>
                  </a:lnTo>
                  <a:lnTo>
                    <a:pt x="11011" y="15995"/>
                  </a:lnTo>
                  <a:lnTo>
                    <a:pt x="11011" y="16052"/>
                  </a:lnTo>
                  <a:lnTo>
                    <a:pt x="11157" y="16121"/>
                  </a:lnTo>
                  <a:lnTo>
                    <a:pt x="11157" y="16178"/>
                  </a:lnTo>
                  <a:lnTo>
                    <a:pt x="11157" y="16242"/>
                  </a:lnTo>
                  <a:lnTo>
                    <a:pt x="11080" y="16299"/>
                  </a:lnTo>
                  <a:lnTo>
                    <a:pt x="10851" y="16299"/>
                  </a:lnTo>
                  <a:lnTo>
                    <a:pt x="10782" y="16299"/>
                  </a:lnTo>
                  <a:lnTo>
                    <a:pt x="10782" y="16425"/>
                  </a:lnTo>
                  <a:lnTo>
                    <a:pt x="10697" y="16545"/>
                  </a:lnTo>
                  <a:lnTo>
                    <a:pt x="10851" y="16615"/>
                  </a:lnTo>
                  <a:lnTo>
                    <a:pt x="10782" y="16672"/>
                  </a:lnTo>
                  <a:lnTo>
                    <a:pt x="10697" y="16855"/>
                  </a:lnTo>
                  <a:lnTo>
                    <a:pt x="10628" y="16982"/>
                  </a:lnTo>
                  <a:lnTo>
                    <a:pt x="10552" y="17039"/>
                  </a:lnTo>
                  <a:lnTo>
                    <a:pt x="10483" y="17039"/>
                  </a:lnTo>
                  <a:lnTo>
                    <a:pt x="10483" y="17349"/>
                  </a:lnTo>
                  <a:lnTo>
                    <a:pt x="10330" y="17349"/>
                  </a:lnTo>
                  <a:lnTo>
                    <a:pt x="10253" y="17349"/>
                  </a:lnTo>
                  <a:lnTo>
                    <a:pt x="10253" y="17286"/>
                  </a:lnTo>
                  <a:lnTo>
                    <a:pt x="10184" y="17349"/>
                  </a:lnTo>
                  <a:lnTo>
                    <a:pt x="10107" y="17532"/>
                  </a:lnTo>
                  <a:lnTo>
                    <a:pt x="10038" y="17532"/>
                  </a:lnTo>
                  <a:lnTo>
                    <a:pt x="10038" y="17653"/>
                  </a:lnTo>
                  <a:lnTo>
                    <a:pt x="9885" y="17779"/>
                  </a:lnTo>
                  <a:lnTo>
                    <a:pt x="9724" y="17722"/>
                  </a:lnTo>
                  <a:lnTo>
                    <a:pt x="9724" y="17779"/>
                  </a:lnTo>
                  <a:lnTo>
                    <a:pt x="9724" y="18089"/>
                  </a:lnTo>
                  <a:lnTo>
                    <a:pt x="9724" y="18146"/>
                  </a:lnTo>
                  <a:lnTo>
                    <a:pt x="9808" y="18146"/>
                  </a:lnTo>
                  <a:lnTo>
                    <a:pt x="9510" y="18266"/>
                  </a:lnTo>
                  <a:lnTo>
                    <a:pt x="9425" y="18209"/>
                  </a:lnTo>
                  <a:lnTo>
                    <a:pt x="9280" y="18266"/>
                  </a:lnTo>
                  <a:lnTo>
                    <a:pt x="9280" y="18456"/>
                  </a:lnTo>
                  <a:lnTo>
                    <a:pt x="9134" y="18456"/>
                  </a:lnTo>
                  <a:lnTo>
                    <a:pt x="9057" y="18760"/>
                  </a:lnTo>
                  <a:lnTo>
                    <a:pt x="9134" y="18886"/>
                  </a:lnTo>
                  <a:lnTo>
                    <a:pt x="9134" y="19007"/>
                  </a:lnTo>
                  <a:lnTo>
                    <a:pt x="8981" y="19007"/>
                  </a:lnTo>
                  <a:lnTo>
                    <a:pt x="8835" y="19070"/>
                  </a:lnTo>
                  <a:lnTo>
                    <a:pt x="8912" y="19563"/>
                  </a:lnTo>
                  <a:lnTo>
                    <a:pt x="8084" y="19867"/>
                  </a:lnTo>
                  <a:lnTo>
                    <a:pt x="7709" y="19690"/>
                  </a:lnTo>
                  <a:lnTo>
                    <a:pt x="7410" y="19994"/>
                  </a:lnTo>
                  <a:lnTo>
                    <a:pt x="7333" y="19937"/>
                  </a:lnTo>
                  <a:lnTo>
                    <a:pt x="7264" y="19937"/>
                  </a:lnTo>
                  <a:lnTo>
                    <a:pt x="7333" y="19810"/>
                  </a:lnTo>
                  <a:lnTo>
                    <a:pt x="7111" y="19810"/>
                  </a:lnTo>
                  <a:lnTo>
                    <a:pt x="7111" y="19563"/>
                  </a:lnTo>
                  <a:lnTo>
                    <a:pt x="6889" y="19443"/>
                  </a:lnTo>
                  <a:lnTo>
                    <a:pt x="6736" y="19374"/>
                  </a:lnTo>
                  <a:lnTo>
                    <a:pt x="6736" y="19317"/>
                  </a:lnTo>
                  <a:lnTo>
                    <a:pt x="6667" y="19253"/>
                  </a:lnTo>
                  <a:lnTo>
                    <a:pt x="6521" y="19253"/>
                  </a:lnTo>
                  <a:lnTo>
                    <a:pt x="6291" y="19007"/>
                  </a:lnTo>
                  <a:lnTo>
                    <a:pt x="6437" y="19007"/>
                  </a:lnTo>
                  <a:lnTo>
                    <a:pt x="6360" y="18829"/>
                  </a:lnTo>
                  <a:lnTo>
                    <a:pt x="6291" y="18760"/>
                  </a:lnTo>
                  <a:lnTo>
                    <a:pt x="6291" y="18640"/>
                  </a:lnTo>
                  <a:lnTo>
                    <a:pt x="6061" y="18640"/>
                  </a:lnTo>
                  <a:lnTo>
                    <a:pt x="5839" y="18760"/>
                  </a:lnTo>
                  <a:lnTo>
                    <a:pt x="5395" y="18703"/>
                  </a:lnTo>
                  <a:lnTo>
                    <a:pt x="4935" y="18640"/>
                  </a:lnTo>
                  <a:lnTo>
                    <a:pt x="4866" y="18640"/>
                  </a:lnTo>
                  <a:lnTo>
                    <a:pt x="4636" y="18456"/>
                  </a:lnTo>
                  <a:lnTo>
                    <a:pt x="4192" y="18266"/>
                  </a:lnTo>
                  <a:lnTo>
                    <a:pt x="4046" y="18209"/>
                  </a:lnTo>
                  <a:lnTo>
                    <a:pt x="3962" y="18266"/>
                  </a:lnTo>
                  <a:lnTo>
                    <a:pt x="3893" y="18266"/>
                  </a:lnTo>
                  <a:lnTo>
                    <a:pt x="3816" y="18146"/>
                  </a:lnTo>
                  <a:lnTo>
                    <a:pt x="3663" y="18089"/>
                  </a:lnTo>
                  <a:lnTo>
                    <a:pt x="3372" y="17963"/>
                  </a:lnTo>
                  <a:lnTo>
                    <a:pt x="3218" y="18026"/>
                  </a:lnTo>
                  <a:lnTo>
                    <a:pt x="3149" y="18026"/>
                  </a:lnTo>
                  <a:lnTo>
                    <a:pt x="3073" y="17899"/>
                  </a:lnTo>
                  <a:lnTo>
                    <a:pt x="2843" y="17842"/>
                  </a:lnTo>
                  <a:lnTo>
                    <a:pt x="2989" y="17596"/>
                  </a:lnTo>
                  <a:lnTo>
                    <a:pt x="3073" y="17532"/>
                  </a:lnTo>
                  <a:lnTo>
                    <a:pt x="2690" y="17532"/>
                  </a:lnTo>
                  <a:lnTo>
                    <a:pt x="2544" y="18089"/>
                  </a:lnTo>
                  <a:lnTo>
                    <a:pt x="2475" y="18089"/>
                  </a:lnTo>
                  <a:lnTo>
                    <a:pt x="2031" y="17963"/>
                  </a:lnTo>
                  <a:lnTo>
                    <a:pt x="1946" y="17842"/>
                  </a:lnTo>
                  <a:lnTo>
                    <a:pt x="1870" y="17653"/>
                  </a:lnTo>
                  <a:lnTo>
                    <a:pt x="1870" y="17596"/>
                  </a:lnTo>
                  <a:lnTo>
                    <a:pt x="2176" y="17406"/>
                  </a:lnTo>
                  <a:lnTo>
                    <a:pt x="2245" y="17229"/>
                  </a:lnTo>
                  <a:lnTo>
                    <a:pt x="2475" y="16672"/>
                  </a:lnTo>
                  <a:lnTo>
                    <a:pt x="2391" y="16545"/>
                  </a:lnTo>
                  <a:lnTo>
                    <a:pt x="2322" y="16425"/>
                  </a:lnTo>
                  <a:lnTo>
                    <a:pt x="2100" y="16425"/>
                  </a:lnTo>
                  <a:lnTo>
                    <a:pt x="1870" y="16299"/>
                  </a:lnTo>
                  <a:lnTo>
                    <a:pt x="1716" y="16242"/>
                  </a:lnTo>
                  <a:lnTo>
                    <a:pt x="1571" y="16242"/>
                  </a:lnTo>
                  <a:lnTo>
                    <a:pt x="1418" y="16242"/>
                  </a:lnTo>
                  <a:lnTo>
                    <a:pt x="1272" y="16488"/>
                  </a:lnTo>
                  <a:lnTo>
                    <a:pt x="1050" y="16488"/>
                  </a:lnTo>
                  <a:lnTo>
                    <a:pt x="973" y="16299"/>
                  </a:lnTo>
                  <a:lnTo>
                    <a:pt x="973" y="16121"/>
                  </a:lnTo>
                  <a:lnTo>
                    <a:pt x="904" y="16121"/>
                  </a:lnTo>
                  <a:lnTo>
                    <a:pt x="674" y="16052"/>
                  </a:lnTo>
                  <a:lnTo>
                    <a:pt x="529" y="16121"/>
                  </a:lnTo>
                  <a:lnTo>
                    <a:pt x="375" y="16121"/>
                  </a:lnTo>
                  <a:lnTo>
                    <a:pt x="299" y="16121"/>
                  </a:lnTo>
                  <a:lnTo>
                    <a:pt x="230" y="15805"/>
                  </a:lnTo>
                  <a:lnTo>
                    <a:pt x="146" y="15805"/>
                  </a:lnTo>
                  <a:lnTo>
                    <a:pt x="77" y="15805"/>
                  </a:lnTo>
                  <a:lnTo>
                    <a:pt x="0" y="15628"/>
                  </a:lnTo>
                  <a:lnTo>
                    <a:pt x="230" y="15565"/>
                  </a:lnTo>
                  <a:lnTo>
                    <a:pt x="299" y="15501"/>
                  </a:lnTo>
                  <a:lnTo>
                    <a:pt x="375" y="15565"/>
                  </a:lnTo>
                  <a:lnTo>
                    <a:pt x="674" y="15501"/>
                  </a:lnTo>
                  <a:lnTo>
                    <a:pt x="743" y="15501"/>
                  </a:lnTo>
                  <a:lnTo>
                    <a:pt x="828" y="15501"/>
                  </a:lnTo>
                  <a:lnTo>
                    <a:pt x="828" y="15438"/>
                  </a:lnTo>
                  <a:lnTo>
                    <a:pt x="1050" y="15318"/>
                  </a:lnTo>
                  <a:lnTo>
                    <a:pt x="1126" y="15318"/>
                  </a:lnTo>
                  <a:lnTo>
                    <a:pt x="1203" y="15261"/>
                  </a:lnTo>
                  <a:lnTo>
                    <a:pt x="1272" y="15134"/>
                  </a:lnTo>
                  <a:lnTo>
                    <a:pt x="1349" y="15014"/>
                  </a:lnTo>
                  <a:lnTo>
                    <a:pt x="1418" y="14945"/>
                  </a:lnTo>
                  <a:lnTo>
                    <a:pt x="1571" y="14824"/>
                  </a:lnTo>
                  <a:lnTo>
                    <a:pt x="1648" y="14641"/>
                  </a:lnTo>
                  <a:lnTo>
                    <a:pt x="1716" y="14578"/>
                  </a:lnTo>
                  <a:lnTo>
                    <a:pt x="1946" y="14331"/>
                  </a:lnTo>
                  <a:lnTo>
                    <a:pt x="2031" y="14211"/>
                  </a:lnTo>
                  <a:lnTo>
                    <a:pt x="2100" y="14027"/>
                  </a:lnTo>
                  <a:lnTo>
                    <a:pt x="2245" y="13717"/>
                  </a:lnTo>
                  <a:lnTo>
                    <a:pt x="2245" y="13534"/>
                  </a:lnTo>
                  <a:lnTo>
                    <a:pt x="2322" y="13167"/>
                  </a:lnTo>
                  <a:lnTo>
                    <a:pt x="2475" y="12857"/>
                  </a:lnTo>
                  <a:lnTo>
                    <a:pt x="2475" y="12730"/>
                  </a:lnTo>
                  <a:lnTo>
                    <a:pt x="2621" y="12483"/>
                  </a:lnTo>
                  <a:lnTo>
                    <a:pt x="2690" y="12180"/>
                  </a:lnTo>
                  <a:lnTo>
                    <a:pt x="2920" y="11376"/>
                  </a:lnTo>
                  <a:lnTo>
                    <a:pt x="3149" y="10826"/>
                  </a:lnTo>
                  <a:lnTo>
                    <a:pt x="3218" y="10516"/>
                  </a:lnTo>
                  <a:lnTo>
                    <a:pt x="3448" y="9535"/>
                  </a:lnTo>
                  <a:lnTo>
                    <a:pt x="3448" y="9288"/>
                  </a:lnTo>
                  <a:lnTo>
                    <a:pt x="3517" y="9105"/>
                  </a:lnTo>
                  <a:lnTo>
                    <a:pt x="3747" y="8181"/>
                  </a:lnTo>
                  <a:lnTo>
                    <a:pt x="3594" y="7561"/>
                  </a:lnTo>
                  <a:lnTo>
                    <a:pt x="3816" y="7561"/>
                  </a:lnTo>
                  <a:lnTo>
                    <a:pt x="4046" y="7194"/>
                  </a:lnTo>
                  <a:lnTo>
                    <a:pt x="4115" y="7017"/>
                  </a:lnTo>
                  <a:lnTo>
                    <a:pt x="4115" y="6890"/>
                  </a:lnTo>
                  <a:lnTo>
                    <a:pt x="4276" y="6890"/>
                  </a:lnTo>
                  <a:lnTo>
                    <a:pt x="4421" y="6827"/>
                  </a:lnTo>
                  <a:lnTo>
                    <a:pt x="4490" y="6890"/>
                  </a:lnTo>
                  <a:lnTo>
                    <a:pt x="4567" y="6947"/>
                  </a:lnTo>
                  <a:lnTo>
                    <a:pt x="4636" y="7017"/>
                  </a:lnTo>
                  <a:lnTo>
                    <a:pt x="4720" y="7017"/>
                  </a:lnTo>
                  <a:lnTo>
                    <a:pt x="5088" y="6947"/>
                  </a:lnTo>
                  <a:lnTo>
                    <a:pt x="5165" y="6827"/>
                  </a:lnTo>
                  <a:lnTo>
                    <a:pt x="4935" y="6643"/>
                  </a:lnTo>
                  <a:lnTo>
                    <a:pt x="5019" y="6643"/>
                  </a:lnTo>
                  <a:lnTo>
                    <a:pt x="5088" y="6700"/>
                  </a:lnTo>
                  <a:lnTo>
                    <a:pt x="5088" y="6643"/>
                  </a:lnTo>
                  <a:lnTo>
                    <a:pt x="4866" y="6523"/>
                  </a:lnTo>
                  <a:lnTo>
                    <a:pt x="4636" y="6333"/>
                  </a:lnTo>
                  <a:lnTo>
                    <a:pt x="4421" y="6207"/>
                  </a:lnTo>
                  <a:lnTo>
                    <a:pt x="3962" y="6523"/>
                  </a:lnTo>
                  <a:lnTo>
                    <a:pt x="3893" y="6947"/>
                  </a:lnTo>
                  <a:lnTo>
                    <a:pt x="3816" y="7194"/>
                  </a:lnTo>
                  <a:lnTo>
                    <a:pt x="3747" y="7137"/>
                  </a:lnTo>
                  <a:lnTo>
                    <a:pt x="3816" y="6827"/>
                  </a:lnTo>
                  <a:lnTo>
                    <a:pt x="3962" y="5840"/>
                  </a:lnTo>
                  <a:lnTo>
                    <a:pt x="4115" y="5100"/>
                  </a:lnTo>
                  <a:lnTo>
                    <a:pt x="4276" y="4119"/>
                  </a:lnTo>
                  <a:lnTo>
                    <a:pt x="4421" y="3689"/>
                  </a:lnTo>
                  <a:lnTo>
                    <a:pt x="4490" y="2885"/>
                  </a:lnTo>
                  <a:lnTo>
                    <a:pt x="4567" y="2638"/>
                  </a:lnTo>
                  <a:lnTo>
                    <a:pt x="4636" y="1904"/>
                  </a:lnTo>
                  <a:lnTo>
                    <a:pt x="4636" y="1778"/>
                  </a:lnTo>
                  <a:lnTo>
                    <a:pt x="4720" y="1474"/>
                  </a:lnTo>
                  <a:lnTo>
                    <a:pt x="4720" y="1354"/>
                  </a:lnTo>
                  <a:lnTo>
                    <a:pt x="4636" y="1291"/>
                  </a:lnTo>
                  <a:lnTo>
                    <a:pt x="4866" y="1044"/>
                  </a:lnTo>
                  <a:lnTo>
                    <a:pt x="4935" y="987"/>
                  </a:lnTo>
                  <a:lnTo>
                    <a:pt x="5088" y="740"/>
                  </a:lnTo>
                  <a:lnTo>
                    <a:pt x="5234" y="671"/>
                  </a:lnTo>
                  <a:lnTo>
                    <a:pt x="5395" y="860"/>
                  </a:lnTo>
                  <a:lnTo>
                    <a:pt x="5234" y="860"/>
                  </a:lnTo>
                  <a:lnTo>
                    <a:pt x="5165" y="1044"/>
                  </a:lnTo>
                  <a:lnTo>
                    <a:pt x="5318" y="1164"/>
                  </a:lnTo>
                  <a:lnTo>
                    <a:pt x="5464" y="1227"/>
                  </a:lnTo>
                  <a:lnTo>
                    <a:pt x="5540" y="1291"/>
                  </a:lnTo>
                  <a:lnTo>
                    <a:pt x="5540" y="1354"/>
                  </a:lnTo>
                  <a:lnTo>
                    <a:pt x="5693" y="1474"/>
                  </a:lnTo>
                  <a:lnTo>
                    <a:pt x="5992" y="1531"/>
                  </a:lnTo>
                  <a:lnTo>
                    <a:pt x="6138" y="1778"/>
                  </a:lnTo>
                  <a:lnTo>
                    <a:pt x="6360" y="1968"/>
                  </a:lnTo>
                  <a:lnTo>
                    <a:pt x="6521" y="2025"/>
                  </a:lnTo>
                  <a:lnTo>
                    <a:pt x="6590" y="2094"/>
                  </a:lnTo>
                  <a:lnTo>
                    <a:pt x="6667" y="2214"/>
                  </a:lnTo>
                  <a:lnTo>
                    <a:pt x="6736" y="2341"/>
                  </a:lnTo>
                  <a:lnTo>
                    <a:pt x="6812" y="2518"/>
                  </a:lnTo>
                  <a:lnTo>
                    <a:pt x="6966" y="2708"/>
                  </a:lnTo>
                  <a:lnTo>
                    <a:pt x="7034" y="3075"/>
                  </a:lnTo>
                  <a:lnTo>
                    <a:pt x="7034" y="3322"/>
                  </a:lnTo>
                  <a:lnTo>
                    <a:pt x="7111" y="3448"/>
                  </a:lnTo>
                  <a:lnTo>
                    <a:pt x="7180" y="3689"/>
                  </a:lnTo>
                  <a:lnTo>
                    <a:pt x="7264" y="3935"/>
                  </a:lnTo>
                  <a:lnTo>
                    <a:pt x="7333" y="4062"/>
                  </a:lnTo>
                  <a:lnTo>
                    <a:pt x="7333" y="4119"/>
                  </a:lnTo>
                  <a:lnTo>
                    <a:pt x="7410" y="4239"/>
                  </a:lnTo>
                  <a:lnTo>
                    <a:pt x="7479" y="4366"/>
                  </a:lnTo>
                  <a:lnTo>
                    <a:pt x="7563" y="4366"/>
                  </a:lnTo>
                  <a:lnTo>
                    <a:pt x="7563" y="4429"/>
                  </a:lnTo>
                  <a:lnTo>
                    <a:pt x="7640" y="4486"/>
                  </a:lnTo>
                  <a:lnTo>
                    <a:pt x="7793" y="4556"/>
                  </a:lnTo>
                  <a:lnTo>
                    <a:pt x="7939" y="4612"/>
                  </a:lnTo>
                  <a:lnTo>
                    <a:pt x="8008" y="4733"/>
                  </a:lnTo>
                  <a:lnTo>
                    <a:pt x="8153" y="4796"/>
                  </a:lnTo>
                  <a:lnTo>
                    <a:pt x="8153" y="4859"/>
                  </a:lnTo>
                  <a:lnTo>
                    <a:pt x="8238" y="4859"/>
                  </a:lnTo>
                  <a:lnTo>
                    <a:pt x="8238" y="4796"/>
                  </a:lnTo>
                  <a:lnTo>
                    <a:pt x="7862" y="4429"/>
                  </a:lnTo>
                  <a:lnTo>
                    <a:pt x="7793" y="4366"/>
                  </a:lnTo>
                  <a:lnTo>
                    <a:pt x="7939" y="4429"/>
                  </a:lnTo>
                  <a:lnTo>
                    <a:pt x="8307" y="4556"/>
                  </a:lnTo>
                  <a:lnTo>
                    <a:pt x="8383" y="4676"/>
                  </a:lnTo>
                  <a:lnTo>
                    <a:pt x="8452" y="4676"/>
                  </a:lnTo>
                  <a:lnTo>
                    <a:pt x="8452" y="4612"/>
                  </a:lnTo>
                  <a:lnTo>
                    <a:pt x="8307" y="4556"/>
                  </a:lnTo>
                  <a:lnTo>
                    <a:pt x="8153" y="4429"/>
                  </a:lnTo>
                  <a:lnTo>
                    <a:pt x="7939" y="4366"/>
                  </a:lnTo>
                  <a:lnTo>
                    <a:pt x="7862" y="4366"/>
                  </a:lnTo>
                  <a:lnTo>
                    <a:pt x="7793" y="4309"/>
                  </a:lnTo>
                  <a:lnTo>
                    <a:pt x="7709" y="4239"/>
                  </a:lnTo>
                  <a:lnTo>
                    <a:pt x="7640" y="4119"/>
                  </a:lnTo>
                  <a:lnTo>
                    <a:pt x="7640" y="4062"/>
                  </a:lnTo>
                  <a:lnTo>
                    <a:pt x="7563" y="3872"/>
                  </a:lnTo>
                  <a:lnTo>
                    <a:pt x="7479" y="3689"/>
                  </a:lnTo>
                  <a:lnTo>
                    <a:pt x="7479" y="3625"/>
                  </a:lnTo>
                  <a:lnTo>
                    <a:pt x="7479" y="3505"/>
                  </a:lnTo>
                  <a:lnTo>
                    <a:pt x="7479" y="3379"/>
                  </a:lnTo>
                  <a:lnTo>
                    <a:pt x="7333" y="3202"/>
                  </a:lnTo>
                  <a:lnTo>
                    <a:pt x="7333" y="3012"/>
                  </a:lnTo>
                  <a:lnTo>
                    <a:pt x="7333" y="2708"/>
                  </a:lnTo>
                  <a:lnTo>
                    <a:pt x="7264" y="2398"/>
                  </a:lnTo>
                  <a:lnTo>
                    <a:pt x="7640" y="2461"/>
                  </a:lnTo>
                  <a:lnTo>
                    <a:pt x="7640" y="2518"/>
                  </a:lnTo>
                  <a:lnTo>
                    <a:pt x="7709" y="2518"/>
                  </a:lnTo>
                  <a:lnTo>
                    <a:pt x="7862" y="2461"/>
                  </a:lnTo>
                  <a:lnTo>
                    <a:pt x="7939" y="2461"/>
                  </a:lnTo>
                  <a:lnTo>
                    <a:pt x="7939" y="2341"/>
                  </a:lnTo>
                  <a:lnTo>
                    <a:pt x="8008" y="2341"/>
                  </a:lnTo>
                  <a:lnTo>
                    <a:pt x="8084" y="2398"/>
                  </a:lnTo>
                  <a:lnTo>
                    <a:pt x="8084" y="2518"/>
                  </a:lnTo>
                  <a:lnTo>
                    <a:pt x="8084" y="2638"/>
                  </a:lnTo>
                  <a:lnTo>
                    <a:pt x="8238" y="2638"/>
                  </a:lnTo>
                  <a:lnTo>
                    <a:pt x="8383" y="2708"/>
                  </a:lnTo>
                  <a:lnTo>
                    <a:pt x="8605" y="2638"/>
                  </a:lnTo>
                  <a:lnTo>
                    <a:pt x="8766" y="2708"/>
                  </a:lnTo>
                  <a:lnTo>
                    <a:pt x="8912" y="2765"/>
                  </a:lnTo>
                  <a:lnTo>
                    <a:pt x="8981" y="2828"/>
                  </a:lnTo>
                  <a:lnTo>
                    <a:pt x="8981" y="2885"/>
                  </a:lnTo>
                  <a:lnTo>
                    <a:pt x="8912" y="3012"/>
                  </a:lnTo>
                  <a:lnTo>
                    <a:pt x="9057" y="3012"/>
                  </a:lnTo>
                  <a:lnTo>
                    <a:pt x="8981" y="3132"/>
                  </a:lnTo>
                  <a:lnTo>
                    <a:pt x="8981" y="3322"/>
                  </a:lnTo>
                  <a:lnTo>
                    <a:pt x="9057" y="3448"/>
                  </a:lnTo>
                  <a:lnTo>
                    <a:pt x="9134" y="3689"/>
                  </a:lnTo>
                  <a:lnTo>
                    <a:pt x="9280" y="3505"/>
                  </a:lnTo>
                  <a:lnTo>
                    <a:pt x="9510" y="3625"/>
                  </a:lnTo>
                  <a:lnTo>
                    <a:pt x="9579" y="3752"/>
                  </a:lnTo>
                  <a:lnTo>
                    <a:pt x="9655" y="3689"/>
                  </a:lnTo>
                  <a:lnTo>
                    <a:pt x="9808" y="3752"/>
                  </a:lnTo>
                  <a:lnTo>
                    <a:pt x="9954" y="3992"/>
                  </a:lnTo>
                  <a:lnTo>
                    <a:pt x="10107" y="3992"/>
                  </a:lnTo>
                  <a:lnTo>
                    <a:pt x="10184" y="3992"/>
                  </a:lnTo>
                  <a:lnTo>
                    <a:pt x="10184" y="4062"/>
                  </a:lnTo>
                  <a:lnTo>
                    <a:pt x="10406" y="4119"/>
                  </a:lnTo>
                  <a:lnTo>
                    <a:pt x="10552" y="4119"/>
                  </a:lnTo>
                  <a:lnTo>
                    <a:pt x="10697" y="3992"/>
                  </a:lnTo>
                  <a:lnTo>
                    <a:pt x="10782" y="3935"/>
                  </a:lnTo>
                  <a:lnTo>
                    <a:pt x="10927" y="3935"/>
                  </a:lnTo>
                  <a:lnTo>
                    <a:pt x="11011" y="3992"/>
                  </a:lnTo>
                  <a:lnTo>
                    <a:pt x="11080" y="4062"/>
                  </a:lnTo>
                  <a:lnTo>
                    <a:pt x="11226" y="4062"/>
                  </a:lnTo>
                  <a:lnTo>
                    <a:pt x="11226" y="381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87" name="Freeform 50"/>
            <p:cNvSpPr>
              <a:spLocks/>
            </p:cNvSpPr>
            <p:nvPr/>
          </p:nvSpPr>
          <p:spPr bwMode="auto">
            <a:xfrm>
              <a:off x="2293" y="2991"/>
              <a:ext cx="40" cy="4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0" y="4915"/>
                  </a:moveTo>
                  <a:lnTo>
                    <a:pt x="6061" y="0"/>
                  </a:lnTo>
                  <a:lnTo>
                    <a:pt x="7879" y="1525"/>
                  </a:lnTo>
                  <a:lnTo>
                    <a:pt x="15758" y="6610"/>
                  </a:lnTo>
                  <a:lnTo>
                    <a:pt x="19798" y="9831"/>
                  </a:lnTo>
                  <a:lnTo>
                    <a:pt x="13939" y="13220"/>
                  </a:lnTo>
                  <a:lnTo>
                    <a:pt x="13939" y="14746"/>
                  </a:lnTo>
                  <a:lnTo>
                    <a:pt x="4040" y="19831"/>
                  </a:lnTo>
                  <a:lnTo>
                    <a:pt x="1818" y="19831"/>
                  </a:lnTo>
                  <a:lnTo>
                    <a:pt x="0" y="9831"/>
                  </a:lnTo>
                  <a:lnTo>
                    <a:pt x="0" y="491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88" name="Freeform 51"/>
            <p:cNvSpPr>
              <a:spLocks/>
            </p:cNvSpPr>
            <p:nvPr/>
          </p:nvSpPr>
          <p:spPr bwMode="auto">
            <a:xfrm>
              <a:off x="2288" y="3058"/>
              <a:ext cx="33" cy="3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19750" y="11011"/>
                  </a:moveTo>
                  <a:lnTo>
                    <a:pt x="17000" y="13034"/>
                  </a:lnTo>
                  <a:lnTo>
                    <a:pt x="7500" y="15281"/>
                  </a:lnTo>
                  <a:lnTo>
                    <a:pt x="4750" y="17303"/>
                  </a:lnTo>
                  <a:lnTo>
                    <a:pt x="2500" y="19775"/>
                  </a:lnTo>
                  <a:lnTo>
                    <a:pt x="0" y="17303"/>
                  </a:lnTo>
                  <a:lnTo>
                    <a:pt x="0" y="11011"/>
                  </a:lnTo>
                  <a:lnTo>
                    <a:pt x="0" y="2247"/>
                  </a:lnTo>
                  <a:lnTo>
                    <a:pt x="4750" y="0"/>
                  </a:lnTo>
                  <a:lnTo>
                    <a:pt x="7500" y="0"/>
                  </a:lnTo>
                  <a:lnTo>
                    <a:pt x="10000" y="4270"/>
                  </a:lnTo>
                  <a:lnTo>
                    <a:pt x="12250" y="6742"/>
                  </a:lnTo>
                  <a:lnTo>
                    <a:pt x="19750" y="11011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89" name="Freeform 52"/>
            <p:cNvSpPr>
              <a:spLocks/>
            </p:cNvSpPr>
            <p:nvPr/>
          </p:nvSpPr>
          <p:spPr bwMode="auto">
            <a:xfrm>
              <a:off x="2543" y="2793"/>
              <a:ext cx="1212" cy="108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w 20000"/>
                <a:gd name="T123" fmla="*/ 0 h 20000"/>
                <a:gd name="T124" fmla="*/ 0 w 20000"/>
                <a:gd name="T125" fmla="*/ 0 h 20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00"/>
                <a:gd name="T190" fmla="*/ 0 h 20000"/>
                <a:gd name="T191" fmla="*/ 20000 w 20000"/>
                <a:gd name="T192" fmla="*/ 20000 h 20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00" h="20000">
                  <a:moveTo>
                    <a:pt x="12321" y="19416"/>
                  </a:moveTo>
                  <a:lnTo>
                    <a:pt x="12387" y="19268"/>
                  </a:lnTo>
                  <a:lnTo>
                    <a:pt x="12519" y="19349"/>
                  </a:lnTo>
                  <a:lnTo>
                    <a:pt x="12644" y="19268"/>
                  </a:lnTo>
                  <a:lnTo>
                    <a:pt x="13093" y="19201"/>
                  </a:lnTo>
                  <a:lnTo>
                    <a:pt x="13285" y="19268"/>
                  </a:lnTo>
                  <a:lnTo>
                    <a:pt x="13285" y="19061"/>
                  </a:lnTo>
                  <a:lnTo>
                    <a:pt x="13285" y="18987"/>
                  </a:lnTo>
                  <a:lnTo>
                    <a:pt x="13159" y="18913"/>
                  </a:lnTo>
                  <a:lnTo>
                    <a:pt x="13034" y="18773"/>
                  </a:lnTo>
                  <a:lnTo>
                    <a:pt x="12961" y="18773"/>
                  </a:lnTo>
                  <a:lnTo>
                    <a:pt x="12902" y="18699"/>
                  </a:lnTo>
                  <a:lnTo>
                    <a:pt x="12836" y="18484"/>
                  </a:lnTo>
                  <a:lnTo>
                    <a:pt x="12704" y="18484"/>
                  </a:lnTo>
                  <a:lnTo>
                    <a:pt x="12578" y="18551"/>
                  </a:lnTo>
                  <a:lnTo>
                    <a:pt x="12578" y="18632"/>
                  </a:lnTo>
                  <a:lnTo>
                    <a:pt x="12519" y="18632"/>
                  </a:lnTo>
                  <a:lnTo>
                    <a:pt x="12446" y="18632"/>
                  </a:lnTo>
                  <a:lnTo>
                    <a:pt x="12387" y="18632"/>
                  </a:lnTo>
                  <a:lnTo>
                    <a:pt x="12321" y="18632"/>
                  </a:lnTo>
                  <a:lnTo>
                    <a:pt x="12123" y="18632"/>
                  </a:lnTo>
                  <a:lnTo>
                    <a:pt x="12063" y="18551"/>
                  </a:lnTo>
                  <a:lnTo>
                    <a:pt x="11997" y="18484"/>
                  </a:lnTo>
                  <a:lnTo>
                    <a:pt x="11938" y="18410"/>
                  </a:lnTo>
                  <a:lnTo>
                    <a:pt x="11938" y="18344"/>
                  </a:lnTo>
                  <a:lnTo>
                    <a:pt x="11997" y="18344"/>
                  </a:lnTo>
                  <a:lnTo>
                    <a:pt x="11865" y="18122"/>
                  </a:lnTo>
                  <a:lnTo>
                    <a:pt x="11680" y="17974"/>
                  </a:lnTo>
                  <a:lnTo>
                    <a:pt x="11740" y="17767"/>
                  </a:lnTo>
                  <a:lnTo>
                    <a:pt x="11806" y="17686"/>
                  </a:lnTo>
                  <a:lnTo>
                    <a:pt x="12123" y="17619"/>
                  </a:lnTo>
                  <a:lnTo>
                    <a:pt x="12189" y="17619"/>
                  </a:lnTo>
                  <a:lnTo>
                    <a:pt x="12255" y="17619"/>
                  </a:lnTo>
                  <a:lnTo>
                    <a:pt x="12321" y="17545"/>
                  </a:lnTo>
                  <a:lnTo>
                    <a:pt x="12321" y="17257"/>
                  </a:lnTo>
                  <a:lnTo>
                    <a:pt x="12255" y="17116"/>
                  </a:lnTo>
                  <a:lnTo>
                    <a:pt x="12189" y="17050"/>
                  </a:lnTo>
                  <a:lnTo>
                    <a:pt x="12063" y="16969"/>
                  </a:lnTo>
                  <a:lnTo>
                    <a:pt x="12063" y="16902"/>
                  </a:lnTo>
                  <a:lnTo>
                    <a:pt x="12123" y="16902"/>
                  </a:lnTo>
                  <a:lnTo>
                    <a:pt x="12189" y="16828"/>
                  </a:lnTo>
                  <a:lnTo>
                    <a:pt x="12321" y="16902"/>
                  </a:lnTo>
                  <a:lnTo>
                    <a:pt x="12446" y="16828"/>
                  </a:lnTo>
                  <a:lnTo>
                    <a:pt x="12387" y="16828"/>
                  </a:lnTo>
                  <a:lnTo>
                    <a:pt x="12321" y="16762"/>
                  </a:lnTo>
                  <a:lnTo>
                    <a:pt x="12321" y="16540"/>
                  </a:lnTo>
                  <a:lnTo>
                    <a:pt x="12321" y="16473"/>
                  </a:lnTo>
                  <a:lnTo>
                    <a:pt x="12255" y="16473"/>
                  </a:lnTo>
                  <a:lnTo>
                    <a:pt x="12321" y="16251"/>
                  </a:lnTo>
                  <a:lnTo>
                    <a:pt x="12255" y="16251"/>
                  </a:lnTo>
                  <a:lnTo>
                    <a:pt x="12255" y="16185"/>
                  </a:lnTo>
                  <a:lnTo>
                    <a:pt x="12123" y="16111"/>
                  </a:lnTo>
                  <a:lnTo>
                    <a:pt x="12063" y="16037"/>
                  </a:lnTo>
                  <a:lnTo>
                    <a:pt x="12189" y="15963"/>
                  </a:lnTo>
                  <a:lnTo>
                    <a:pt x="12189" y="15823"/>
                  </a:lnTo>
                  <a:lnTo>
                    <a:pt x="12123" y="15675"/>
                  </a:lnTo>
                  <a:lnTo>
                    <a:pt x="12123" y="15608"/>
                  </a:lnTo>
                  <a:lnTo>
                    <a:pt x="12123" y="15534"/>
                  </a:lnTo>
                  <a:lnTo>
                    <a:pt x="11997" y="15534"/>
                  </a:lnTo>
                  <a:lnTo>
                    <a:pt x="11997" y="15468"/>
                  </a:lnTo>
                  <a:lnTo>
                    <a:pt x="11865" y="15468"/>
                  </a:lnTo>
                  <a:lnTo>
                    <a:pt x="11865" y="15534"/>
                  </a:lnTo>
                  <a:lnTo>
                    <a:pt x="11806" y="15534"/>
                  </a:lnTo>
                  <a:lnTo>
                    <a:pt x="11806" y="15320"/>
                  </a:lnTo>
                  <a:lnTo>
                    <a:pt x="11680" y="15320"/>
                  </a:lnTo>
                  <a:lnTo>
                    <a:pt x="11608" y="15246"/>
                  </a:lnTo>
                  <a:lnTo>
                    <a:pt x="11548" y="15246"/>
                  </a:lnTo>
                  <a:lnTo>
                    <a:pt x="11608" y="15320"/>
                  </a:lnTo>
                  <a:lnTo>
                    <a:pt x="11482" y="15320"/>
                  </a:lnTo>
                  <a:lnTo>
                    <a:pt x="11350" y="15246"/>
                  </a:lnTo>
                  <a:lnTo>
                    <a:pt x="11284" y="15246"/>
                  </a:lnTo>
                  <a:lnTo>
                    <a:pt x="11225" y="15246"/>
                  </a:lnTo>
                  <a:lnTo>
                    <a:pt x="11225" y="15179"/>
                  </a:lnTo>
                  <a:lnTo>
                    <a:pt x="10901" y="14957"/>
                  </a:lnTo>
                  <a:lnTo>
                    <a:pt x="10842" y="14891"/>
                  </a:lnTo>
                  <a:lnTo>
                    <a:pt x="10967" y="14810"/>
                  </a:lnTo>
                  <a:lnTo>
                    <a:pt x="10967" y="14743"/>
                  </a:lnTo>
                  <a:lnTo>
                    <a:pt x="10769" y="14314"/>
                  </a:lnTo>
                  <a:lnTo>
                    <a:pt x="10842" y="14240"/>
                  </a:lnTo>
                  <a:lnTo>
                    <a:pt x="10842" y="14174"/>
                  </a:lnTo>
                  <a:lnTo>
                    <a:pt x="10901" y="14092"/>
                  </a:lnTo>
                  <a:lnTo>
                    <a:pt x="10842" y="14026"/>
                  </a:lnTo>
                  <a:lnTo>
                    <a:pt x="10967" y="13952"/>
                  </a:lnTo>
                  <a:lnTo>
                    <a:pt x="10967" y="13804"/>
                  </a:lnTo>
                  <a:lnTo>
                    <a:pt x="11093" y="13664"/>
                  </a:lnTo>
                  <a:lnTo>
                    <a:pt x="11225" y="13738"/>
                  </a:lnTo>
                  <a:lnTo>
                    <a:pt x="11284" y="13738"/>
                  </a:lnTo>
                  <a:lnTo>
                    <a:pt x="11350" y="13738"/>
                  </a:lnTo>
                  <a:lnTo>
                    <a:pt x="11423" y="13738"/>
                  </a:lnTo>
                  <a:lnTo>
                    <a:pt x="11350" y="13375"/>
                  </a:lnTo>
                  <a:lnTo>
                    <a:pt x="11482" y="13309"/>
                  </a:lnTo>
                  <a:lnTo>
                    <a:pt x="11482" y="13161"/>
                  </a:lnTo>
                  <a:lnTo>
                    <a:pt x="11608" y="13087"/>
                  </a:lnTo>
                  <a:lnTo>
                    <a:pt x="11608" y="13020"/>
                  </a:lnTo>
                  <a:lnTo>
                    <a:pt x="11680" y="12946"/>
                  </a:lnTo>
                  <a:lnTo>
                    <a:pt x="11806" y="13087"/>
                  </a:lnTo>
                  <a:lnTo>
                    <a:pt x="11865" y="13161"/>
                  </a:lnTo>
                  <a:lnTo>
                    <a:pt x="11865" y="13309"/>
                  </a:lnTo>
                  <a:lnTo>
                    <a:pt x="11938" y="13309"/>
                  </a:lnTo>
                  <a:lnTo>
                    <a:pt x="11997" y="13087"/>
                  </a:lnTo>
                  <a:lnTo>
                    <a:pt x="12123" y="13087"/>
                  </a:lnTo>
                  <a:lnTo>
                    <a:pt x="12189" y="13087"/>
                  </a:lnTo>
                  <a:lnTo>
                    <a:pt x="12255" y="13161"/>
                  </a:lnTo>
                  <a:lnTo>
                    <a:pt x="12321" y="13161"/>
                  </a:lnTo>
                  <a:lnTo>
                    <a:pt x="12519" y="13087"/>
                  </a:lnTo>
                  <a:lnTo>
                    <a:pt x="12578" y="13087"/>
                  </a:lnTo>
                  <a:lnTo>
                    <a:pt x="12578" y="13020"/>
                  </a:lnTo>
                  <a:lnTo>
                    <a:pt x="12704" y="13020"/>
                  </a:lnTo>
                  <a:lnTo>
                    <a:pt x="12776" y="13309"/>
                  </a:lnTo>
                  <a:lnTo>
                    <a:pt x="12902" y="13309"/>
                  </a:lnTo>
                  <a:lnTo>
                    <a:pt x="12961" y="13309"/>
                  </a:lnTo>
                  <a:lnTo>
                    <a:pt x="13093" y="13235"/>
                  </a:lnTo>
                  <a:lnTo>
                    <a:pt x="13285" y="13161"/>
                  </a:lnTo>
                  <a:lnTo>
                    <a:pt x="13417" y="13375"/>
                  </a:lnTo>
                  <a:lnTo>
                    <a:pt x="13542" y="13449"/>
                  </a:lnTo>
                  <a:lnTo>
                    <a:pt x="13615" y="13235"/>
                  </a:lnTo>
                  <a:lnTo>
                    <a:pt x="13615" y="13020"/>
                  </a:lnTo>
                  <a:lnTo>
                    <a:pt x="13674" y="12946"/>
                  </a:lnTo>
                  <a:lnTo>
                    <a:pt x="13800" y="12799"/>
                  </a:lnTo>
                  <a:lnTo>
                    <a:pt x="13800" y="12880"/>
                  </a:lnTo>
                  <a:lnTo>
                    <a:pt x="13932" y="12946"/>
                  </a:lnTo>
                  <a:lnTo>
                    <a:pt x="13998" y="12946"/>
                  </a:lnTo>
                  <a:lnTo>
                    <a:pt x="14256" y="13020"/>
                  </a:lnTo>
                  <a:lnTo>
                    <a:pt x="14322" y="13020"/>
                  </a:lnTo>
                  <a:lnTo>
                    <a:pt x="14322" y="13087"/>
                  </a:lnTo>
                  <a:lnTo>
                    <a:pt x="14381" y="13087"/>
                  </a:lnTo>
                  <a:lnTo>
                    <a:pt x="14513" y="13087"/>
                  </a:lnTo>
                  <a:lnTo>
                    <a:pt x="14638" y="13020"/>
                  </a:lnTo>
                  <a:lnTo>
                    <a:pt x="14896" y="13020"/>
                  </a:lnTo>
                  <a:lnTo>
                    <a:pt x="15028" y="12946"/>
                  </a:lnTo>
                  <a:lnTo>
                    <a:pt x="15154" y="13087"/>
                  </a:lnTo>
                  <a:lnTo>
                    <a:pt x="15352" y="13087"/>
                  </a:lnTo>
                  <a:lnTo>
                    <a:pt x="15418" y="13087"/>
                  </a:lnTo>
                  <a:lnTo>
                    <a:pt x="15609" y="13020"/>
                  </a:lnTo>
                  <a:lnTo>
                    <a:pt x="15675" y="12946"/>
                  </a:lnTo>
                  <a:lnTo>
                    <a:pt x="15807" y="12880"/>
                  </a:lnTo>
                  <a:lnTo>
                    <a:pt x="15807" y="12732"/>
                  </a:lnTo>
                  <a:lnTo>
                    <a:pt x="15933" y="12799"/>
                  </a:lnTo>
                  <a:lnTo>
                    <a:pt x="15933" y="12732"/>
                  </a:lnTo>
                  <a:lnTo>
                    <a:pt x="15867" y="12658"/>
                  </a:lnTo>
                  <a:lnTo>
                    <a:pt x="15867" y="12370"/>
                  </a:lnTo>
                  <a:lnTo>
                    <a:pt x="15933" y="12370"/>
                  </a:lnTo>
                  <a:lnTo>
                    <a:pt x="15933" y="12303"/>
                  </a:lnTo>
                  <a:lnTo>
                    <a:pt x="15807" y="12155"/>
                  </a:lnTo>
                  <a:lnTo>
                    <a:pt x="15675" y="11933"/>
                  </a:lnTo>
                  <a:lnTo>
                    <a:pt x="15735" y="11793"/>
                  </a:lnTo>
                  <a:lnTo>
                    <a:pt x="15675" y="11726"/>
                  </a:lnTo>
                  <a:lnTo>
                    <a:pt x="15807" y="11216"/>
                  </a:lnTo>
                  <a:lnTo>
                    <a:pt x="15867" y="11216"/>
                  </a:lnTo>
                  <a:lnTo>
                    <a:pt x="15867" y="11298"/>
                  </a:lnTo>
                  <a:lnTo>
                    <a:pt x="15992" y="11216"/>
                  </a:lnTo>
                  <a:lnTo>
                    <a:pt x="16256" y="11364"/>
                  </a:lnTo>
                  <a:lnTo>
                    <a:pt x="16388" y="11579"/>
                  </a:lnTo>
                  <a:lnTo>
                    <a:pt x="16646" y="11438"/>
                  </a:lnTo>
                  <a:lnTo>
                    <a:pt x="16705" y="11364"/>
                  </a:lnTo>
                  <a:lnTo>
                    <a:pt x="16771" y="11364"/>
                  </a:lnTo>
                  <a:lnTo>
                    <a:pt x="16831" y="11298"/>
                  </a:lnTo>
                  <a:lnTo>
                    <a:pt x="17029" y="11298"/>
                  </a:lnTo>
                  <a:lnTo>
                    <a:pt x="17029" y="11216"/>
                  </a:lnTo>
                  <a:lnTo>
                    <a:pt x="17227" y="11216"/>
                  </a:lnTo>
                  <a:lnTo>
                    <a:pt x="17286" y="10928"/>
                  </a:lnTo>
                  <a:lnTo>
                    <a:pt x="17352" y="10928"/>
                  </a:lnTo>
                  <a:lnTo>
                    <a:pt x="17484" y="10861"/>
                  </a:lnTo>
                  <a:lnTo>
                    <a:pt x="17544" y="10861"/>
                  </a:lnTo>
                  <a:lnTo>
                    <a:pt x="17610" y="10787"/>
                  </a:lnTo>
                  <a:lnTo>
                    <a:pt x="17669" y="10787"/>
                  </a:lnTo>
                  <a:lnTo>
                    <a:pt x="17801" y="10928"/>
                  </a:lnTo>
                  <a:lnTo>
                    <a:pt x="17999" y="10928"/>
                  </a:lnTo>
                  <a:lnTo>
                    <a:pt x="17999" y="10787"/>
                  </a:lnTo>
                  <a:lnTo>
                    <a:pt x="17927" y="10721"/>
                  </a:lnTo>
                  <a:lnTo>
                    <a:pt x="17927" y="10433"/>
                  </a:lnTo>
                  <a:lnTo>
                    <a:pt x="18059" y="10285"/>
                  </a:lnTo>
                  <a:lnTo>
                    <a:pt x="17999" y="10211"/>
                  </a:lnTo>
                  <a:lnTo>
                    <a:pt x="17927" y="10070"/>
                  </a:lnTo>
                  <a:lnTo>
                    <a:pt x="17999" y="9922"/>
                  </a:lnTo>
                  <a:lnTo>
                    <a:pt x="17999" y="9782"/>
                  </a:lnTo>
                  <a:lnTo>
                    <a:pt x="18191" y="9782"/>
                  </a:lnTo>
                  <a:lnTo>
                    <a:pt x="18323" y="9922"/>
                  </a:lnTo>
                  <a:lnTo>
                    <a:pt x="18448" y="9922"/>
                  </a:lnTo>
                  <a:lnTo>
                    <a:pt x="18838" y="9922"/>
                  </a:lnTo>
                  <a:lnTo>
                    <a:pt x="18897" y="9856"/>
                  </a:lnTo>
                  <a:lnTo>
                    <a:pt x="18963" y="9782"/>
                  </a:lnTo>
                  <a:lnTo>
                    <a:pt x="18963" y="9715"/>
                  </a:lnTo>
                  <a:lnTo>
                    <a:pt x="18897" y="9567"/>
                  </a:lnTo>
                  <a:lnTo>
                    <a:pt x="19023" y="9279"/>
                  </a:lnTo>
                  <a:lnTo>
                    <a:pt x="19161" y="9279"/>
                  </a:lnTo>
                  <a:lnTo>
                    <a:pt x="19419" y="9279"/>
                  </a:lnTo>
                  <a:lnTo>
                    <a:pt x="19478" y="9205"/>
                  </a:lnTo>
                  <a:lnTo>
                    <a:pt x="19544" y="9139"/>
                  </a:lnTo>
                  <a:lnTo>
                    <a:pt x="19478" y="8917"/>
                  </a:lnTo>
                  <a:lnTo>
                    <a:pt x="19604" y="8702"/>
                  </a:lnTo>
                  <a:lnTo>
                    <a:pt x="19802" y="8628"/>
                  </a:lnTo>
                  <a:lnTo>
                    <a:pt x="19802" y="8488"/>
                  </a:lnTo>
                  <a:lnTo>
                    <a:pt x="19934" y="8421"/>
                  </a:lnTo>
                  <a:lnTo>
                    <a:pt x="19993" y="8274"/>
                  </a:lnTo>
                  <a:lnTo>
                    <a:pt x="19934" y="8200"/>
                  </a:lnTo>
                  <a:lnTo>
                    <a:pt x="19676" y="7985"/>
                  </a:lnTo>
                  <a:lnTo>
                    <a:pt x="19604" y="7985"/>
                  </a:lnTo>
                  <a:lnTo>
                    <a:pt x="19544" y="7985"/>
                  </a:lnTo>
                  <a:lnTo>
                    <a:pt x="19419" y="7985"/>
                  </a:lnTo>
                  <a:lnTo>
                    <a:pt x="19346" y="7845"/>
                  </a:lnTo>
                  <a:lnTo>
                    <a:pt x="19346" y="7763"/>
                  </a:lnTo>
                  <a:lnTo>
                    <a:pt x="19221" y="7911"/>
                  </a:lnTo>
                  <a:lnTo>
                    <a:pt x="19023" y="7697"/>
                  </a:lnTo>
                  <a:lnTo>
                    <a:pt x="19023" y="7623"/>
                  </a:lnTo>
                  <a:lnTo>
                    <a:pt x="19346" y="7556"/>
                  </a:lnTo>
                  <a:lnTo>
                    <a:pt x="19287" y="7409"/>
                  </a:lnTo>
                  <a:lnTo>
                    <a:pt x="19346" y="7268"/>
                  </a:lnTo>
                  <a:lnTo>
                    <a:pt x="19346" y="7120"/>
                  </a:lnTo>
                  <a:lnTo>
                    <a:pt x="19544" y="7046"/>
                  </a:lnTo>
                  <a:lnTo>
                    <a:pt x="19478" y="6758"/>
                  </a:lnTo>
                  <a:lnTo>
                    <a:pt x="19161" y="6758"/>
                  </a:lnTo>
                  <a:lnTo>
                    <a:pt x="18897" y="6906"/>
                  </a:lnTo>
                  <a:lnTo>
                    <a:pt x="18838" y="6906"/>
                  </a:lnTo>
                  <a:lnTo>
                    <a:pt x="18706" y="6906"/>
                  </a:lnTo>
                  <a:lnTo>
                    <a:pt x="18765" y="6758"/>
                  </a:lnTo>
                  <a:lnTo>
                    <a:pt x="18765" y="6551"/>
                  </a:lnTo>
                  <a:lnTo>
                    <a:pt x="18580" y="6470"/>
                  </a:lnTo>
                  <a:lnTo>
                    <a:pt x="18448" y="6470"/>
                  </a:lnTo>
                  <a:lnTo>
                    <a:pt x="18382" y="6262"/>
                  </a:lnTo>
                  <a:lnTo>
                    <a:pt x="18382" y="6181"/>
                  </a:lnTo>
                  <a:lnTo>
                    <a:pt x="18323" y="6329"/>
                  </a:lnTo>
                  <a:lnTo>
                    <a:pt x="18250" y="6329"/>
                  </a:lnTo>
                  <a:lnTo>
                    <a:pt x="18250" y="6115"/>
                  </a:lnTo>
                  <a:lnTo>
                    <a:pt x="18382" y="5974"/>
                  </a:lnTo>
                  <a:lnTo>
                    <a:pt x="18382" y="5752"/>
                  </a:lnTo>
                  <a:lnTo>
                    <a:pt x="18323" y="5752"/>
                  </a:lnTo>
                  <a:lnTo>
                    <a:pt x="18250" y="5545"/>
                  </a:lnTo>
                  <a:lnTo>
                    <a:pt x="18250" y="5464"/>
                  </a:lnTo>
                  <a:lnTo>
                    <a:pt x="18250" y="5323"/>
                  </a:lnTo>
                  <a:lnTo>
                    <a:pt x="18323" y="5257"/>
                  </a:lnTo>
                  <a:lnTo>
                    <a:pt x="18323" y="5176"/>
                  </a:lnTo>
                  <a:lnTo>
                    <a:pt x="18250" y="5109"/>
                  </a:lnTo>
                  <a:lnTo>
                    <a:pt x="18323" y="4969"/>
                  </a:lnTo>
                  <a:lnTo>
                    <a:pt x="18323" y="4887"/>
                  </a:lnTo>
                  <a:lnTo>
                    <a:pt x="18191" y="4599"/>
                  </a:lnTo>
                  <a:lnTo>
                    <a:pt x="18125" y="4532"/>
                  </a:lnTo>
                  <a:lnTo>
                    <a:pt x="17999" y="4458"/>
                  </a:lnTo>
                  <a:lnTo>
                    <a:pt x="17999" y="4392"/>
                  </a:lnTo>
                  <a:lnTo>
                    <a:pt x="17999" y="4244"/>
                  </a:lnTo>
                  <a:lnTo>
                    <a:pt x="17999" y="4170"/>
                  </a:lnTo>
                  <a:lnTo>
                    <a:pt x="17999" y="3882"/>
                  </a:lnTo>
                  <a:lnTo>
                    <a:pt x="17999" y="3815"/>
                  </a:lnTo>
                  <a:lnTo>
                    <a:pt x="17927" y="3741"/>
                  </a:lnTo>
                  <a:lnTo>
                    <a:pt x="17801" y="3675"/>
                  </a:lnTo>
                  <a:lnTo>
                    <a:pt x="17801" y="3593"/>
                  </a:lnTo>
                  <a:lnTo>
                    <a:pt x="17742" y="3593"/>
                  </a:lnTo>
                  <a:lnTo>
                    <a:pt x="17544" y="3305"/>
                  </a:lnTo>
                  <a:lnTo>
                    <a:pt x="17484" y="3238"/>
                  </a:lnTo>
                  <a:lnTo>
                    <a:pt x="17412" y="3238"/>
                  </a:lnTo>
                  <a:lnTo>
                    <a:pt x="17412" y="3165"/>
                  </a:lnTo>
                  <a:lnTo>
                    <a:pt x="17286" y="3017"/>
                  </a:lnTo>
                  <a:lnTo>
                    <a:pt x="17227" y="2662"/>
                  </a:lnTo>
                  <a:lnTo>
                    <a:pt x="17161" y="2521"/>
                  </a:lnTo>
                  <a:lnTo>
                    <a:pt x="17227" y="2447"/>
                  </a:lnTo>
                  <a:lnTo>
                    <a:pt x="17161" y="2299"/>
                  </a:lnTo>
                  <a:lnTo>
                    <a:pt x="17161" y="2233"/>
                  </a:lnTo>
                  <a:lnTo>
                    <a:pt x="17227" y="2299"/>
                  </a:lnTo>
                  <a:lnTo>
                    <a:pt x="17286" y="2159"/>
                  </a:lnTo>
                  <a:lnTo>
                    <a:pt x="17161" y="2092"/>
                  </a:lnTo>
                  <a:lnTo>
                    <a:pt x="17088" y="2159"/>
                  </a:lnTo>
                  <a:lnTo>
                    <a:pt x="17029" y="2011"/>
                  </a:lnTo>
                  <a:lnTo>
                    <a:pt x="16963" y="2011"/>
                  </a:lnTo>
                  <a:lnTo>
                    <a:pt x="16903" y="1442"/>
                  </a:lnTo>
                  <a:lnTo>
                    <a:pt x="16831" y="1368"/>
                  </a:lnTo>
                  <a:lnTo>
                    <a:pt x="16573" y="1442"/>
                  </a:lnTo>
                  <a:lnTo>
                    <a:pt x="16448" y="1582"/>
                  </a:lnTo>
                  <a:lnTo>
                    <a:pt x="16388" y="1516"/>
                  </a:lnTo>
                  <a:lnTo>
                    <a:pt x="16448" y="1294"/>
                  </a:lnTo>
                  <a:lnTo>
                    <a:pt x="16448" y="1087"/>
                  </a:lnTo>
                  <a:lnTo>
                    <a:pt x="16256" y="865"/>
                  </a:lnTo>
                  <a:lnTo>
                    <a:pt x="16190" y="1006"/>
                  </a:lnTo>
                  <a:lnTo>
                    <a:pt x="16124" y="939"/>
                  </a:lnTo>
                  <a:lnTo>
                    <a:pt x="16065" y="1153"/>
                  </a:lnTo>
                  <a:lnTo>
                    <a:pt x="15992" y="1153"/>
                  </a:lnTo>
                  <a:lnTo>
                    <a:pt x="15933" y="1227"/>
                  </a:lnTo>
                  <a:lnTo>
                    <a:pt x="15807" y="1442"/>
                  </a:lnTo>
                  <a:lnTo>
                    <a:pt x="15735" y="1442"/>
                  </a:lnTo>
                  <a:lnTo>
                    <a:pt x="15550" y="1656"/>
                  </a:lnTo>
                  <a:lnTo>
                    <a:pt x="15609" y="1723"/>
                  </a:lnTo>
                  <a:lnTo>
                    <a:pt x="15550" y="1804"/>
                  </a:lnTo>
                  <a:lnTo>
                    <a:pt x="15550" y="2092"/>
                  </a:lnTo>
                  <a:lnTo>
                    <a:pt x="15477" y="2159"/>
                  </a:lnTo>
                  <a:lnTo>
                    <a:pt x="15352" y="2159"/>
                  </a:lnTo>
                  <a:lnTo>
                    <a:pt x="15292" y="2381"/>
                  </a:lnTo>
                  <a:lnTo>
                    <a:pt x="15292" y="2521"/>
                  </a:lnTo>
                  <a:lnTo>
                    <a:pt x="15352" y="2521"/>
                  </a:lnTo>
                  <a:lnTo>
                    <a:pt x="15292" y="2588"/>
                  </a:lnTo>
                  <a:lnTo>
                    <a:pt x="15220" y="2736"/>
                  </a:lnTo>
                  <a:lnTo>
                    <a:pt x="15094" y="2810"/>
                  </a:lnTo>
                  <a:lnTo>
                    <a:pt x="15028" y="2876"/>
                  </a:lnTo>
                  <a:lnTo>
                    <a:pt x="14969" y="3165"/>
                  </a:lnTo>
                  <a:lnTo>
                    <a:pt x="14896" y="3165"/>
                  </a:lnTo>
                  <a:lnTo>
                    <a:pt x="14837" y="3238"/>
                  </a:lnTo>
                  <a:lnTo>
                    <a:pt x="14771" y="3238"/>
                  </a:lnTo>
                  <a:lnTo>
                    <a:pt x="14711" y="3305"/>
                  </a:lnTo>
                  <a:lnTo>
                    <a:pt x="14513" y="3238"/>
                  </a:lnTo>
                  <a:lnTo>
                    <a:pt x="14454" y="3238"/>
                  </a:lnTo>
                  <a:lnTo>
                    <a:pt x="14322" y="3238"/>
                  </a:lnTo>
                  <a:lnTo>
                    <a:pt x="14190" y="3238"/>
                  </a:lnTo>
                  <a:lnTo>
                    <a:pt x="14190" y="3098"/>
                  </a:lnTo>
                  <a:lnTo>
                    <a:pt x="14123" y="3098"/>
                  </a:lnTo>
                  <a:lnTo>
                    <a:pt x="13873" y="3098"/>
                  </a:lnTo>
                  <a:lnTo>
                    <a:pt x="13741" y="3165"/>
                  </a:lnTo>
                  <a:lnTo>
                    <a:pt x="13674" y="3165"/>
                  </a:lnTo>
                  <a:lnTo>
                    <a:pt x="13542" y="3238"/>
                  </a:lnTo>
                  <a:lnTo>
                    <a:pt x="13615" y="3453"/>
                  </a:lnTo>
                  <a:lnTo>
                    <a:pt x="13483" y="3453"/>
                  </a:lnTo>
                  <a:lnTo>
                    <a:pt x="13358" y="3305"/>
                  </a:lnTo>
                  <a:lnTo>
                    <a:pt x="13358" y="3165"/>
                  </a:lnTo>
                  <a:lnTo>
                    <a:pt x="13358" y="3017"/>
                  </a:lnTo>
                  <a:lnTo>
                    <a:pt x="13285" y="2810"/>
                  </a:lnTo>
                  <a:lnTo>
                    <a:pt x="13159" y="2876"/>
                  </a:lnTo>
                  <a:lnTo>
                    <a:pt x="13093" y="2810"/>
                  </a:lnTo>
                  <a:lnTo>
                    <a:pt x="13159" y="2736"/>
                  </a:lnTo>
                  <a:lnTo>
                    <a:pt x="13219" y="2662"/>
                  </a:lnTo>
                  <a:lnTo>
                    <a:pt x="13219" y="2381"/>
                  </a:lnTo>
                  <a:lnTo>
                    <a:pt x="13219" y="2233"/>
                  </a:lnTo>
                  <a:lnTo>
                    <a:pt x="13358" y="2159"/>
                  </a:lnTo>
                  <a:lnTo>
                    <a:pt x="13358" y="2092"/>
                  </a:lnTo>
                  <a:lnTo>
                    <a:pt x="13358" y="2011"/>
                  </a:lnTo>
                  <a:lnTo>
                    <a:pt x="13285" y="2011"/>
                  </a:lnTo>
                  <a:lnTo>
                    <a:pt x="13285" y="1871"/>
                  </a:lnTo>
                  <a:lnTo>
                    <a:pt x="13219" y="1871"/>
                  </a:lnTo>
                  <a:lnTo>
                    <a:pt x="13159" y="1804"/>
                  </a:lnTo>
                  <a:lnTo>
                    <a:pt x="13159" y="1656"/>
                  </a:lnTo>
                  <a:lnTo>
                    <a:pt x="13034" y="1582"/>
                  </a:lnTo>
                  <a:lnTo>
                    <a:pt x="12961" y="1368"/>
                  </a:lnTo>
                  <a:lnTo>
                    <a:pt x="12902" y="1153"/>
                  </a:lnTo>
                  <a:lnTo>
                    <a:pt x="13034" y="1087"/>
                  </a:lnTo>
                  <a:lnTo>
                    <a:pt x="12902" y="865"/>
                  </a:lnTo>
                  <a:lnTo>
                    <a:pt x="12836" y="799"/>
                  </a:lnTo>
                  <a:lnTo>
                    <a:pt x="12836" y="577"/>
                  </a:lnTo>
                  <a:lnTo>
                    <a:pt x="12704" y="510"/>
                  </a:lnTo>
                  <a:lnTo>
                    <a:pt x="12578" y="577"/>
                  </a:lnTo>
                  <a:lnTo>
                    <a:pt x="12446" y="577"/>
                  </a:lnTo>
                  <a:lnTo>
                    <a:pt x="12189" y="717"/>
                  </a:lnTo>
                  <a:lnTo>
                    <a:pt x="12123" y="651"/>
                  </a:lnTo>
                  <a:lnTo>
                    <a:pt x="12123" y="577"/>
                  </a:lnTo>
                  <a:lnTo>
                    <a:pt x="11997" y="577"/>
                  </a:lnTo>
                  <a:lnTo>
                    <a:pt x="11865" y="717"/>
                  </a:lnTo>
                  <a:lnTo>
                    <a:pt x="11680" y="799"/>
                  </a:lnTo>
                  <a:lnTo>
                    <a:pt x="11680" y="865"/>
                  </a:lnTo>
                  <a:lnTo>
                    <a:pt x="11548" y="865"/>
                  </a:lnTo>
                  <a:lnTo>
                    <a:pt x="11548" y="939"/>
                  </a:lnTo>
                  <a:lnTo>
                    <a:pt x="11423" y="939"/>
                  </a:lnTo>
                  <a:lnTo>
                    <a:pt x="11350" y="865"/>
                  </a:lnTo>
                  <a:lnTo>
                    <a:pt x="11284" y="1006"/>
                  </a:lnTo>
                  <a:lnTo>
                    <a:pt x="11159" y="865"/>
                  </a:lnTo>
                  <a:lnTo>
                    <a:pt x="11159" y="717"/>
                  </a:lnTo>
                  <a:lnTo>
                    <a:pt x="11027" y="651"/>
                  </a:lnTo>
                  <a:lnTo>
                    <a:pt x="10967" y="651"/>
                  </a:lnTo>
                  <a:lnTo>
                    <a:pt x="10967" y="429"/>
                  </a:lnTo>
                  <a:lnTo>
                    <a:pt x="10901" y="429"/>
                  </a:lnTo>
                  <a:lnTo>
                    <a:pt x="10842" y="362"/>
                  </a:lnTo>
                  <a:lnTo>
                    <a:pt x="10769" y="362"/>
                  </a:lnTo>
                  <a:lnTo>
                    <a:pt x="10644" y="140"/>
                  </a:lnTo>
                  <a:lnTo>
                    <a:pt x="10584" y="140"/>
                  </a:lnTo>
                  <a:lnTo>
                    <a:pt x="10452" y="74"/>
                  </a:lnTo>
                  <a:lnTo>
                    <a:pt x="10254" y="0"/>
                  </a:lnTo>
                  <a:lnTo>
                    <a:pt x="10188" y="140"/>
                  </a:lnTo>
                  <a:lnTo>
                    <a:pt x="10129" y="140"/>
                  </a:lnTo>
                  <a:lnTo>
                    <a:pt x="10129" y="0"/>
                  </a:lnTo>
                  <a:lnTo>
                    <a:pt x="10003" y="0"/>
                  </a:lnTo>
                  <a:lnTo>
                    <a:pt x="9805" y="74"/>
                  </a:lnTo>
                  <a:lnTo>
                    <a:pt x="9805" y="140"/>
                  </a:lnTo>
                  <a:lnTo>
                    <a:pt x="9673" y="222"/>
                  </a:lnTo>
                  <a:lnTo>
                    <a:pt x="9614" y="222"/>
                  </a:lnTo>
                  <a:lnTo>
                    <a:pt x="9416" y="288"/>
                  </a:lnTo>
                  <a:lnTo>
                    <a:pt x="9488" y="717"/>
                  </a:lnTo>
                  <a:lnTo>
                    <a:pt x="9548" y="717"/>
                  </a:lnTo>
                  <a:lnTo>
                    <a:pt x="9548" y="865"/>
                  </a:lnTo>
                  <a:lnTo>
                    <a:pt x="9548" y="1006"/>
                  </a:lnTo>
                  <a:lnTo>
                    <a:pt x="9416" y="1087"/>
                  </a:lnTo>
                  <a:lnTo>
                    <a:pt x="9488" y="1227"/>
                  </a:lnTo>
                  <a:lnTo>
                    <a:pt x="9614" y="1227"/>
                  </a:lnTo>
                  <a:lnTo>
                    <a:pt x="9614" y="1368"/>
                  </a:lnTo>
                  <a:lnTo>
                    <a:pt x="9488" y="1368"/>
                  </a:lnTo>
                  <a:lnTo>
                    <a:pt x="9416" y="1442"/>
                  </a:lnTo>
                  <a:lnTo>
                    <a:pt x="9416" y="1582"/>
                  </a:lnTo>
                  <a:lnTo>
                    <a:pt x="9224" y="1582"/>
                  </a:lnTo>
                  <a:lnTo>
                    <a:pt x="9158" y="1871"/>
                  </a:lnTo>
                  <a:lnTo>
                    <a:pt x="9092" y="1871"/>
                  </a:lnTo>
                  <a:lnTo>
                    <a:pt x="8967" y="1871"/>
                  </a:lnTo>
                  <a:lnTo>
                    <a:pt x="8967" y="1945"/>
                  </a:lnTo>
                  <a:lnTo>
                    <a:pt x="8835" y="2011"/>
                  </a:lnTo>
                  <a:lnTo>
                    <a:pt x="8907" y="2159"/>
                  </a:lnTo>
                  <a:lnTo>
                    <a:pt x="8967" y="2233"/>
                  </a:lnTo>
                  <a:lnTo>
                    <a:pt x="8967" y="2447"/>
                  </a:lnTo>
                  <a:lnTo>
                    <a:pt x="8835" y="2447"/>
                  </a:lnTo>
                  <a:lnTo>
                    <a:pt x="8775" y="2662"/>
                  </a:lnTo>
                  <a:lnTo>
                    <a:pt x="8709" y="2588"/>
                  </a:lnTo>
                  <a:lnTo>
                    <a:pt x="8577" y="2736"/>
                  </a:lnTo>
                  <a:lnTo>
                    <a:pt x="8452" y="2876"/>
                  </a:lnTo>
                  <a:lnTo>
                    <a:pt x="8062" y="3017"/>
                  </a:lnTo>
                  <a:lnTo>
                    <a:pt x="8062" y="3165"/>
                  </a:lnTo>
                  <a:lnTo>
                    <a:pt x="8062" y="3305"/>
                  </a:lnTo>
                  <a:lnTo>
                    <a:pt x="7996" y="3305"/>
                  </a:lnTo>
                  <a:lnTo>
                    <a:pt x="7937" y="3386"/>
                  </a:lnTo>
                  <a:lnTo>
                    <a:pt x="7811" y="3527"/>
                  </a:lnTo>
                  <a:lnTo>
                    <a:pt x="7811" y="3675"/>
                  </a:lnTo>
                  <a:lnTo>
                    <a:pt x="7811" y="3741"/>
                  </a:lnTo>
                  <a:lnTo>
                    <a:pt x="7679" y="3741"/>
                  </a:lnTo>
                  <a:lnTo>
                    <a:pt x="7481" y="3882"/>
                  </a:lnTo>
                  <a:lnTo>
                    <a:pt x="7356" y="4030"/>
                  </a:lnTo>
                  <a:lnTo>
                    <a:pt x="7283" y="3963"/>
                  </a:lnTo>
                  <a:lnTo>
                    <a:pt x="7224" y="4030"/>
                  </a:lnTo>
                  <a:lnTo>
                    <a:pt x="7356" y="4392"/>
                  </a:lnTo>
                  <a:lnTo>
                    <a:pt x="7356" y="4458"/>
                  </a:lnTo>
                  <a:lnTo>
                    <a:pt x="7415" y="4532"/>
                  </a:lnTo>
                  <a:lnTo>
                    <a:pt x="7356" y="4680"/>
                  </a:lnTo>
                  <a:lnTo>
                    <a:pt x="7481" y="4887"/>
                  </a:lnTo>
                  <a:lnTo>
                    <a:pt x="7554" y="4969"/>
                  </a:lnTo>
                  <a:lnTo>
                    <a:pt x="7554" y="5109"/>
                  </a:lnTo>
                  <a:lnTo>
                    <a:pt x="7481" y="5257"/>
                  </a:lnTo>
                  <a:lnTo>
                    <a:pt x="7613" y="5323"/>
                  </a:lnTo>
                  <a:lnTo>
                    <a:pt x="7554" y="5464"/>
                  </a:lnTo>
                  <a:lnTo>
                    <a:pt x="7356" y="5464"/>
                  </a:lnTo>
                  <a:lnTo>
                    <a:pt x="7224" y="5397"/>
                  </a:lnTo>
                  <a:lnTo>
                    <a:pt x="7157" y="5464"/>
                  </a:lnTo>
                  <a:lnTo>
                    <a:pt x="7032" y="5464"/>
                  </a:lnTo>
                  <a:lnTo>
                    <a:pt x="6966" y="5612"/>
                  </a:lnTo>
                  <a:lnTo>
                    <a:pt x="6841" y="5257"/>
                  </a:lnTo>
                  <a:lnTo>
                    <a:pt x="6775" y="5257"/>
                  </a:lnTo>
                  <a:lnTo>
                    <a:pt x="6715" y="5323"/>
                  </a:lnTo>
                  <a:lnTo>
                    <a:pt x="6642" y="5545"/>
                  </a:lnTo>
                  <a:lnTo>
                    <a:pt x="6715" y="5612"/>
                  </a:lnTo>
                  <a:lnTo>
                    <a:pt x="6642" y="5752"/>
                  </a:lnTo>
                  <a:lnTo>
                    <a:pt x="6583" y="5752"/>
                  </a:lnTo>
                  <a:lnTo>
                    <a:pt x="6583" y="5893"/>
                  </a:lnTo>
                  <a:lnTo>
                    <a:pt x="6715" y="5974"/>
                  </a:lnTo>
                  <a:lnTo>
                    <a:pt x="6775" y="5974"/>
                  </a:lnTo>
                  <a:lnTo>
                    <a:pt x="6841" y="5974"/>
                  </a:lnTo>
                  <a:lnTo>
                    <a:pt x="6966" y="6181"/>
                  </a:lnTo>
                  <a:lnTo>
                    <a:pt x="6966" y="6262"/>
                  </a:lnTo>
                  <a:lnTo>
                    <a:pt x="6900" y="6262"/>
                  </a:lnTo>
                  <a:lnTo>
                    <a:pt x="6841" y="6470"/>
                  </a:lnTo>
                  <a:lnTo>
                    <a:pt x="6841" y="6551"/>
                  </a:lnTo>
                  <a:lnTo>
                    <a:pt x="6715" y="6839"/>
                  </a:lnTo>
                  <a:lnTo>
                    <a:pt x="6517" y="6839"/>
                  </a:lnTo>
                  <a:lnTo>
                    <a:pt x="6444" y="6906"/>
                  </a:lnTo>
                  <a:lnTo>
                    <a:pt x="6517" y="6980"/>
                  </a:lnTo>
                  <a:lnTo>
                    <a:pt x="6583" y="6980"/>
                  </a:lnTo>
                  <a:lnTo>
                    <a:pt x="6642" y="6980"/>
                  </a:lnTo>
                  <a:lnTo>
                    <a:pt x="6642" y="7046"/>
                  </a:lnTo>
                  <a:lnTo>
                    <a:pt x="6642" y="7120"/>
                  </a:lnTo>
                  <a:lnTo>
                    <a:pt x="6642" y="7194"/>
                  </a:lnTo>
                  <a:lnTo>
                    <a:pt x="6583" y="7335"/>
                  </a:lnTo>
                  <a:lnTo>
                    <a:pt x="6444" y="7335"/>
                  </a:lnTo>
                  <a:lnTo>
                    <a:pt x="6319" y="7194"/>
                  </a:lnTo>
                  <a:lnTo>
                    <a:pt x="6127" y="7194"/>
                  </a:lnTo>
                  <a:lnTo>
                    <a:pt x="6187" y="7335"/>
                  </a:lnTo>
                  <a:lnTo>
                    <a:pt x="6127" y="7409"/>
                  </a:lnTo>
                  <a:lnTo>
                    <a:pt x="6061" y="7409"/>
                  </a:lnTo>
                  <a:lnTo>
                    <a:pt x="5936" y="7556"/>
                  </a:lnTo>
                  <a:lnTo>
                    <a:pt x="5877" y="7845"/>
                  </a:lnTo>
                  <a:lnTo>
                    <a:pt x="5678" y="7845"/>
                  </a:lnTo>
                  <a:lnTo>
                    <a:pt x="5546" y="8133"/>
                  </a:lnTo>
                  <a:lnTo>
                    <a:pt x="5421" y="8133"/>
                  </a:lnTo>
                  <a:lnTo>
                    <a:pt x="5348" y="7985"/>
                  </a:lnTo>
                  <a:lnTo>
                    <a:pt x="5289" y="7911"/>
                  </a:lnTo>
                  <a:lnTo>
                    <a:pt x="5163" y="7697"/>
                  </a:lnTo>
                  <a:lnTo>
                    <a:pt x="5031" y="7697"/>
                  </a:lnTo>
                  <a:lnTo>
                    <a:pt x="4906" y="7845"/>
                  </a:lnTo>
                  <a:lnTo>
                    <a:pt x="4840" y="7911"/>
                  </a:lnTo>
                  <a:lnTo>
                    <a:pt x="4780" y="7845"/>
                  </a:lnTo>
                  <a:lnTo>
                    <a:pt x="4642" y="7845"/>
                  </a:lnTo>
                  <a:lnTo>
                    <a:pt x="4642" y="7911"/>
                  </a:lnTo>
                  <a:lnTo>
                    <a:pt x="4510" y="7845"/>
                  </a:lnTo>
                  <a:lnTo>
                    <a:pt x="4384" y="7845"/>
                  </a:lnTo>
                  <a:lnTo>
                    <a:pt x="4325" y="7911"/>
                  </a:lnTo>
                  <a:lnTo>
                    <a:pt x="4252" y="8133"/>
                  </a:lnTo>
                  <a:lnTo>
                    <a:pt x="3671" y="8200"/>
                  </a:lnTo>
                  <a:lnTo>
                    <a:pt x="3612" y="8340"/>
                  </a:lnTo>
                  <a:lnTo>
                    <a:pt x="3546" y="8340"/>
                  </a:lnTo>
                  <a:lnTo>
                    <a:pt x="3414" y="8274"/>
                  </a:lnTo>
                  <a:lnTo>
                    <a:pt x="3229" y="8200"/>
                  </a:lnTo>
                  <a:lnTo>
                    <a:pt x="3229" y="8133"/>
                  </a:lnTo>
                  <a:lnTo>
                    <a:pt x="3097" y="8133"/>
                  </a:lnTo>
                  <a:lnTo>
                    <a:pt x="3031" y="8133"/>
                  </a:lnTo>
                  <a:lnTo>
                    <a:pt x="2971" y="8133"/>
                  </a:lnTo>
                  <a:lnTo>
                    <a:pt x="2905" y="8274"/>
                  </a:lnTo>
                  <a:lnTo>
                    <a:pt x="2839" y="8488"/>
                  </a:lnTo>
                  <a:lnTo>
                    <a:pt x="2707" y="8421"/>
                  </a:lnTo>
                  <a:lnTo>
                    <a:pt x="2707" y="8274"/>
                  </a:lnTo>
                  <a:lnTo>
                    <a:pt x="2648" y="8274"/>
                  </a:lnTo>
                  <a:lnTo>
                    <a:pt x="2575" y="8340"/>
                  </a:lnTo>
                  <a:lnTo>
                    <a:pt x="2390" y="8340"/>
                  </a:lnTo>
                  <a:lnTo>
                    <a:pt x="2318" y="8421"/>
                  </a:lnTo>
                  <a:lnTo>
                    <a:pt x="2318" y="8562"/>
                  </a:lnTo>
                  <a:lnTo>
                    <a:pt x="2258" y="8562"/>
                  </a:lnTo>
                  <a:lnTo>
                    <a:pt x="2390" y="8917"/>
                  </a:lnTo>
                  <a:lnTo>
                    <a:pt x="2318" y="8991"/>
                  </a:lnTo>
                  <a:lnTo>
                    <a:pt x="2133" y="9057"/>
                  </a:lnTo>
                  <a:lnTo>
                    <a:pt x="2133" y="8991"/>
                  </a:lnTo>
                  <a:lnTo>
                    <a:pt x="1935" y="8776"/>
                  </a:lnTo>
                  <a:lnTo>
                    <a:pt x="2001" y="8702"/>
                  </a:lnTo>
                  <a:lnTo>
                    <a:pt x="2001" y="8562"/>
                  </a:lnTo>
                  <a:lnTo>
                    <a:pt x="1809" y="8421"/>
                  </a:lnTo>
                  <a:lnTo>
                    <a:pt x="1809" y="8488"/>
                  </a:lnTo>
                  <a:lnTo>
                    <a:pt x="1479" y="8628"/>
                  </a:lnTo>
                  <a:lnTo>
                    <a:pt x="1479" y="8776"/>
                  </a:lnTo>
                  <a:lnTo>
                    <a:pt x="1354" y="8702"/>
                  </a:lnTo>
                  <a:lnTo>
                    <a:pt x="1294" y="8702"/>
                  </a:lnTo>
                  <a:lnTo>
                    <a:pt x="1222" y="8702"/>
                  </a:lnTo>
                  <a:lnTo>
                    <a:pt x="1096" y="8776"/>
                  </a:lnTo>
                  <a:lnTo>
                    <a:pt x="1037" y="8702"/>
                  </a:lnTo>
                  <a:lnTo>
                    <a:pt x="905" y="8850"/>
                  </a:lnTo>
                  <a:lnTo>
                    <a:pt x="773" y="8917"/>
                  </a:lnTo>
                  <a:lnTo>
                    <a:pt x="713" y="8991"/>
                  </a:lnTo>
                  <a:lnTo>
                    <a:pt x="773" y="9057"/>
                  </a:lnTo>
                  <a:lnTo>
                    <a:pt x="839" y="9139"/>
                  </a:lnTo>
                  <a:lnTo>
                    <a:pt x="971" y="9139"/>
                  </a:lnTo>
                  <a:lnTo>
                    <a:pt x="971" y="9279"/>
                  </a:lnTo>
                  <a:lnTo>
                    <a:pt x="905" y="9346"/>
                  </a:lnTo>
                  <a:lnTo>
                    <a:pt x="971" y="9494"/>
                  </a:lnTo>
                  <a:lnTo>
                    <a:pt x="971" y="9715"/>
                  </a:lnTo>
                  <a:lnTo>
                    <a:pt x="839" y="9715"/>
                  </a:lnTo>
                  <a:lnTo>
                    <a:pt x="773" y="9922"/>
                  </a:lnTo>
                  <a:lnTo>
                    <a:pt x="839" y="10144"/>
                  </a:lnTo>
                  <a:lnTo>
                    <a:pt x="773" y="10211"/>
                  </a:lnTo>
                  <a:lnTo>
                    <a:pt x="905" y="10211"/>
                  </a:lnTo>
                  <a:lnTo>
                    <a:pt x="905" y="10351"/>
                  </a:lnTo>
                  <a:lnTo>
                    <a:pt x="839" y="10351"/>
                  </a:lnTo>
                  <a:lnTo>
                    <a:pt x="773" y="10499"/>
                  </a:lnTo>
                  <a:lnTo>
                    <a:pt x="640" y="10573"/>
                  </a:lnTo>
                  <a:lnTo>
                    <a:pt x="640" y="10640"/>
                  </a:lnTo>
                  <a:lnTo>
                    <a:pt x="581" y="10721"/>
                  </a:lnTo>
                  <a:lnTo>
                    <a:pt x="581" y="10787"/>
                  </a:lnTo>
                  <a:lnTo>
                    <a:pt x="640" y="10861"/>
                  </a:lnTo>
                  <a:lnTo>
                    <a:pt x="640" y="10928"/>
                  </a:lnTo>
                  <a:lnTo>
                    <a:pt x="581" y="11009"/>
                  </a:lnTo>
                  <a:lnTo>
                    <a:pt x="515" y="11009"/>
                  </a:lnTo>
                  <a:lnTo>
                    <a:pt x="515" y="11076"/>
                  </a:lnTo>
                  <a:lnTo>
                    <a:pt x="456" y="11076"/>
                  </a:lnTo>
                  <a:lnTo>
                    <a:pt x="456" y="11216"/>
                  </a:lnTo>
                  <a:lnTo>
                    <a:pt x="581" y="11298"/>
                  </a:lnTo>
                  <a:lnTo>
                    <a:pt x="581" y="11438"/>
                  </a:lnTo>
                  <a:lnTo>
                    <a:pt x="640" y="11505"/>
                  </a:lnTo>
                  <a:lnTo>
                    <a:pt x="773" y="11505"/>
                  </a:lnTo>
                  <a:lnTo>
                    <a:pt x="839" y="11579"/>
                  </a:lnTo>
                  <a:lnTo>
                    <a:pt x="971" y="11438"/>
                  </a:lnTo>
                  <a:lnTo>
                    <a:pt x="1037" y="11505"/>
                  </a:lnTo>
                  <a:lnTo>
                    <a:pt x="1096" y="11579"/>
                  </a:lnTo>
                  <a:lnTo>
                    <a:pt x="1222" y="11579"/>
                  </a:lnTo>
                  <a:lnTo>
                    <a:pt x="1420" y="11579"/>
                  </a:lnTo>
                  <a:lnTo>
                    <a:pt x="1420" y="11726"/>
                  </a:lnTo>
                  <a:lnTo>
                    <a:pt x="1420" y="11867"/>
                  </a:lnTo>
                  <a:lnTo>
                    <a:pt x="1552" y="11867"/>
                  </a:lnTo>
                  <a:lnTo>
                    <a:pt x="1611" y="12015"/>
                  </a:lnTo>
                  <a:lnTo>
                    <a:pt x="1677" y="12015"/>
                  </a:lnTo>
                  <a:lnTo>
                    <a:pt x="1677" y="12081"/>
                  </a:lnTo>
                  <a:lnTo>
                    <a:pt x="1677" y="12155"/>
                  </a:lnTo>
                  <a:lnTo>
                    <a:pt x="1677" y="12222"/>
                  </a:lnTo>
                  <a:lnTo>
                    <a:pt x="1611" y="12303"/>
                  </a:lnTo>
                  <a:lnTo>
                    <a:pt x="1737" y="12444"/>
                  </a:lnTo>
                  <a:lnTo>
                    <a:pt x="1809" y="12510"/>
                  </a:lnTo>
                  <a:lnTo>
                    <a:pt x="1737" y="12510"/>
                  </a:lnTo>
                  <a:lnTo>
                    <a:pt x="1552" y="12591"/>
                  </a:lnTo>
                  <a:lnTo>
                    <a:pt x="1552" y="12732"/>
                  </a:lnTo>
                  <a:lnTo>
                    <a:pt x="1552" y="12799"/>
                  </a:lnTo>
                  <a:lnTo>
                    <a:pt x="1611" y="12880"/>
                  </a:lnTo>
                  <a:lnTo>
                    <a:pt x="1552" y="12946"/>
                  </a:lnTo>
                  <a:lnTo>
                    <a:pt x="1611" y="13020"/>
                  </a:lnTo>
                  <a:lnTo>
                    <a:pt x="1677" y="12946"/>
                  </a:lnTo>
                  <a:lnTo>
                    <a:pt x="1737" y="12799"/>
                  </a:lnTo>
                  <a:lnTo>
                    <a:pt x="1809" y="12732"/>
                  </a:lnTo>
                  <a:lnTo>
                    <a:pt x="1875" y="12732"/>
                  </a:lnTo>
                  <a:lnTo>
                    <a:pt x="1875" y="12880"/>
                  </a:lnTo>
                  <a:lnTo>
                    <a:pt x="1935" y="12880"/>
                  </a:lnTo>
                  <a:lnTo>
                    <a:pt x="1875" y="13087"/>
                  </a:lnTo>
                  <a:lnTo>
                    <a:pt x="1875" y="13161"/>
                  </a:lnTo>
                  <a:lnTo>
                    <a:pt x="1875" y="13309"/>
                  </a:lnTo>
                  <a:lnTo>
                    <a:pt x="1875" y="13375"/>
                  </a:lnTo>
                  <a:lnTo>
                    <a:pt x="2001" y="13449"/>
                  </a:lnTo>
                  <a:lnTo>
                    <a:pt x="2001" y="13516"/>
                  </a:lnTo>
                  <a:lnTo>
                    <a:pt x="2001" y="13597"/>
                  </a:lnTo>
                  <a:lnTo>
                    <a:pt x="1935" y="13664"/>
                  </a:lnTo>
                  <a:lnTo>
                    <a:pt x="1737" y="13664"/>
                  </a:lnTo>
                  <a:lnTo>
                    <a:pt x="1677" y="13664"/>
                  </a:lnTo>
                  <a:lnTo>
                    <a:pt x="1677" y="13804"/>
                  </a:lnTo>
                  <a:lnTo>
                    <a:pt x="1611" y="13952"/>
                  </a:lnTo>
                  <a:lnTo>
                    <a:pt x="1737" y="14026"/>
                  </a:lnTo>
                  <a:lnTo>
                    <a:pt x="1677" y="14092"/>
                  </a:lnTo>
                  <a:lnTo>
                    <a:pt x="1611" y="14314"/>
                  </a:lnTo>
                  <a:lnTo>
                    <a:pt x="1552" y="14455"/>
                  </a:lnTo>
                  <a:lnTo>
                    <a:pt x="1479" y="14529"/>
                  </a:lnTo>
                  <a:lnTo>
                    <a:pt x="1420" y="14529"/>
                  </a:lnTo>
                  <a:lnTo>
                    <a:pt x="1420" y="14891"/>
                  </a:lnTo>
                  <a:lnTo>
                    <a:pt x="1294" y="14891"/>
                  </a:lnTo>
                  <a:lnTo>
                    <a:pt x="1222" y="14891"/>
                  </a:lnTo>
                  <a:lnTo>
                    <a:pt x="1222" y="14810"/>
                  </a:lnTo>
                  <a:lnTo>
                    <a:pt x="1162" y="14891"/>
                  </a:lnTo>
                  <a:lnTo>
                    <a:pt x="1096" y="15098"/>
                  </a:lnTo>
                  <a:lnTo>
                    <a:pt x="1037" y="15098"/>
                  </a:lnTo>
                  <a:lnTo>
                    <a:pt x="1037" y="15246"/>
                  </a:lnTo>
                  <a:lnTo>
                    <a:pt x="905" y="15386"/>
                  </a:lnTo>
                  <a:lnTo>
                    <a:pt x="773" y="15320"/>
                  </a:lnTo>
                  <a:lnTo>
                    <a:pt x="773" y="15386"/>
                  </a:lnTo>
                  <a:lnTo>
                    <a:pt x="773" y="15756"/>
                  </a:lnTo>
                  <a:lnTo>
                    <a:pt x="773" y="15823"/>
                  </a:lnTo>
                  <a:lnTo>
                    <a:pt x="839" y="15823"/>
                  </a:lnTo>
                  <a:lnTo>
                    <a:pt x="581" y="15963"/>
                  </a:lnTo>
                  <a:lnTo>
                    <a:pt x="515" y="15896"/>
                  </a:lnTo>
                  <a:lnTo>
                    <a:pt x="383" y="15963"/>
                  </a:lnTo>
                  <a:lnTo>
                    <a:pt x="383" y="16185"/>
                  </a:lnTo>
                  <a:lnTo>
                    <a:pt x="258" y="16185"/>
                  </a:lnTo>
                  <a:lnTo>
                    <a:pt x="198" y="16540"/>
                  </a:lnTo>
                  <a:lnTo>
                    <a:pt x="258" y="16680"/>
                  </a:lnTo>
                  <a:lnTo>
                    <a:pt x="258" y="16828"/>
                  </a:lnTo>
                  <a:lnTo>
                    <a:pt x="125" y="16828"/>
                  </a:lnTo>
                  <a:lnTo>
                    <a:pt x="0" y="16902"/>
                  </a:lnTo>
                  <a:lnTo>
                    <a:pt x="66" y="17479"/>
                  </a:lnTo>
                  <a:lnTo>
                    <a:pt x="383" y="17686"/>
                  </a:lnTo>
                  <a:lnTo>
                    <a:pt x="456" y="17686"/>
                  </a:lnTo>
                  <a:lnTo>
                    <a:pt x="456" y="17767"/>
                  </a:lnTo>
                  <a:lnTo>
                    <a:pt x="456" y="17834"/>
                  </a:lnTo>
                  <a:lnTo>
                    <a:pt x="773" y="17974"/>
                  </a:lnTo>
                  <a:lnTo>
                    <a:pt x="905" y="17908"/>
                  </a:lnTo>
                  <a:lnTo>
                    <a:pt x="971" y="18122"/>
                  </a:lnTo>
                  <a:lnTo>
                    <a:pt x="1162" y="18551"/>
                  </a:lnTo>
                  <a:lnTo>
                    <a:pt x="1354" y="18551"/>
                  </a:lnTo>
                  <a:lnTo>
                    <a:pt x="1354" y="18773"/>
                  </a:lnTo>
                  <a:lnTo>
                    <a:pt x="1737" y="18839"/>
                  </a:lnTo>
                  <a:lnTo>
                    <a:pt x="1875" y="18699"/>
                  </a:lnTo>
                  <a:lnTo>
                    <a:pt x="2001" y="18773"/>
                  </a:lnTo>
                  <a:lnTo>
                    <a:pt x="2133" y="18632"/>
                  </a:lnTo>
                  <a:lnTo>
                    <a:pt x="2192" y="18632"/>
                  </a:lnTo>
                  <a:lnTo>
                    <a:pt x="2258" y="18699"/>
                  </a:lnTo>
                  <a:lnTo>
                    <a:pt x="2450" y="18551"/>
                  </a:lnTo>
                  <a:lnTo>
                    <a:pt x="2707" y="18484"/>
                  </a:lnTo>
                  <a:lnTo>
                    <a:pt x="2839" y="18551"/>
                  </a:lnTo>
                  <a:lnTo>
                    <a:pt x="3097" y="18632"/>
                  </a:lnTo>
                  <a:lnTo>
                    <a:pt x="3097" y="18839"/>
                  </a:lnTo>
                  <a:lnTo>
                    <a:pt x="3288" y="18987"/>
                  </a:lnTo>
                  <a:lnTo>
                    <a:pt x="3414" y="18913"/>
                  </a:lnTo>
                  <a:lnTo>
                    <a:pt x="3414" y="18773"/>
                  </a:lnTo>
                  <a:lnTo>
                    <a:pt x="3671" y="18632"/>
                  </a:lnTo>
                  <a:lnTo>
                    <a:pt x="3810" y="18699"/>
                  </a:lnTo>
                  <a:lnTo>
                    <a:pt x="3810" y="18773"/>
                  </a:lnTo>
                  <a:lnTo>
                    <a:pt x="4001" y="18839"/>
                  </a:lnTo>
                  <a:lnTo>
                    <a:pt x="4252" y="18839"/>
                  </a:lnTo>
                  <a:lnTo>
                    <a:pt x="4510" y="18839"/>
                  </a:lnTo>
                  <a:lnTo>
                    <a:pt x="4510" y="18773"/>
                  </a:lnTo>
                  <a:lnTo>
                    <a:pt x="4582" y="18773"/>
                  </a:lnTo>
                  <a:lnTo>
                    <a:pt x="4840" y="18839"/>
                  </a:lnTo>
                  <a:lnTo>
                    <a:pt x="4906" y="18773"/>
                  </a:lnTo>
                  <a:lnTo>
                    <a:pt x="4965" y="18839"/>
                  </a:lnTo>
                  <a:lnTo>
                    <a:pt x="5289" y="18913"/>
                  </a:lnTo>
                  <a:lnTo>
                    <a:pt x="5289" y="18839"/>
                  </a:lnTo>
                  <a:lnTo>
                    <a:pt x="5289" y="18410"/>
                  </a:lnTo>
                  <a:lnTo>
                    <a:pt x="5163" y="18344"/>
                  </a:lnTo>
                  <a:lnTo>
                    <a:pt x="5289" y="18196"/>
                  </a:lnTo>
                  <a:lnTo>
                    <a:pt x="5163" y="18122"/>
                  </a:lnTo>
                  <a:lnTo>
                    <a:pt x="5223" y="18122"/>
                  </a:lnTo>
                  <a:lnTo>
                    <a:pt x="5223" y="18055"/>
                  </a:lnTo>
                  <a:lnTo>
                    <a:pt x="5289" y="17974"/>
                  </a:lnTo>
                  <a:lnTo>
                    <a:pt x="5289" y="17908"/>
                  </a:lnTo>
                  <a:lnTo>
                    <a:pt x="5289" y="17834"/>
                  </a:lnTo>
                  <a:lnTo>
                    <a:pt x="5223" y="17767"/>
                  </a:lnTo>
                  <a:lnTo>
                    <a:pt x="5348" y="17545"/>
                  </a:lnTo>
                  <a:lnTo>
                    <a:pt x="5546" y="17545"/>
                  </a:lnTo>
                  <a:lnTo>
                    <a:pt x="5936" y="17767"/>
                  </a:lnTo>
                  <a:lnTo>
                    <a:pt x="6002" y="17686"/>
                  </a:lnTo>
                  <a:lnTo>
                    <a:pt x="6319" y="17834"/>
                  </a:lnTo>
                  <a:lnTo>
                    <a:pt x="6642" y="18122"/>
                  </a:lnTo>
                  <a:lnTo>
                    <a:pt x="6775" y="18055"/>
                  </a:lnTo>
                  <a:lnTo>
                    <a:pt x="6841" y="18055"/>
                  </a:lnTo>
                  <a:lnTo>
                    <a:pt x="6966" y="18122"/>
                  </a:lnTo>
                  <a:lnTo>
                    <a:pt x="7098" y="18122"/>
                  </a:lnTo>
                  <a:lnTo>
                    <a:pt x="7283" y="18196"/>
                  </a:lnTo>
                  <a:lnTo>
                    <a:pt x="7481" y="18196"/>
                  </a:lnTo>
                  <a:lnTo>
                    <a:pt x="7739" y="18410"/>
                  </a:lnTo>
                  <a:lnTo>
                    <a:pt x="7811" y="18632"/>
                  </a:lnTo>
                  <a:lnTo>
                    <a:pt x="7996" y="18839"/>
                  </a:lnTo>
                  <a:lnTo>
                    <a:pt x="8254" y="18632"/>
                  </a:lnTo>
                  <a:lnTo>
                    <a:pt x="8452" y="18773"/>
                  </a:lnTo>
                  <a:lnTo>
                    <a:pt x="8835" y="18699"/>
                  </a:lnTo>
                  <a:lnTo>
                    <a:pt x="8967" y="18773"/>
                  </a:lnTo>
                  <a:lnTo>
                    <a:pt x="8967" y="18913"/>
                  </a:lnTo>
                  <a:lnTo>
                    <a:pt x="9092" y="18987"/>
                  </a:lnTo>
                  <a:lnTo>
                    <a:pt x="9416" y="19704"/>
                  </a:lnTo>
                  <a:lnTo>
                    <a:pt x="9614" y="19638"/>
                  </a:lnTo>
                  <a:lnTo>
                    <a:pt x="9614" y="19349"/>
                  </a:lnTo>
                  <a:lnTo>
                    <a:pt x="9746" y="19268"/>
                  </a:lnTo>
                  <a:lnTo>
                    <a:pt x="9746" y="19349"/>
                  </a:lnTo>
                  <a:lnTo>
                    <a:pt x="9805" y="19416"/>
                  </a:lnTo>
                  <a:lnTo>
                    <a:pt x="9871" y="19349"/>
                  </a:lnTo>
                  <a:lnTo>
                    <a:pt x="10063" y="19349"/>
                  </a:lnTo>
                  <a:lnTo>
                    <a:pt x="10129" y="19349"/>
                  </a:lnTo>
                  <a:lnTo>
                    <a:pt x="10254" y="19490"/>
                  </a:lnTo>
                  <a:lnTo>
                    <a:pt x="10967" y="19638"/>
                  </a:lnTo>
                  <a:lnTo>
                    <a:pt x="10967" y="19845"/>
                  </a:lnTo>
                  <a:lnTo>
                    <a:pt x="11225" y="19845"/>
                  </a:lnTo>
                  <a:lnTo>
                    <a:pt x="11225" y="19993"/>
                  </a:lnTo>
                  <a:lnTo>
                    <a:pt x="11482" y="19926"/>
                  </a:lnTo>
                  <a:lnTo>
                    <a:pt x="11680" y="19926"/>
                  </a:lnTo>
                  <a:lnTo>
                    <a:pt x="11865" y="19638"/>
                  </a:lnTo>
                  <a:lnTo>
                    <a:pt x="12063" y="19704"/>
                  </a:lnTo>
                  <a:lnTo>
                    <a:pt x="12255" y="19556"/>
                  </a:lnTo>
                  <a:lnTo>
                    <a:pt x="12321" y="1941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90" name="Freeform 53"/>
            <p:cNvSpPr>
              <a:spLocks/>
            </p:cNvSpPr>
            <p:nvPr/>
          </p:nvSpPr>
          <p:spPr bwMode="auto">
            <a:xfrm>
              <a:off x="2880" y="2179"/>
              <a:ext cx="607" cy="66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000"/>
                <a:gd name="T172" fmla="*/ 0 h 20000"/>
                <a:gd name="T173" fmla="*/ 20000 w 20000"/>
                <a:gd name="T174" fmla="*/ 20000 h 200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000" h="20000">
                  <a:moveTo>
                    <a:pt x="6451" y="15806"/>
                  </a:moveTo>
                  <a:lnTo>
                    <a:pt x="6451" y="15568"/>
                  </a:lnTo>
                  <a:lnTo>
                    <a:pt x="6055" y="15568"/>
                  </a:lnTo>
                  <a:lnTo>
                    <a:pt x="6187" y="15460"/>
                  </a:lnTo>
                  <a:lnTo>
                    <a:pt x="5937" y="15341"/>
                  </a:lnTo>
                  <a:lnTo>
                    <a:pt x="6055" y="14994"/>
                  </a:lnTo>
                  <a:lnTo>
                    <a:pt x="6055" y="14767"/>
                  </a:lnTo>
                  <a:lnTo>
                    <a:pt x="6319" y="14767"/>
                  </a:lnTo>
                  <a:lnTo>
                    <a:pt x="6570" y="14409"/>
                  </a:lnTo>
                  <a:lnTo>
                    <a:pt x="6821" y="14301"/>
                  </a:lnTo>
                  <a:lnTo>
                    <a:pt x="6966" y="13943"/>
                  </a:lnTo>
                  <a:lnTo>
                    <a:pt x="6702" y="13716"/>
                  </a:lnTo>
                  <a:lnTo>
                    <a:pt x="6570" y="13835"/>
                  </a:lnTo>
                  <a:lnTo>
                    <a:pt x="6451" y="13835"/>
                  </a:lnTo>
                  <a:lnTo>
                    <a:pt x="6319" y="13716"/>
                  </a:lnTo>
                  <a:lnTo>
                    <a:pt x="6319" y="13596"/>
                  </a:lnTo>
                  <a:lnTo>
                    <a:pt x="6319" y="13477"/>
                  </a:lnTo>
                  <a:lnTo>
                    <a:pt x="6570" y="13477"/>
                  </a:lnTo>
                  <a:lnTo>
                    <a:pt x="6570" y="13250"/>
                  </a:lnTo>
                  <a:lnTo>
                    <a:pt x="6319" y="13142"/>
                  </a:lnTo>
                  <a:lnTo>
                    <a:pt x="6187" y="13250"/>
                  </a:lnTo>
                  <a:lnTo>
                    <a:pt x="6055" y="13142"/>
                  </a:lnTo>
                  <a:lnTo>
                    <a:pt x="6055" y="13011"/>
                  </a:lnTo>
                  <a:lnTo>
                    <a:pt x="5805" y="12903"/>
                  </a:lnTo>
                  <a:lnTo>
                    <a:pt x="5541" y="12903"/>
                  </a:lnTo>
                  <a:lnTo>
                    <a:pt x="5290" y="12676"/>
                  </a:lnTo>
                  <a:lnTo>
                    <a:pt x="5145" y="12676"/>
                  </a:lnTo>
                  <a:lnTo>
                    <a:pt x="4894" y="12545"/>
                  </a:lnTo>
                  <a:lnTo>
                    <a:pt x="5409" y="12079"/>
                  </a:lnTo>
                  <a:lnTo>
                    <a:pt x="5409" y="11971"/>
                  </a:lnTo>
                  <a:lnTo>
                    <a:pt x="5145" y="11852"/>
                  </a:lnTo>
                  <a:lnTo>
                    <a:pt x="4894" y="11852"/>
                  </a:lnTo>
                  <a:lnTo>
                    <a:pt x="4631" y="11971"/>
                  </a:lnTo>
                  <a:lnTo>
                    <a:pt x="4380" y="11744"/>
                  </a:lnTo>
                  <a:lnTo>
                    <a:pt x="4380" y="11625"/>
                  </a:lnTo>
                  <a:lnTo>
                    <a:pt x="4129" y="11505"/>
                  </a:lnTo>
                  <a:lnTo>
                    <a:pt x="3997" y="10920"/>
                  </a:lnTo>
                  <a:lnTo>
                    <a:pt x="3615" y="10920"/>
                  </a:lnTo>
                  <a:lnTo>
                    <a:pt x="3615" y="11051"/>
                  </a:lnTo>
                  <a:lnTo>
                    <a:pt x="3470" y="10920"/>
                  </a:lnTo>
                  <a:lnTo>
                    <a:pt x="3100" y="10920"/>
                  </a:lnTo>
                  <a:lnTo>
                    <a:pt x="2704" y="11051"/>
                  </a:lnTo>
                  <a:lnTo>
                    <a:pt x="2586" y="10920"/>
                  </a:lnTo>
                  <a:lnTo>
                    <a:pt x="2441" y="10812"/>
                  </a:lnTo>
                  <a:lnTo>
                    <a:pt x="2322" y="10920"/>
                  </a:lnTo>
                  <a:lnTo>
                    <a:pt x="2190" y="11159"/>
                  </a:lnTo>
                  <a:lnTo>
                    <a:pt x="2190" y="11278"/>
                  </a:lnTo>
                  <a:lnTo>
                    <a:pt x="1794" y="11386"/>
                  </a:lnTo>
                  <a:lnTo>
                    <a:pt x="1794" y="11051"/>
                  </a:lnTo>
                  <a:lnTo>
                    <a:pt x="1425" y="11159"/>
                  </a:lnTo>
                  <a:lnTo>
                    <a:pt x="1161" y="10812"/>
                  </a:lnTo>
                  <a:lnTo>
                    <a:pt x="1280" y="10585"/>
                  </a:lnTo>
                  <a:lnTo>
                    <a:pt x="1425" y="10119"/>
                  </a:lnTo>
                  <a:lnTo>
                    <a:pt x="1161" y="9881"/>
                  </a:lnTo>
                  <a:lnTo>
                    <a:pt x="910" y="9761"/>
                  </a:lnTo>
                  <a:lnTo>
                    <a:pt x="515" y="9881"/>
                  </a:lnTo>
                  <a:lnTo>
                    <a:pt x="396" y="9881"/>
                  </a:lnTo>
                  <a:lnTo>
                    <a:pt x="0" y="9654"/>
                  </a:lnTo>
                  <a:lnTo>
                    <a:pt x="132" y="9522"/>
                  </a:lnTo>
                  <a:lnTo>
                    <a:pt x="251" y="9415"/>
                  </a:lnTo>
                  <a:lnTo>
                    <a:pt x="251" y="9295"/>
                  </a:lnTo>
                  <a:lnTo>
                    <a:pt x="396" y="9188"/>
                  </a:lnTo>
                  <a:lnTo>
                    <a:pt x="396" y="9068"/>
                  </a:lnTo>
                  <a:lnTo>
                    <a:pt x="765" y="8829"/>
                  </a:lnTo>
                  <a:lnTo>
                    <a:pt x="910" y="8949"/>
                  </a:lnTo>
                  <a:lnTo>
                    <a:pt x="910" y="8363"/>
                  </a:lnTo>
                  <a:lnTo>
                    <a:pt x="1161" y="8363"/>
                  </a:lnTo>
                  <a:lnTo>
                    <a:pt x="1280" y="8495"/>
                  </a:lnTo>
                  <a:lnTo>
                    <a:pt x="1425" y="8602"/>
                  </a:lnTo>
                  <a:lnTo>
                    <a:pt x="1544" y="8495"/>
                  </a:lnTo>
                  <a:lnTo>
                    <a:pt x="1544" y="8136"/>
                  </a:lnTo>
                  <a:lnTo>
                    <a:pt x="1675" y="8029"/>
                  </a:lnTo>
                  <a:lnTo>
                    <a:pt x="1939" y="7670"/>
                  </a:lnTo>
                  <a:lnTo>
                    <a:pt x="1939" y="7563"/>
                  </a:lnTo>
                  <a:lnTo>
                    <a:pt x="1939" y="7431"/>
                  </a:lnTo>
                  <a:lnTo>
                    <a:pt x="2071" y="7324"/>
                  </a:lnTo>
                  <a:lnTo>
                    <a:pt x="1939" y="7204"/>
                  </a:lnTo>
                  <a:lnTo>
                    <a:pt x="1939" y="6858"/>
                  </a:lnTo>
                  <a:lnTo>
                    <a:pt x="1939" y="6738"/>
                  </a:lnTo>
                  <a:lnTo>
                    <a:pt x="2586" y="6858"/>
                  </a:lnTo>
                  <a:lnTo>
                    <a:pt x="2955" y="6631"/>
                  </a:lnTo>
                  <a:lnTo>
                    <a:pt x="3100" y="6511"/>
                  </a:lnTo>
                  <a:lnTo>
                    <a:pt x="3219" y="6272"/>
                  </a:lnTo>
                  <a:lnTo>
                    <a:pt x="3100" y="6165"/>
                  </a:lnTo>
                  <a:lnTo>
                    <a:pt x="3219" y="5938"/>
                  </a:lnTo>
                  <a:lnTo>
                    <a:pt x="2955" y="5806"/>
                  </a:lnTo>
                  <a:lnTo>
                    <a:pt x="3100" y="5699"/>
                  </a:lnTo>
                  <a:lnTo>
                    <a:pt x="2836" y="5579"/>
                  </a:lnTo>
                  <a:lnTo>
                    <a:pt x="2704" y="5472"/>
                  </a:lnTo>
                  <a:lnTo>
                    <a:pt x="2441" y="5579"/>
                  </a:lnTo>
                  <a:lnTo>
                    <a:pt x="2322" y="5341"/>
                  </a:lnTo>
                  <a:lnTo>
                    <a:pt x="2071" y="5233"/>
                  </a:lnTo>
                  <a:lnTo>
                    <a:pt x="1939" y="5233"/>
                  </a:lnTo>
                  <a:lnTo>
                    <a:pt x="2071" y="4648"/>
                  </a:lnTo>
                  <a:lnTo>
                    <a:pt x="2190" y="4421"/>
                  </a:lnTo>
                  <a:lnTo>
                    <a:pt x="1939" y="4182"/>
                  </a:lnTo>
                  <a:lnTo>
                    <a:pt x="2071" y="4182"/>
                  </a:lnTo>
                  <a:lnTo>
                    <a:pt x="2322" y="4074"/>
                  </a:lnTo>
                  <a:lnTo>
                    <a:pt x="2322" y="3955"/>
                  </a:lnTo>
                  <a:lnTo>
                    <a:pt x="2190" y="3847"/>
                  </a:lnTo>
                  <a:lnTo>
                    <a:pt x="2190" y="3716"/>
                  </a:lnTo>
                  <a:lnTo>
                    <a:pt x="2190" y="3608"/>
                  </a:lnTo>
                  <a:lnTo>
                    <a:pt x="2071" y="3250"/>
                  </a:lnTo>
                  <a:lnTo>
                    <a:pt x="1939" y="3250"/>
                  </a:lnTo>
                  <a:lnTo>
                    <a:pt x="1794" y="3023"/>
                  </a:lnTo>
                  <a:lnTo>
                    <a:pt x="1939" y="2784"/>
                  </a:lnTo>
                  <a:lnTo>
                    <a:pt x="2441" y="2784"/>
                  </a:lnTo>
                  <a:lnTo>
                    <a:pt x="2441" y="2449"/>
                  </a:lnTo>
                  <a:lnTo>
                    <a:pt x="2836" y="2330"/>
                  </a:lnTo>
                  <a:lnTo>
                    <a:pt x="2955" y="2091"/>
                  </a:lnTo>
                  <a:lnTo>
                    <a:pt x="3219" y="2210"/>
                  </a:lnTo>
                  <a:lnTo>
                    <a:pt x="3219" y="2091"/>
                  </a:lnTo>
                  <a:lnTo>
                    <a:pt x="3865" y="2210"/>
                  </a:lnTo>
                  <a:lnTo>
                    <a:pt x="3997" y="1864"/>
                  </a:lnTo>
                  <a:lnTo>
                    <a:pt x="4129" y="1732"/>
                  </a:lnTo>
                  <a:lnTo>
                    <a:pt x="4129" y="1398"/>
                  </a:lnTo>
                  <a:lnTo>
                    <a:pt x="4380" y="1159"/>
                  </a:lnTo>
                  <a:lnTo>
                    <a:pt x="4631" y="1159"/>
                  </a:lnTo>
                  <a:lnTo>
                    <a:pt x="5026" y="1159"/>
                  </a:lnTo>
                  <a:lnTo>
                    <a:pt x="5026" y="1266"/>
                  </a:lnTo>
                  <a:lnTo>
                    <a:pt x="5145" y="1266"/>
                  </a:lnTo>
                  <a:lnTo>
                    <a:pt x="5290" y="1159"/>
                  </a:lnTo>
                  <a:lnTo>
                    <a:pt x="5541" y="800"/>
                  </a:lnTo>
                  <a:lnTo>
                    <a:pt x="5660" y="932"/>
                  </a:lnTo>
                  <a:lnTo>
                    <a:pt x="5805" y="932"/>
                  </a:lnTo>
                  <a:lnTo>
                    <a:pt x="6055" y="800"/>
                  </a:lnTo>
                  <a:lnTo>
                    <a:pt x="6055" y="1039"/>
                  </a:lnTo>
                  <a:lnTo>
                    <a:pt x="6319" y="1039"/>
                  </a:lnTo>
                  <a:lnTo>
                    <a:pt x="6451" y="932"/>
                  </a:lnTo>
                  <a:lnTo>
                    <a:pt x="6702" y="932"/>
                  </a:lnTo>
                  <a:lnTo>
                    <a:pt x="6821" y="1039"/>
                  </a:lnTo>
                  <a:lnTo>
                    <a:pt x="7084" y="1039"/>
                  </a:lnTo>
                  <a:lnTo>
                    <a:pt x="7084" y="800"/>
                  </a:lnTo>
                  <a:lnTo>
                    <a:pt x="7084" y="693"/>
                  </a:lnTo>
                  <a:lnTo>
                    <a:pt x="7480" y="573"/>
                  </a:lnTo>
                  <a:lnTo>
                    <a:pt x="7480" y="693"/>
                  </a:lnTo>
                  <a:lnTo>
                    <a:pt x="7599" y="693"/>
                  </a:lnTo>
                  <a:lnTo>
                    <a:pt x="7599" y="800"/>
                  </a:lnTo>
                  <a:lnTo>
                    <a:pt x="7731" y="932"/>
                  </a:lnTo>
                  <a:lnTo>
                    <a:pt x="7876" y="1039"/>
                  </a:lnTo>
                  <a:lnTo>
                    <a:pt x="8127" y="1266"/>
                  </a:lnTo>
                  <a:lnTo>
                    <a:pt x="8245" y="1266"/>
                  </a:lnTo>
                  <a:lnTo>
                    <a:pt x="8245" y="1159"/>
                  </a:lnTo>
                  <a:lnTo>
                    <a:pt x="8641" y="932"/>
                  </a:lnTo>
                  <a:lnTo>
                    <a:pt x="8641" y="800"/>
                  </a:lnTo>
                  <a:lnTo>
                    <a:pt x="8760" y="800"/>
                  </a:lnTo>
                  <a:lnTo>
                    <a:pt x="8760" y="573"/>
                  </a:lnTo>
                  <a:lnTo>
                    <a:pt x="9011" y="573"/>
                  </a:lnTo>
                  <a:lnTo>
                    <a:pt x="9156" y="346"/>
                  </a:lnTo>
                  <a:lnTo>
                    <a:pt x="9274" y="466"/>
                  </a:lnTo>
                  <a:lnTo>
                    <a:pt x="9406" y="800"/>
                  </a:lnTo>
                  <a:lnTo>
                    <a:pt x="9670" y="693"/>
                  </a:lnTo>
                  <a:lnTo>
                    <a:pt x="9802" y="573"/>
                  </a:lnTo>
                  <a:lnTo>
                    <a:pt x="9921" y="466"/>
                  </a:lnTo>
                  <a:lnTo>
                    <a:pt x="10066" y="466"/>
                  </a:lnTo>
                  <a:lnTo>
                    <a:pt x="10066" y="693"/>
                  </a:lnTo>
                  <a:lnTo>
                    <a:pt x="10185" y="800"/>
                  </a:lnTo>
                  <a:lnTo>
                    <a:pt x="10317" y="932"/>
                  </a:lnTo>
                  <a:lnTo>
                    <a:pt x="10435" y="800"/>
                  </a:lnTo>
                  <a:lnTo>
                    <a:pt x="10567" y="573"/>
                  </a:lnTo>
                  <a:lnTo>
                    <a:pt x="10699" y="466"/>
                  </a:lnTo>
                  <a:lnTo>
                    <a:pt x="10831" y="466"/>
                  </a:lnTo>
                  <a:lnTo>
                    <a:pt x="10950" y="800"/>
                  </a:lnTo>
                  <a:lnTo>
                    <a:pt x="11201" y="800"/>
                  </a:lnTo>
                  <a:lnTo>
                    <a:pt x="11346" y="693"/>
                  </a:lnTo>
                  <a:lnTo>
                    <a:pt x="11464" y="346"/>
                  </a:lnTo>
                  <a:lnTo>
                    <a:pt x="11464" y="108"/>
                  </a:lnTo>
                  <a:lnTo>
                    <a:pt x="11346" y="108"/>
                  </a:lnTo>
                  <a:lnTo>
                    <a:pt x="11860" y="0"/>
                  </a:lnTo>
                  <a:lnTo>
                    <a:pt x="12111" y="346"/>
                  </a:lnTo>
                  <a:lnTo>
                    <a:pt x="12375" y="346"/>
                  </a:lnTo>
                  <a:lnTo>
                    <a:pt x="12757" y="346"/>
                  </a:lnTo>
                  <a:lnTo>
                    <a:pt x="12757" y="227"/>
                  </a:lnTo>
                  <a:lnTo>
                    <a:pt x="12889" y="227"/>
                  </a:lnTo>
                  <a:lnTo>
                    <a:pt x="13140" y="346"/>
                  </a:lnTo>
                  <a:lnTo>
                    <a:pt x="13536" y="227"/>
                  </a:lnTo>
                  <a:lnTo>
                    <a:pt x="13668" y="227"/>
                  </a:lnTo>
                  <a:lnTo>
                    <a:pt x="13786" y="227"/>
                  </a:lnTo>
                  <a:lnTo>
                    <a:pt x="13786" y="346"/>
                  </a:lnTo>
                  <a:lnTo>
                    <a:pt x="14182" y="466"/>
                  </a:lnTo>
                  <a:lnTo>
                    <a:pt x="14565" y="466"/>
                  </a:lnTo>
                  <a:lnTo>
                    <a:pt x="14815" y="573"/>
                  </a:lnTo>
                  <a:lnTo>
                    <a:pt x="14947" y="573"/>
                  </a:lnTo>
                  <a:lnTo>
                    <a:pt x="14947" y="466"/>
                  </a:lnTo>
                  <a:lnTo>
                    <a:pt x="15211" y="466"/>
                  </a:lnTo>
                  <a:lnTo>
                    <a:pt x="15607" y="466"/>
                  </a:lnTo>
                  <a:lnTo>
                    <a:pt x="15726" y="466"/>
                  </a:lnTo>
                  <a:lnTo>
                    <a:pt x="15858" y="346"/>
                  </a:lnTo>
                  <a:lnTo>
                    <a:pt x="16121" y="466"/>
                  </a:lnTo>
                  <a:lnTo>
                    <a:pt x="16372" y="466"/>
                  </a:lnTo>
                  <a:lnTo>
                    <a:pt x="16636" y="466"/>
                  </a:lnTo>
                  <a:lnTo>
                    <a:pt x="16755" y="573"/>
                  </a:lnTo>
                  <a:lnTo>
                    <a:pt x="16755" y="932"/>
                  </a:lnTo>
                  <a:lnTo>
                    <a:pt x="16887" y="1039"/>
                  </a:lnTo>
                  <a:lnTo>
                    <a:pt x="17005" y="1039"/>
                  </a:lnTo>
                  <a:lnTo>
                    <a:pt x="17137" y="1039"/>
                  </a:lnTo>
                  <a:lnTo>
                    <a:pt x="17269" y="1159"/>
                  </a:lnTo>
                  <a:lnTo>
                    <a:pt x="17005" y="1266"/>
                  </a:lnTo>
                  <a:lnTo>
                    <a:pt x="17005" y="1505"/>
                  </a:lnTo>
                  <a:lnTo>
                    <a:pt x="17269" y="1732"/>
                  </a:lnTo>
                  <a:lnTo>
                    <a:pt x="17401" y="1625"/>
                  </a:lnTo>
                  <a:lnTo>
                    <a:pt x="17533" y="1864"/>
                  </a:lnTo>
                  <a:lnTo>
                    <a:pt x="17652" y="1864"/>
                  </a:lnTo>
                  <a:lnTo>
                    <a:pt x="17797" y="1625"/>
                  </a:lnTo>
                  <a:lnTo>
                    <a:pt x="18047" y="1983"/>
                  </a:lnTo>
                  <a:lnTo>
                    <a:pt x="18047" y="2210"/>
                  </a:lnTo>
                  <a:lnTo>
                    <a:pt x="18166" y="2210"/>
                  </a:lnTo>
                  <a:lnTo>
                    <a:pt x="18166" y="2091"/>
                  </a:lnTo>
                  <a:lnTo>
                    <a:pt x="18311" y="2091"/>
                  </a:lnTo>
                  <a:lnTo>
                    <a:pt x="18681" y="2330"/>
                  </a:lnTo>
                  <a:lnTo>
                    <a:pt x="18826" y="2676"/>
                  </a:lnTo>
                  <a:lnTo>
                    <a:pt x="19077" y="2784"/>
                  </a:lnTo>
                  <a:lnTo>
                    <a:pt x="19077" y="2915"/>
                  </a:lnTo>
                  <a:lnTo>
                    <a:pt x="19195" y="3250"/>
                  </a:lnTo>
                  <a:lnTo>
                    <a:pt x="19195" y="3489"/>
                  </a:lnTo>
                  <a:lnTo>
                    <a:pt x="19472" y="3716"/>
                  </a:lnTo>
                  <a:lnTo>
                    <a:pt x="19591" y="4074"/>
                  </a:lnTo>
                  <a:lnTo>
                    <a:pt x="19472" y="4421"/>
                  </a:lnTo>
                  <a:lnTo>
                    <a:pt x="19472" y="4648"/>
                  </a:lnTo>
                  <a:lnTo>
                    <a:pt x="19472" y="4767"/>
                  </a:lnTo>
                  <a:lnTo>
                    <a:pt x="19723" y="5341"/>
                  </a:lnTo>
                  <a:lnTo>
                    <a:pt x="19987" y="5472"/>
                  </a:lnTo>
                  <a:lnTo>
                    <a:pt x="19987" y="5699"/>
                  </a:lnTo>
                  <a:lnTo>
                    <a:pt x="19842" y="6045"/>
                  </a:lnTo>
                  <a:lnTo>
                    <a:pt x="19987" y="6272"/>
                  </a:lnTo>
                  <a:lnTo>
                    <a:pt x="19987" y="6404"/>
                  </a:lnTo>
                  <a:lnTo>
                    <a:pt x="19591" y="6511"/>
                  </a:lnTo>
                  <a:lnTo>
                    <a:pt x="19591" y="6631"/>
                  </a:lnTo>
                  <a:lnTo>
                    <a:pt x="19472" y="6738"/>
                  </a:lnTo>
                  <a:lnTo>
                    <a:pt x="19327" y="6977"/>
                  </a:lnTo>
                  <a:lnTo>
                    <a:pt x="19472" y="7097"/>
                  </a:lnTo>
                  <a:lnTo>
                    <a:pt x="18945" y="7563"/>
                  </a:lnTo>
                  <a:lnTo>
                    <a:pt x="18826" y="7670"/>
                  </a:lnTo>
                  <a:lnTo>
                    <a:pt x="18562" y="7670"/>
                  </a:lnTo>
                  <a:lnTo>
                    <a:pt x="18311" y="7670"/>
                  </a:lnTo>
                  <a:lnTo>
                    <a:pt x="18430" y="7897"/>
                  </a:lnTo>
                  <a:lnTo>
                    <a:pt x="18311" y="7897"/>
                  </a:lnTo>
                  <a:lnTo>
                    <a:pt x="18311" y="8029"/>
                  </a:lnTo>
                  <a:lnTo>
                    <a:pt x="18047" y="8136"/>
                  </a:lnTo>
                  <a:lnTo>
                    <a:pt x="17916" y="8029"/>
                  </a:lnTo>
                  <a:lnTo>
                    <a:pt x="17797" y="8136"/>
                  </a:lnTo>
                  <a:lnTo>
                    <a:pt x="18166" y="8722"/>
                  </a:lnTo>
                  <a:lnTo>
                    <a:pt x="18166" y="8949"/>
                  </a:lnTo>
                  <a:lnTo>
                    <a:pt x="18562" y="9068"/>
                  </a:lnTo>
                  <a:lnTo>
                    <a:pt x="18826" y="9415"/>
                  </a:lnTo>
                  <a:lnTo>
                    <a:pt x="19077" y="9654"/>
                  </a:lnTo>
                  <a:lnTo>
                    <a:pt x="19077" y="9881"/>
                  </a:lnTo>
                  <a:lnTo>
                    <a:pt x="19195" y="9881"/>
                  </a:lnTo>
                  <a:lnTo>
                    <a:pt x="19195" y="9988"/>
                  </a:lnTo>
                  <a:lnTo>
                    <a:pt x="19077" y="10119"/>
                  </a:lnTo>
                  <a:lnTo>
                    <a:pt x="19195" y="10346"/>
                  </a:lnTo>
                  <a:lnTo>
                    <a:pt x="19077" y="10454"/>
                  </a:lnTo>
                  <a:lnTo>
                    <a:pt x="19077" y="10693"/>
                  </a:lnTo>
                  <a:lnTo>
                    <a:pt x="18681" y="10693"/>
                  </a:lnTo>
                  <a:lnTo>
                    <a:pt x="18681" y="11051"/>
                  </a:lnTo>
                  <a:lnTo>
                    <a:pt x="18562" y="11159"/>
                  </a:lnTo>
                  <a:lnTo>
                    <a:pt x="18826" y="11744"/>
                  </a:lnTo>
                  <a:lnTo>
                    <a:pt x="19077" y="11744"/>
                  </a:lnTo>
                  <a:lnTo>
                    <a:pt x="19077" y="11852"/>
                  </a:lnTo>
                  <a:lnTo>
                    <a:pt x="18945" y="12079"/>
                  </a:lnTo>
                  <a:lnTo>
                    <a:pt x="19077" y="12210"/>
                  </a:lnTo>
                  <a:lnTo>
                    <a:pt x="18945" y="12437"/>
                  </a:lnTo>
                  <a:lnTo>
                    <a:pt x="19077" y="12545"/>
                  </a:lnTo>
                  <a:lnTo>
                    <a:pt x="18945" y="12784"/>
                  </a:lnTo>
                  <a:lnTo>
                    <a:pt x="18945" y="12903"/>
                  </a:lnTo>
                  <a:lnTo>
                    <a:pt x="18826" y="13142"/>
                  </a:lnTo>
                  <a:lnTo>
                    <a:pt x="18826" y="13250"/>
                  </a:lnTo>
                  <a:lnTo>
                    <a:pt x="18826" y="13596"/>
                  </a:lnTo>
                  <a:lnTo>
                    <a:pt x="19195" y="13716"/>
                  </a:lnTo>
                  <a:lnTo>
                    <a:pt x="19195" y="14062"/>
                  </a:lnTo>
                  <a:lnTo>
                    <a:pt x="18826" y="14062"/>
                  </a:lnTo>
                  <a:lnTo>
                    <a:pt x="18681" y="14170"/>
                  </a:lnTo>
                  <a:lnTo>
                    <a:pt x="18562" y="14170"/>
                  </a:lnTo>
                  <a:lnTo>
                    <a:pt x="18562" y="14062"/>
                  </a:lnTo>
                  <a:lnTo>
                    <a:pt x="18430" y="13943"/>
                  </a:lnTo>
                  <a:lnTo>
                    <a:pt x="18311" y="13943"/>
                  </a:lnTo>
                  <a:lnTo>
                    <a:pt x="18047" y="13835"/>
                  </a:lnTo>
                  <a:lnTo>
                    <a:pt x="17797" y="13596"/>
                  </a:lnTo>
                  <a:lnTo>
                    <a:pt x="17533" y="13596"/>
                  </a:lnTo>
                  <a:lnTo>
                    <a:pt x="17401" y="13596"/>
                  </a:lnTo>
                  <a:lnTo>
                    <a:pt x="17533" y="13835"/>
                  </a:lnTo>
                  <a:lnTo>
                    <a:pt x="17533" y="13943"/>
                  </a:lnTo>
                  <a:lnTo>
                    <a:pt x="17533" y="14062"/>
                  </a:lnTo>
                  <a:lnTo>
                    <a:pt x="17533" y="14409"/>
                  </a:lnTo>
                  <a:lnTo>
                    <a:pt x="17401" y="14409"/>
                  </a:lnTo>
                  <a:lnTo>
                    <a:pt x="17401" y="14528"/>
                  </a:lnTo>
                  <a:lnTo>
                    <a:pt x="17269" y="14767"/>
                  </a:lnTo>
                  <a:lnTo>
                    <a:pt x="17137" y="14767"/>
                  </a:lnTo>
                  <a:lnTo>
                    <a:pt x="16887" y="14875"/>
                  </a:lnTo>
                  <a:lnTo>
                    <a:pt x="16755" y="15233"/>
                  </a:lnTo>
                  <a:lnTo>
                    <a:pt x="16636" y="15233"/>
                  </a:lnTo>
                  <a:lnTo>
                    <a:pt x="16491" y="15233"/>
                  </a:lnTo>
                  <a:lnTo>
                    <a:pt x="16491" y="15341"/>
                  </a:lnTo>
                  <a:lnTo>
                    <a:pt x="16491" y="15460"/>
                  </a:lnTo>
                  <a:lnTo>
                    <a:pt x="16240" y="15460"/>
                  </a:lnTo>
                  <a:lnTo>
                    <a:pt x="16121" y="15926"/>
                  </a:lnTo>
                  <a:lnTo>
                    <a:pt x="15858" y="16033"/>
                  </a:lnTo>
                  <a:lnTo>
                    <a:pt x="15858" y="16153"/>
                  </a:lnTo>
                  <a:lnTo>
                    <a:pt x="15858" y="16499"/>
                  </a:lnTo>
                  <a:lnTo>
                    <a:pt x="15976" y="16726"/>
                  </a:lnTo>
                  <a:lnTo>
                    <a:pt x="16121" y="16726"/>
                  </a:lnTo>
                  <a:lnTo>
                    <a:pt x="16121" y="16858"/>
                  </a:lnTo>
                  <a:lnTo>
                    <a:pt x="15976" y="16858"/>
                  </a:lnTo>
                  <a:lnTo>
                    <a:pt x="15976" y="17085"/>
                  </a:lnTo>
                  <a:lnTo>
                    <a:pt x="15726" y="17192"/>
                  </a:lnTo>
                  <a:lnTo>
                    <a:pt x="15607" y="17897"/>
                  </a:lnTo>
                  <a:lnTo>
                    <a:pt x="15211" y="17897"/>
                  </a:lnTo>
                  <a:lnTo>
                    <a:pt x="14815" y="18124"/>
                  </a:lnTo>
                  <a:lnTo>
                    <a:pt x="14815" y="18244"/>
                  </a:lnTo>
                  <a:lnTo>
                    <a:pt x="14947" y="18483"/>
                  </a:lnTo>
                  <a:lnTo>
                    <a:pt x="15079" y="18590"/>
                  </a:lnTo>
                  <a:lnTo>
                    <a:pt x="15330" y="18949"/>
                  </a:lnTo>
                  <a:lnTo>
                    <a:pt x="15211" y="19176"/>
                  </a:lnTo>
                  <a:lnTo>
                    <a:pt x="14815" y="19176"/>
                  </a:lnTo>
                  <a:lnTo>
                    <a:pt x="14565" y="19283"/>
                  </a:lnTo>
                  <a:lnTo>
                    <a:pt x="14301" y="19176"/>
                  </a:lnTo>
                  <a:lnTo>
                    <a:pt x="14050" y="19283"/>
                  </a:lnTo>
                  <a:lnTo>
                    <a:pt x="13786" y="19283"/>
                  </a:lnTo>
                  <a:lnTo>
                    <a:pt x="13272" y="19522"/>
                  </a:lnTo>
                  <a:lnTo>
                    <a:pt x="13140" y="19415"/>
                  </a:lnTo>
                  <a:lnTo>
                    <a:pt x="13140" y="19283"/>
                  </a:lnTo>
                  <a:lnTo>
                    <a:pt x="12889" y="19283"/>
                  </a:lnTo>
                  <a:lnTo>
                    <a:pt x="12625" y="19522"/>
                  </a:lnTo>
                  <a:lnTo>
                    <a:pt x="12256" y="19642"/>
                  </a:lnTo>
                  <a:lnTo>
                    <a:pt x="12256" y="19749"/>
                  </a:lnTo>
                  <a:lnTo>
                    <a:pt x="11992" y="19749"/>
                  </a:lnTo>
                  <a:lnTo>
                    <a:pt x="11992" y="19881"/>
                  </a:lnTo>
                  <a:lnTo>
                    <a:pt x="11741" y="19881"/>
                  </a:lnTo>
                  <a:lnTo>
                    <a:pt x="11596" y="19749"/>
                  </a:lnTo>
                  <a:lnTo>
                    <a:pt x="11464" y="19988"/>
                  </a:lnTo>
                  <a:lnTo>
                    <a:pt x="11201" y="19749"/>
                  </a:lnTo>
                  <a:lnTo>
                    <a:pt x="11201" y="19522"/>
                  </a:lnTo>
                  <a:lnTo>
                    <a:pt x="10950" y="19415"/>
                  </a:lnTo>
                  <a:lnTo>
                    <a:pt x="10831" y="19415"/>
                  </a:lnTo>
                  <a:lnTo>
                    <a:pt x="10831" y="19056"/>
                  </a:lnTo>
                  <a:lnTo>
                    <a:pt x="10699" y="19056"/>
                  </a:lnTo>
                  <a:lnTo>
                    <a:pt x="10567" y="18949"/>
                  </a:lnTo>
                  <a:lnTo>
                    <a:pt x="10435" y="18949"/>
                  </a:lnTo>
                  <a:lnTo>
                    <a:pt x="10185" y="18590"/>
                  </a:lnTo>
                  <a:lnTo>
                    <a:pt x="10066" y="18590"/>
                  </a:lnTo>
                  <a:lnTo>
                    <a:pt x="9802" y="18483"/>
                  </a:lnTo>
                  <a:lnTo>
                    <a:pt x="9406" y="18363"/>
                  </a:lnTo>
                  <a:lnTo>
                    <a:pt x="9274" y="18590"/>
                  </a:lnTo>
                  <a:lnTo>
                    <a:pt x="9156" y="18590"/>
                  </a:lnTo>
                  <a:lnTo>
                    <a:pt x="9156" y="18363"/>
                  </a:lnTo>
                  <a:lnTo>
                    <a:pt x="8892" y="18363"/>
                  </a:lnTo>
                  <a:lnTo>
                    <a:pt x="8509" y="18483"/>
                  </a:lnTo>
                  <a:lnTo>
                    <a:pt x="8509" y="18590"/>
                  </a:lnTo>
                  <a:lnTo>
                    <a:pt x="8245" y="18710"/>
                  </a:lnTo>
                  <a:lnTo>
                    <a:pt x="8127" y="18710"/>
                  </a:lnTo>
                  <a:lnTo>
                    <a:pt x="7995" y="18483"/>
                  </a:lnTo>
                  <a:lnTo>
                    <a:pt x="7731" y="18124"/>
                  </a:lnTo>
                  <a:lnTo>
                    <a:pt x="7731" y="17897"/>
                  </a:lnTo>
                  <a:lnTo>
                    <a:pt x="7599" y="17658"/>
                  </a:lnTo>
                  <a:lnTo>
                    <a:pt x="7480" y="17658"/>
                  </a:lnTo>
                  <a:lnTo>
                    <a:pt x="7480" y="17551"/>
                  </a:lnTo>
                  <a:lnTo>
                    <a:pt x="7731" y="17431"/>
                  </a:lnTo>
                  <a:lnTo>
                    <a:pt x="7876" y="17324"/>
                  </a:lnTo>
                  <a:lnTo>
                    <a:pt x="7731" y="17192"/>
                  </a:lnTo>
                  <a:lnTo>
                    <a:pt x="7599" y="17192"/>
                  </a:lnTo>
                  <a:lnTo>
                    <a:pt x="7216" y="17192"/>
                  </a:lnTo>
                  <a:lnTo>
                    <a:pt x="7216" y="17085"/>
                  </a:lnTo>
                  <a:lnTo>
                    <a:pt x="6821" y="17085"/>
                  </a:lnTo>
                  <a:lnTo>
                    <a:pt x="6319" y="16858"/>
                  </a:lnTo>
                  <a:lnTo>
                    <a:pt x="6319" y="16726"/>
                  </a:lnTo>
                  <a:lnTo>
                    <a:pt x="6570" y="16619"/>
                  </a:lnTo>
                  <a:lnTo>
                    <a:pt x="6570" y="16392"/>
                  </a:lnTo>
                  <a:lnTo>
                    <a:pt x="6451" y="16272"/>
                  </a:lnTo>
                  <a:lnTo>
                    <a:pt x="6319" y="16272"/>
                  </a:lnTo>
                  <a:lnTo>
                    <a:pt x="6055" y="16392"/>
                  </a:lnTo>
                  <a:lnTo>
                    <a:pt x="6055" y="16153"/>
                  </a:lnTo>
                  <a:lnTo>
                    <a:pt x="6055" y="16033"/>
                  </a:lnTo>
                  <a:lnTo>
                    <a:pt x="6451" y="1580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91" name="Freeform 54"/>
            <p:cNvSpPr>
              <a:spLocks/>
            </p:cNvSpPr>
            <p:nvPr/>
          </p:nvSpPr>
          <p:spPr bwMode="auto">
            <a:xfrm>
              <a:off x="3816" y="2136"/>
              <a:ext cx="1084" cy="104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6204" y="2691"/>
                  </a:moveTo>
                  <a:lnTo>
                    <a:pt x="6204" y="2614"/>
                  </a:lnTo>
                  <a:lnTo>
                    <a:pt x="6204" y="2545"/>
                  </a:lnTo>
                  <a:lnTo>
                    <a:pt x="6270" y="2315"/>
                  </a:lnTo>
                  <a:lnTo>
                    <a:pt x="6270" y="2246"/>
                  </a:lnTo>
                  <a:lnTo>
                    <a:pt x="6352" y="2100"/>
                  </a:lnTo>
                  <a:lnTo>
                    <a:pt x="6352" y="1939"/>
                  </a:lnTo>
                  <a:lnTo>
                    <a:pt x="6425" y="1786"/>
                  </a:lnTo>
                  <a:lnTo>
                    <a:pt x="6425" y="1717"/>
                  </a:lnTo>
                  <a:lnTo>
                    <a:pt x="6492" y="1717"/>
                  </a:lnTo>
                  <a:lnTo>
                    <a:pt x="6492" y="1571"/>
                  </a:lnTo>
                  <a:lnTo>
                    <a:pt x="6425" y="1495"/>
                  </a:lnTo>
                  <a:lnTo>
                    <a:pt x="6492" y="1342"/>
                  </a:lnTo>
                  <a:lnTo>
                    <a:pt x="6573" y="1273"/>
                  </a:lnTo>
                  <a:lnTo>
                    <a:pt x="6573" y="1196"/>
                  </a:lnTo>
                  <a:lnTo>
                    <a:pt x="6640" y="1043"/>
                  </a:lnTo>
                  <a:lnTo>
                    <a:pt x="6640" y="897"/>
                  </a:lnTo>
                  <a:lnTo>
                    <a:pt x="6640" y="828"/>
                  </a:lnTo>
                  <a:lnTo>
                    <a:pt x="6640" y="675"/>
                  </a:lnTo>
                  <a:lnTo>
                    <a:pt x="6713" y="675"/>
                  </a:lnTo>
                  <a:lnTo>
                    <a:pt x="6780" y="529"/>
                  </a:lnTo>
                  <a:lnTo>
                    <a:pt x="6780" y="376"/>
                  </a:lnTo>
                  <a:lnTo>
                    <a:pt x="6780" y="299"/>
                  </a:lnTo>
                  <a:lnTo>
                    <a:pt x="6861" y="230"/>
                  </a:lnTo>
                  <a:lnTo>
                    <a:pt x="6861" y="146"/>
                  </a:lnTo>
                  <a:lnTo>
                    <a:pt x="6861" y="77"/>
                  </a:lnTo>
                  <a:lnTo>
                    <a:pt x="6928" y="77"/>
                  </a:lnTo>
                  <a:lnTo>
                    <a:pt x="6928" y="146"/>
                  </a:lnTo>
                  <a:lnTo>
                    <a:pt x="7001" y="146"/>
                  </a:lnTo>
                  <a:lnTo>
                    <a:pt x="7149" y="77"/>
                  </a:lnTo>
                  <a:lnTo>
                    <a:pt x="7290" y="146"/>
                  </a:lnTo>
                  <a:lnTo>
                    <a:pt x="7356" y="230"/>
                  </a:lnTo>
                  <a:lnTo>
                    <a:pt x="7578" y="299"/>
                  </a:lnTo>
                  <a:lnTo>
                    <a:pt x="7651" y="299"/>
                  </a:lnTo>
                  <a:lnTo>
                    <a:pt x="7799" y="230"/>
                  </a:lnTo>
                  <a:lnTo>
                    <a:pt x="7866" y="230"/>
                  </a:lnTo>
                  <a:lnTo>
                    <a:pt x="8006" y="146"/>
                  </a:lnTo>
                  <a:lnTo>
                    <a:pt x="8006" y="77"/>
                  </a:lnTo>
                  <a:lnTo>
                    <a:pt x="8154" y="77"/>
                  </a:lnTo>
                  <a:lnTo>
                    <a:pt x="8154" y="0"/>
                  </a:lnTo>
                  <a:lnTo>
                    <a:pt x="8375" y="77"/>
                  </a:lnTo>
                  <a:lnTo>
                    <a:pt x="8375" y="299"/>
                  </a:lnTo>
                  <a:lnTo>
                    <a:pt x="8442" y="445"/>
                  </a:lnTo>
                  <a:lnTo>
                    <a:pt x="8516" y="445"/>
                  </a:lnTo>
                  <a:lnTo>
                    <a:pt x="8589" y="529"/>
                  </a:lnTo>
                  <a:lnTo>
                    <a:pt x="8656" y="529"/>
                  </a:lnTo>
                  <a:lnTo>
                    <a:pt x="8804" y="598"/>
                  </a:lnTo>
                  <a:lnTo>
                    <a:pt x="8944" y="529"/>
                  </a:lnTo>
                  <a:lnTo>
                    <a:pt x="9025" y="598"/>
                  </a:lnTo>
                  <a:lnTo>
                    <a:pt x="9092" y="744"/>
                  </a:lnTo>
                  <a:lnTo>
                    <a:pt x="9025" y="744"/>
                  </a:lnTo>
                  <a:lnTo>
                    <a:pt x="9025" y="828"/>
                  </a:lnTo>
                  <a:lnTo>
                    <a:pt x="8944" y="828"/>
                  </a:lnTo>
                  <a:lnTo>
                    <a:pt x="8944" y="897"/>
                  </a:lnTo>
                  <a:lnTo>
                    <a:pt x="9025" y="897"/>
                  </a:lnTo>
                  <a:lnTo>
                    <a:pt x="9232" y="974"/>
                  </a:lnTo>
                  <a:lnTo>
                    <a:pt x="9313" y="1043"/>
                  </a:lnTo>
                  <a:lnTo>
                    <a:pt x="9380" y="1127"/>
                  </a:lnTo>
                  <a:lnTo>
                    <a:pt x="9313" y="1196"/>
                  </a:lnTo>
                  <a:lnTo>
                    <a:pt x="9380" y="1273"/>
                  </a:lnTo>
                  <a:lnTo>
                    <a:pt x="9380" y="1342"/>
                  </a:lnTo>
                  <a:lnTo>
                    <a:pt x="9520" y="1495"/>
                  </a:lnTo>
                  <a:lnTo>
                    <a:pt x="9520" y="1640"/>
                  </a:lnTo>
                  <a:lnTo>
                    <a:pt x="9520" y="1717"/>
                  </a:lnTo>
                  <a:lnTo>
                    <a:pt x="9601" y="1717"/>
                  </a:lnTo>
                  <a:lnTo>
                    <a:pt x="9601" y="1418"/>
                  </a:lnTo>
                  <a:lnTo>
                    <a:pt x="9675" y="1418"/>
                  </a:lnTo>
                  <a:lnTo>
                    <a:pt x="9742" y="1640"/>
                  </a:lnTo>
                  <a:lnTo>
                    <a:pt x="9882" y="1571"/>
                  </a:lnTo>
                  <a:lnTo>
                    <a:pt x="9963" y="1640"/>
                  </a:lnTo>
                  <a:lnTo>
                    <a:pt x="9882" y="1870"/>
                  </a:lnTo>
                  <a:lnTo>
                    <a:pt x="9882" y="1939"/>
                  </a:lnTo>
                  <a:lnTo>
                    <a:pt x="9963" y="2100"/>
                  </a:lnTo>
                  <a:lnTo>
                    <a:pt x="10103" y="2016"/>
                  </a:lnTo>
                  <a:lnTo>
                    <a:pt x="10170" y="2100"/>
                  </a:lnTo>
                  <a:lnTo>
                    <a:pt x="10318" y="2016"/>
                  </a:lnTo>
                  <a:lnTo>
                    <a:pt x="10391" y="1870"/>
                  </a:lnTo>
                  <a:lnTo>
                    <a:pt x="10458" y="1870"/>
                  </a:lnTo>
                  <a:lnTo>
                    <a:pt x="10458" y="1786"/>
                  </a:lnTo>
                  <a:lnTo>
                    <a:pt x="10606" y="1786"/>
                  </a:lnTo>
                  <a:lnTo>
                    <a:pt x="10679" y="1717"/>
                  </a:lnTo>
                  <a:lnTo>
                    <a:pt x="10679" y="1640"/>
                  </a:lnTo>
                  <a:lnTo>
                    <a:pt x="10753" y="1495"/>
                  </a:lnTo>
                  <a:lnTo>
                    <a:pt x="10827" y="1495"/>
                  </a:lnTo>
                  <a:lnTo>
                    <a:pt x="10827" y="1418"/>
                  </a:lnTo>
                  <a:lnTo>
                    <a:pt x="10901" y="1418"/>
                  </a:lnTo>
                  <a:lnTo>
                    <a:pt x="10901" y="1495"/>
                  </a:lnTo>
                  <a:lnTo>
                    <a:pt x="10901" y="1571"/>
                  </a:lnTo>
                  <a:lnTo>
                    <a:pt x="11041" y="1571"/>
                  </a:lnTo>
                  <a:lnTo>
                    <a:pt x="11108" y="1571"/>
                  </a:lnTo>
                  <a:lnTo>
                    <a:pt x="11108" y="1640"/>
                  </a:lnTo>
                  <a:lnTo>
                    <a:pt x="11329" y="1640"/>
                  </a:lnTo>
                  <a:lnTo>
                    <a:pt x="11329" y="1870"/>
                  </a:lnTo>
                  <a:lnTo>
                    <a:pt x="11396" y="2016"/>
                  </a:lnTo>
                  <a:lnTo>
                    <a:pt x="11477" y="2016"/>
                  </a:lnTo>
                  <a:lnTo>
                    <a:pt x="11617" y="2016"/>
                  </a:lnTo>
                  <a:lnTo>
                    <a:pt x="11905" y="2016"/>
                  </a:lnTo>
                  <a:lnTo>
                    <a:pt x="12053" y="2016"/>
                  </a:lnTo>
                  <a:lnTo>
                    <a:pt x="12127" y="1939"/>
                  </a:lnTo>
                  <a:lnTo>
                    <a:pt x="12194" y="1939"/>
                  </a:lnTo>
                  <a:lnTo>
                    <a:pt x="12334" y="1786"/>
                  </a:lnTo>
                  <a:lnTo>
                    <a:pt x="12482" y="1571"/>
                  </a:lnTo>
                  <a:lnTo>
                    <a:pt x="12555" y="1571"/>
                  </a:lnTo>
                  <a:lnTo>
                    <a:pt x="12770" y="1273"/>
                  </a:lnTo>
                  <a:lnTo>
                    <a:pt x="12843" y="1043"/>
                  </a:lnTo>
                  <a:lnTo>
                    <a:pt x="12925" y="1043"/>
                  </a:lnTo>
                  <a:lnTo>
                    <a:pt x="13065" y="828"/>
                  </a:lnTo>
                  <a:lnTo>
                    <a:pt x="13131" y="744"/>
                  </a:lnTo>
                  <a:lnTo>
                    <a:pt x="13205" y="675"/>
                  </a:lnTo>
                  <a:lnTo>
                    <a:pt x="13419" y="744"/>
                  </a:lnTo>
                  <a:lnTo>
                    <a:pt x="13708" y="974"/>
                  </a:lnTo>
                  <a:lnTo>
                    <a:pt x="13781" y="974"/>
                  </a:lnTo>
                  <a:lnTo>
                    <a:pt x="13848" y="1043"/>
                  </a:lnTo>
                  <a:lnTo>
                    <a:pt x="13708" y="1273"/>
                  </a:lnTo>
                  <a:lnTo>
                    <a:pt x="13641" y="1342"/>
                  </a:lnTo>
                  <a:lnTo>
                    <a:pt x="13560" y="1418"/>
                  </a:lnTo>
                  <a:lnTo>
                    <a:pt x="13560" y="1571"/>
                  </a:lnTo>
                  <a:lnTo>
                    <a:pt x="13560" y="1640"/>
                  </a:lnTo>
                  <a:lnTo>
                    <a:pt x="13493" y="1717"/>
                  </a:lnTo>
                  <a:lnTo>
                    <a:pt x="13560" y="1939"/>
                  </a:lnTo>
                  <a:lnTo>
                    <a:pt x="13641" y="2016"/>
                  </a:lnTo>
                  <a:lnTo>
                    <a:pt x="13493" y="2169"/>
                  </a:lnTo>
                  <a:lnTo>
                    <a:pt x="13419" y="2100"/>
                  </a:lnTo>
                  <a:lnTo>
                    <a:pt x="13279" y="2169"/>
                  </a:lnTo>
                  <a:lnTo>
                    <a:pt x="13205" y="2246"/>
                  </a:lnTo>
                  <a:lnTo>
                    <a:pt x="13131" y="2169"/>
                  </a:lnTo>
                  <a:lnTo>
                    <a:pt x="13065" y="2169"/>
                  </a:lnTo>
                  <a:lnTo>
                    <a:pt x="12925" y="2399"/>
                  </a:lnTo>
                  <a:lnTo>
                    <a:pt x="12770" y="2399"/>
                  </a:lnTo>
                  <a:lnTo>
                    <a:pt x="12703" y="2545"/>
                  </a:lnTo>
                  <a:lnTo>
                    <a:pt x="12925" y="2614"/>
                  </a:lnTo>
                  <a:lnTo>
                    <a:pt x="12925" y="2691"/>
                  </a:lnTo>
                  <a:lnTo>
                    <a:pt x="12843" y="2760"/>
                  </a:lnTo>
                  <a:lnTo>
                    <a:pt x="12770" y="2844"/>
                  </a:lnTo>
                  <a:lnTo>
                    <a:pt x="12770" y="2990"/>
                  </a:lnTo>
                  <a:lnTo>
                    <a:pt x="12703" y="3059"/>
                  </a:lnTo>
                  <a:lnTo>
                    <a:pt x="12703" y="3143"/>
                  </a:lnTo>
                  <a:lnTo>
                    <a:pt x="12843" y="3059"/>
                  </a:lnTo>
                  <a:lnTo>
                    <a:pt x="12925" y="2990"/>
                  </a:lnTo>
                  <a:lnTo>
                    <a:pt x="13205" y="2990"/>
                  </a:lnTo>
                  <a:lnTo>
                    <a:pt x="13205" y="2913"/>
                  </a:lnTo>
                  <a:lnTo>
                    <a:pt x="13493" y="2844"/>
                  </a:lnTo>
                  <a:lnTo>
                    <a:pt x="13493" y="2913"/>
                  </a:lnTo>
                  <a:lnTo>
                    <a:pt x="13641" y="2913"/>
                  </a:lnTo>
                  <a:lnTo>
                    <a:pt x="13708" y="2913"/>
                  </a:lnTo>
                  <a:lnTo>
                    <a:pt x="13781" y="2913"/>
                  </a:lnTo>
                  <a:lnTo>
                    <a:pt x="13781" y="2844"/>
                  </a:lnTo>
                  <a:lnTo>
                    <a:pt x="13929" y="2760"/>
                  </a:lnTo>
                  <a:lnTo>
                    <a:pt x="14003" y="2691"/>
                  </a:lnTo>
                  <a:lnTo>
                    <a:pt x="14003" y="2614"/>
                  </a:lnTo>
                  <a:lnTo>
                    <a:pt x="14003" y="2545"/>
                  </a:lnTo>
                  <a:lnTo>
                    <a:pt x="14151" y="2468"/>
                  </a:lnTo>
                  <a:lnTo>
                    <a:pt x="14217" y="2399"/>
                  </a:lnTo>
                  <a:lnTo>
                    <a:pt x="14505" y="2315"/>
                  </a:lnTo>
                  <a:lnTo>
                    <a:pt x="14505" y="2246"/>
                  </a:lnTo>
                  <a:lnTo>
                    <a:pt x="14579" y="2169"/>
                  </a:lnTo>
                  <a:lnTo>
                    <a:pt x="14645" y="2100"/>
                  </a:lnTo>
                  <a:lnTo>
                    <a:pt x="14645" y="1939"/>
                  </a:lnTo>
                  <a:lnTo>
                    <a:pt x="14579" y="1870"/>
                  </a:lnTo>
                  <a:lnTo>
                    <a:pt x="14431" y="2016"/>
                  </a:lnTo>
                  <a:lnTo>
                    <a:pt x="14217" y="1786"/>
                  </a:lnTo>
                  <a:lnTo>
                    <a:pt x="14291" y="1640"/>
                  </a:lnTo>
                  <a:lnTo>
                    <a:pt x="14291" y="1495"/>
                  </a:lnTo>
                  <a:lnTo>
                    <a:pt x="14357" y="1273"/>
                  </a:lnTo>
                  <a:lnTo>
                    <a:pt x="14431" y="1127"/>
                  </a:lnTo>
                  <a:lnTo>
                    <a:pt x="14505" y="1127"/>
                  </a:lnTo>
                  <a:lnTo>
                    <a:pt x="14579" y="1043"/>
                  </a:lnTo>
                  <a:lnTo>
                    <a:pt x="14645" y="974"/>
                  </a:lnTo>
                  <a:lnTo>
                    <a:pt x="14786" y="974"/>
                  </a:lnTo>
                  <a:lnTo>
                    <a:pt x="14867" y="1043"/>
                  </a:lnTo>
                  <a:lnTo>
                    <a:pt x="14867" y="1196"/>
                  </a:lnTo>
                  <a:lnTo>
                    <a:pt x="15007" y="1196"/>
                  </a:lnTo>
                  <a:lnTo>
                    <a:pt x="15155" y="1127"/>
                  </a:lnTo>
                  <a:lnTo>
                    <a:pt x="15229" y="1043"/>
                  </a:lnTo>
                  <a:lnTo>
                    <a:pt x="15377" y="1043"/>
                  </a:lnTo>
                  <a:lnTo>
                    <a:pt x="15517" y="897"/>
                  </a:lnTo>
                  <a:lnTo>
                    <a:pt x="15583" y="744"/>
                  </a:lnTo>
                  <a:lnTo>
                    <a:pt x="15731" y="675"/>
                  </a:lnTo>
                  <a:lnTo>
                    <a:pt x="15945" y="744"/>
                  </a:lnTo>
                  <a:lnTo>
                    <a:pt x="16012" y="675"/>
                  </a:lnTo>
                  <a:lnTo>
                    <a:pt x="16167" y="598"/>
                  </a:lnTo>
                  <a:lnTo>
                    <a:pt x="16233" y="598"/>
                  </a:lnTo>
                  <a:lnTo>
                    <a:pt x="16315" y="598"/>
                  </a:lnTo>
                  <a:lnTo>
                    <a:pt x="16455" y="598"/>
                  </a:lnTo>
                  <a:lnTo>
                    <a:pt x="16809" y="598"/>
                  </a:lnTo>
                  <a:lnTo>
                    <a:pt x="16957" y="598"/>
                  </a:lnTo>
                  <a:lnTo>
                    <a:pt x="17097" y="598"/>
                  </a:lnTo>
                  <a:lnTo>
                    <a:pt x="17319" y="675"/>
                  </a:lnTo>
                  <a:lnTo>
                    <a:pt x="17393" y="744"/>
                  </a:lnTo>
                  <a:lnTo>
                    <a:pt x="17319" y="744"/>
                  </a:lnTo>
                  <a:lnTo>
                    <a:pt x="17253" y="897"/>
                  </a:lnTo>
                  <a:lnTo>
                    <a:pt x="17171" y="897"/>
                  </a:lnTo>
                  <a:lnTo>
                    <a:pt x="17171" y="974"/>
                  </a:lnTo>
                  <a:lnTo>
                    <a:pt x="17253" y="1043"/>
                  </a:lnTo>
                  <a:lnTo>
                    <a:pt x="17319" y="1127"/>
                  </a:lnTo>
                  <a:lnTo>
                    <a:pt x="17319" y="1273"/>
                  </a:lnTo>
                  <a:lnTo>
                    <a:pt x="17541" y="1342"/>
                  </a:lnTo>
                  <a:lnTo>
                    <a:pt x="17607" y="1495"/>
                  </a:lnTo>
                  <a:lnTo>
                    <a:pt x="17681" y="1495"/>
                  </a:lnTo>
                  <a:lnTo>
                    <a:pt x="17747" y="1571"/>
                  </a:lnTo>
                  <a:lnTo>
                    <a:pt x="17681" y="1786"/>
                  </a:lnTo>
                  <a:lnTo>
                    <a:pt x="17607" y="1870"/>
                  </a:lnTo>
                  <a:lnTo>
                    <a:pt x="17541" y="2016"/>
                  </a:lnTo>
                  <a:lnTo>
                    <a:pt x="17459" y="2246"/>
                  </a:lnTo>
                  <a:lnTo>
                    <a:pt x="17459" y="2399"/>
                  </a:lnTo>
                  <a:lnTo>
                    <a:pt x="17393" y="2614"/>
                  </a:lnTo>
                  <a:lnTo>
                    <a:pt x="17393" y="2760"/>
                  </a:lnTo>
                  <a:lnTo>
                    <a:pt x="17541" y="2844"/>
                  </a:lnTo>
                  <a:lnTo>
                    <a:pt x="17681" y="2844"/>
                  </a:lnTo>
                  <a:lnTo>
                    <a:pt x="17747" y="2844"/>
                  </a:lnTo>
                  <a:lnTo>
                    <a:pt x="17969" y="2844"/>
                  </a:lnTo>
                  <a:lnTo>
                    <a:pt x="17969" y="3143"/>
                  </a:lnTo>
                  <a:lnTo>
                    <a:pt x="17969" y="3212"/>
                  </a:lnTo>
                  <a:lnTo>
                    <a:pt x="17895" y="3511"/>
                  </a:lnTo>
                  <a:lnTo>
                    <a:pt x="17969" y="3511"/>
                  </a:lnTo>
                  <a:lnTo>
                    <a:pt x="18117" y="3442"/>
                  </a:lnTo>
                  <a:lnTo>
                    <a:pt x="18183" y="3358"/>
                  </a:lnTo>
                  <a:lnTo>
                    <a:pt x="18257" y="3358"/>
                  </a:lnTo>
                  <a:lnTo>
                    <a:pt x="18397" y="3588"/>
                  </a:lnTo>
                  <a:lnTo>
                    <a:pt x="18545" y="3741"/>
                  </a:lnTo>
                  <a:lnTo>
                    <a:pt x="18545" y="3810"/>
                  </a:lnTo>
                  <a:lnTo>
                    <a:pt x="18685" y="3887"/>
                  </a:lnTo>
                  <a:lnTo>
                    <a:pt x="18767" y="4032"/>
                  </a:lnTo>
                  <a:lnTo>
                    <a:pt x="18685" y="4109"/>
                  </a:lnTo>
                  <a:lnTo>
                    <a:pt x="18767" y="4186"/>
                  </a:lnTo>
                  <a:lnTo>
                    <a:pt x="18833" y="4255"/>
                  </a:lnTo>
                  <a:lnTo>
                    <a:pt x="18907" y="4484"/>
                  </a:lnTo>
                  <a:lnTo>
                    <a:pt x="18685" y="4699"/>
                  </a:lnTo>
                  <a:lnTo>
                    <a:pt x="18685" y="4929"/>
                  </a:lnTo>
                  <a:lnTo>
                    <a:pt x="18397" y="5082"/>
                  </a:lnTo>
                  <a:lnTo>
                    <a:pt x="18397" y="5151"/>
                  </a:lnTo>
                  <a:lnTo>
                    <a:pt x="18117" y="5228"/>
                  </a:lnTo>
                  <a:lnTo>
                    <a:pt x="18035" y="5151"/>
                  </a:lnTo>
                  <a:lnTo>
                    <a:pt x="17969" y="5297"/>
                  </a:lnTo>
                  <a:lnTo>
                    <a:pt x="17829" y="5228"/>
                  </a:lnTo>
                  <a:lnTo>
                    <a:pt x="17681" y="5297"/>
                  </a:lnTo>
                  <a:lnTo>
                    <a:pt x="17607" y="5450"/>
                  </a:lnTo>
                  <a:lnTo>
                    <a:pt x="17681" y="5527"/>
                  </a:lnTo>
                  <a:lnTo>
                    <a:pt x="17607" y="5749"/>
                  </a:lnTo>
                  <a:lnTo>
                    <a:pt x="17681" y="6041"/>
                  </a:lnTo>
                  <a:lnTo>
                    <a:pt x="17747" y="6041"/>
                  </a:lnTo>
                  <a:lnTo>
                    <a:pt x="17681" y="6194"/>
                  </a:lnTo>
                  <a:lnTo>
                    <a:pt x="17829" y="6424"/>
                  </a:lnTo>
                  <a:lnTo>
                    <a:pt x="17895" y="6493"/>
                  </a:lnTo>
                  <a:lnTo>
                    <a:pt x="18117" y="6570"/>
                  </a:lnTo>
                  <a:lnTo>
                    <a:pt x="18183" y="6570"/>
                  </a:lnTo>
                  <a:lnTo>
                    <a:pt x="18257" y="6570"/>
                  </a:lnTo>
                  <a:lnTo>
                    <a:pt x="18257" y="6723"/>
                  </a:lnTo>
                  <a:lnTo>
                    <a:pt x="18331" y="6792"/>
                  </a:lnTo>
                  <a:lnTo>
                    <a:pt x="18479" y="6792"/>
                  </a:lnTo>
                  <a:lnTo>
                    <a:pt x="18619" y="6723"/>
                  </a:lnTo>
                  <a:lnTo>
                    <a:pt x="18833" y="6869"/>
                  </a:lnTo>
                  <a:lnTo>
                    <a:pt x="18767" y="7014"/>
                  </a:lnTo>
                  <a:lnTo>
                    <a:pt x="18767" y="7313"/>
                  </a:lnTo>
                  <a:lnTo>
                    <a:pt x="18833" y="7382"/>
                  </a:lnTo>
                  <a:lnTo>
                    <a:pt x="18833" y="7765"/>
                  </a:lnTo>
                  <a:lnTo>
                    <a:pt x="18907" y="7834"/>
                  </a:lnTo>
                  <a:lnTo>
                    <a:pt x="18907" y="7980"/>
                  </a:lnTo>
                  <a:lnTo>
                    <a:pt x="18973" y="8064"/>
                  </a:lnTo>
                  <a:lnTo>
                    <a:pt x="19195" y="8064"/>
                  </a:lnTo>
                  <a:lnTo>
                    <a:pt x="19195" y="8133"/>
                  </a:lnTo>
                  <a:lnTo>
                    <a:pt x="19195" y="8210"/>
                  </a:lnTo>
                  <a:lnTo>
                    <a:pt x="19483" y="8279"/>
                  </a:lnTo>
                  <a:lnTo>
                    <a:pt x="19483" y="8363"/>
                  </a:lnTo>
                  <a:lnTo>
                    <a:pt x="19557" y="8509"/>
                  </a:lnTo>
                  <a:lnTo>
                    <a:pt x="19845" y="8578"/>
                  </a:lnTo>
                  <a:lnTo>
                    <a:pt x="19993" y="8731"/>
                  </a:lnTo>
                  <a:lnTo>
                    <a:pt x="19911" y="8877"/>
                  </a:lnTo>
                  <a:lnTo>
                    <a:pt x="19845" y="9107"/>
                  </a:lnTo>
                  <a:lnTo>
                    <a:pt x="19705" y="9176"/>
                  </a:lnTo>
                  <a:lnTo>
                    <a:pt x="19771" y="9406"/>
                  </a:lnTo>
                  <a:lnTo>
                    <a:pt x="19623" y="9406"/>
                  </a:lnTo>
                  <a:lnTo>
                    <a:pt x="19623" y="9552"/>
                  </a:lnTo>
                  <a:lnTo>
                    <a:pt x="19771" y="9774"/>
                  </a:lnTo>
                  <a:lnTo>
                    <a:pt x="19771" y="10004"/>
                  </a:lnTo>
                  <a:lnTo>
                    <a:pt x="19705" y="10073"/>
                  </a:lnTo>
                  <a:lnTo>
                    <a:pt x="19623" y="10073"/>
                  </a:lnTo>
                  <a:lnTo>
                    <a:pt x="19417" y="10364"/>
                  </a:lnTo>
                  <a:lnTo>
                    <a:pt x="19261" y="10295"/>
                  </a:lnTo>
                  <a:lnTo>
                    <a:pt x="19121" y="10364"/>
                  </a:lnTo>
                  <a:lnTo>
                    <a:pt x="18973" y="10364"/>
                  </a:lnTo>
                  <a:lnTo>
                    <a:pt x="18767" y="10517"/>
                  </a:lnTo>
                  <a:lnTo>
                    <a:pt x="18833" y="10517"/>
                  </a:lnTo>
                  <a:lnTo>
                    <a:pt x="18767" y="10747"/>
                  </a:lnTo>
                  <a:lnTo>
                    <a:pt x="18685" y="10747"/>
                  </a:lnTo>
                  <a:lnTo>
                    <a:pt x="18397" y="10816"/>
                  </a:lnTo>
                  <a:lnTo>
                    <a:pt x="18397" y="10962"/>
                  </a:lnTo>
                  <a:lnTo>
                    <a:pt x="18479" y="11046"/>
                  </a:lnTo>
                  <a:lnTo>
                    <a:pt x="18257" y="11115"/>
                  </a:lnTo>
                  <a:lnTo>
                    <a:pt x="17895" y="10962"/>
                  </a:lnTo>
                  <a:lnTo>
                    <a:pt x="17747" y="10893"/>
                  </a:lnTo>
                  <a:lnTo>
                    <a:pt x="17541" y="11115"/>
                  </a:lnTo>
                  <a:lnTo>
                    <a:pt x="17393" y="11115"/>
                  </a:lnTo>
                  <a:lnTo>
                    <a:pt x="17171" y="11115"/>
                  </a:lnTo>
                  <a:lnTo>
                    <a:pt x="17171" y="11261"/>
                  </a:lnTo>
                  <a:lnTo>
                    <a:pt x="16957" y="11414"/>
                  </a:lnTo>
                  <a:lnTo>
                    <a:pt x="16883" y="11345"/>
                  </a:lnTo>
                  <a:lnTo>
                    <a:pt x="16603" y="11345"/>
                  </a:lnTo>
                  <a:lnTo>
                    <a:pt x="16521" y="11414"/>
                  </a:lnTo>
                  <a:lnTo>
                    <a:pt x="16381" y="11491"/>
                  </a:lnTo>
                  <a:lnTo>
                    <a:pt x="16233" y="11491"/>
                  </a:lnTo>
                  <a:lnTo>
                    <a:pt x="16093" y="11560"/>
                  </a:lnTo>
                  <a:lnTo>
                    <a:pt x="16167" y="11859"/>
                  </a:lnTo>
                  <a:lnTo>
                    <a:pt x="15945" y="11936"/>
                  </a:lnTo>
                  <a:lnTo>
                    <a:pt x="15871" y="11859"/>
                  </a:lnTo>
                  <a:lnTo>
                    <a:pt x="15805" y="11859"/>
                  </a:lnTo>
                  <a:lnTo>
                    <a:pt x="15583" y="11859"/>
                  </a:lnTo>
                  <a:lnTo>
                    <a:pt x="15443" y="11790"/>
                  </a:lnTo>
                  <a:lnTo>
                    <a:pt x="15517" y="11713"/>
                  </a:lnTo>
                  <a:lnTo>
                    <a:pt x="15443" y="11491"/>
                  </a:lnTo>
                  <a:lnTo>
                    <a:pt x="15229" y="11414"/>
                  </a:lnTo>
                  <a:lnTo>
                    <a:pt x="15007" y="11491"/>
                  </a:lnTo>
                  <a:lnTo>
                    <a:pt x="14934" y="11491"/>
                  </a:lnTo>
                  <a:lnTo>
                    <a:pt x="14786" y="11345"/>
                  </a:lnTo>
                  <a:lnTo>
                    <a:pt x="14786" y="11414"/>
                  </a:lnTo>
                  <a:lnTo>
                    <a:pt x="14645" y="11560"/>
                  </a:lnTo>
                  <a:lnTo>
                    <a:pt x="14719" y="11790"/>
                  </a:lnTo>
                  <a:lnTo>
                    <a:pt x="14645" y="11790"/>
                  </a:lnTo>
                  <a:lnTo>
                    <a:pt x="14579" y="11859"/>
                  </a:lnTo>
                  <a:lnTo>
                    <a:pt x="14579" y="12304"/>
                  </a:lnTo>
                  <a:lnTo>
                    <a:pt x="14867" y="12457"/>
                  </a:lnTo>
                  <a:lnTo>
                    <a:pt x="15229" y="12388"/>
                  </a:lnTo>
                  <a:lnTo>
                    <a:pt x="15229" y="12603"/>
                  </a:lnTo>
                  <a:lnTo>
                    <a:pt x="15295" y="12687"/>
                  </a:lnTo>
                  <a:lnTo>
                    <a:pt x="15295" y="12833"/>
                  </a:lnTo>
                  <a:lnTo>
                    <a:pt x="15443" y="12901"/>
                  </a:lnTo>
                  <a:lnTo>
                    <a:pt x="15517" y="13131"/>
                  </a:lnTo>
                  <a:lnTo>
                    <a:pt x="15443" y="13346"/>
                  </a:lnTo>
                  <a:lnTo>
                    <a:pt x="15517" y="13576"/>
                  </a:lnTo>
                  <a:lnTo>
                    <a:pt x="15377" y="13645"/>
                  </a:lnTo>
                  <a:lnTo>
                    <a:pt x="15229" y="13499"/>
                  </a:lnTo>
                  <a:lnTo>
                    <a:pt x="15007" y="13499"/>
                  </a:lnTo>
                  <a:lnTo>
                    <a:pt x="14867" y="13645"/>
                  </a:lnTo>
                  <a:lnTo>
                    <a:pt x="14719" y="13645"/>
                  </a:lnTo>
                  <a:lnTo>
                    <a:pt x="14579" y="13576"/>
                  </a:lnTo>
                  <a:lnTo>
                    <a:pt x="14431" y="13645"/>
                  </a:lnTo>
                  <a:lnTo>
                    <a:pt x="14217" y="13576"/>
                  </a:lnTo>
                  <a:lnTo>
                    <a:pt x="14069" y="13729"/>
                  </a:lnTo>
                  <a:lnTo>
                    <a:pt x="14003" y="13798"/>
                  </a:lnTo>
                  <a:lnTo>
                    <a:pt x="13781" y="14028"/>
                  </a:lnTo>
                  <a:lnTo>
                    <a:pt x="13708" y="13944"/>
                  </a:lnTo>
                  <a:lnTo>
                    <a:pt x="13641" y="13875"/>
                  </a:lnTo>
                  <a:lnTo>
                    <a:pt x="13493" y="13875"/>
                  </a:lnTo>
                  <a:lnTo>
                    <a:pt x="13493" y="14028"/>
                  </a:lnTo>
                  <a:lnTo>
                    <a:pt x="13353" y="14028"/>
                  </a:lnTo>
                  <a:lnTo>
                    <a:pt x="13131" y="14174"/>
                  </a:lnTo>
                  <a:lnTo>
                    <a:pt x="13353" y="14243"/>
                  </a:lnTo>
                  <a:lnTo>
                    <a:pt x="13353" y="14327"/>
                  </a:lnTo>
                  <a:lnTo>
                    <a:pt x="13205" y="14396"/>
                  </a:lnTo>
                  <a:lnTo>
                    <a:pt x="13205" y="14542"/>
                  </a:lnTo>
                  <a:lnTo>
                    <a:pt x="13065" y="14619"/>
                  </a:lnTo>
                  <a:lnTo>
                    <a:pt x="12925" y="14542"/>
                  </a:lnTo>
                  <a:lnTo>
                    <a:pt x="12843" y="14619"/>
                  </a:lnTo>
                  <a:lnTo>
                    <a:pt x="12770" y="14619"/>
                  </a:lnTo>
                  <a:lnTo>
                    <a:pt x="12482" y="14542"/>
                  </a:lnTo>
                  <a:lnTo>
                    <a:pt x="12482" y="14695"/>
                  </a:lnTo>
                  <a:lnTo>
                    <a:pt x="12334" y="14987"/>
                  </a:lnTo>
                  <a:lnTo>
                    <a:pt x="12415" y="14987"/>
                  </a:lnTo>
                  <a:lnTo>
                    <a:pt x="12482" y="15071"/>
                  </a:lnTo>
                  <a:lnTo>
                    <a:pt x="12482" y="15140"/>
                  </a:lnTo>
                  <a:lnTo>
                    <a:pt x="12415" y="15217"/>
                  </a:lnTo>
                  <a:lnTo>
                    <a:pt x="12334" y="15286"/>
                  </a:lnTo>
                  <a:lnTo>
                    <a:pt x="12267" y="15439"/>
                  </a:lnTo>
                  <a:lnTo>
                    <a:pt x="12194" y="15439"/>
                  </a:lnTo>
                  <a:lnTo>
                    <a:pt x="12127" y="15370"/>
                  </a:lnTo>
                  <a:lnTo>
                    <a:pt x="11979" y="15585"/>
                  </a:lnTo>
                  <a:lnTo>
                    <a:pt x="11765" y="15516"/>
                  </a:lnTo>
                  <a:lnTo>
                    <a:pt x="11477" y="15439"/>
                  </a:lnTo>
                  <a:lnTo>
                    <a:pt x="11477" y="15516"/>
                  </a:lnTo>
                  <a:lnTo>
                    <a:pt x="11544" y="15738"/>
                  </a:lnTo>
                  <a:lnTo>
                    <a:pt x="11396" y="15883"/>
                  </a:lnTo>
                  <a:lnTo>
                    <a:pt x="11396" y="15968"/>
                  </a:lnTo>
                  <a:lnTo>
                    <a:pt x="11396" y="16037"/>
                  </a:lnTo>
                  <a:lnTo>
                    <a:pt x="11256" y="16259"/>
                  </a:lnTo>
                  <a:lnTo>
                    <a:pt x="11256" y="16412"/>
                  </a:lnTo>
                  <a:lnTo>
                    <a:pt x="11329" y="16481"/>
                  </a:lnTo>
                  <a:lnTo>
                    <a:pt x="11396" y="16481"/>
                  </a:lnTo>
                  <a:lnTo>
                    <a:pt x="11544" y="16558"/>
                  </a:lnTo>
                  <a:lnTo>
                    <a:pt x="11617" y="16711"/>
                  </a:lnTo>
                  <a:lnTo>
                    <a:pt x="11544" y="16780"/>
                  </a:lnTo>
                  <a:lnTo>
                    <a:pt x="11477" y="16711"/>
                  </a:lnTo>
                  <a:lnTo>
                    <a:pt x="11396" y="16780"/>
                  </a:lnTo>
                  <a:lnTo>
                    <a:pt x="11396" y="16857"/>
                  </a:lnTo>
                  <a:lnTo>
                    <a:pt x="11329" y="17079"/>
                  </a:lnTo>
                  <a:lnTo>
                    <a:pt x="11189" y="17010"/>
                  </a:lnTo>
                  <a:lnTo>
                    <a:pt x="11108" y="16926"/>
                  </a:lnTo>
                  <a:lnTo>
                    <a:pt x="11041" y="17010"/>
                  </a:lnTo>
                  <a:lnTo>
                    <a:pt x="10968" y="16926"/>
                  </a:lnTo>
                  <a:lnTo>
                    <a:pt x="10753" y="16857"/>
                  </a:lnTo>
                  <a:lnTo>
                    <a:pt x="10606" y="16857"/>
                  </a:lnTo>
                  <a:lnTo>
                    <a:pt x="10539" y="16780"/>
                  </a:lnTo>
                  <a:lnTo>
                    <a:pt x="10458" y="16857"/>
                  </a:lnTo>
                  <a:lnTo>
                    <a:pt x="10458" y="16926"/>
                  </a:lnTo>
                  <a:lnTo>
                    <a:pt x="10458" y="17010"/>
                  </a:lnTo>
                  <a:lnTo>
                    <a:pt x="10458" y="17079"/>
                  </a:lnTo>
                  <a:lnTo>
                    <a:pt x="10458" y="17225"/>
                  </a:lnTo>
                  <a:lnTo>
                    <a:pt x="10606" y="17225"/>
                  </a:lnTo>
                  <a:lnTo>
                    <a:pt x="10679" y="17309"/>
                  </a:lnTo>
                  <a:lnTo>
                    <a:pt x="10679" y="17378"/>
                  </a:lnTo>
                  <a:lnTo>
                    <a:pt x="10606" y="17455"/>
                  </a:lnTo>
                  <a:lnTo>
                    <a:pt x="10539" y="17455"/>
                  </a:lnTo>
                  <a:lnTo>
                    <a:pt x="10318" y="17378"/>
                  </a:lnTo>
                  <a:lnTo>
                    <a:pt x="10251" y="17455"/>
                  </a:lnTo>
                  <a:lnTo>
                    <a:pt x="10251" y="17524"/>
                  </a:lnTo>
                  <a:lnTo>
                    <a:pt x="10318" y="17524"/>
                  </a:lnTo>
                  <a:lnTo>
                    <a:pt x="10391" y="17823"/>
                  </a:lnTo>
                  <a:lnTo>
                    <a:pt x="10318" y="17823"/>
                  </a:lnTo>
                  <a:lnTo>
                    <a:pt x="10318" y="17900"/>
                  </a:lnTo>
                  <a:lnTo>
                    <a:pt x="10391" y="17900"/>
                  </a:lnTo>
                  <a:lnTo>
                    <a:pt x="10539" y="17900"/>
                  </a:lnTo>
                  <a:lnTo>
                    <a:pt x="10539" y="18053"/>
                  </a:lnTo>
                  <a:lnTo>
                    <a:pt x="10606" y="18053"/>
                  </a:lnTo>
                  <a:lnTo>
                    <a:pt x="10679" y="18122"/>
                  </a:lnTo>
                  <a:lnTo>
                    <a:pt x="10901" y="18053"/>
                  </a:lnTo>
                  <a:lnTo>
                    <a:pt x="10968" y="18122"/>
                  </a:lnTo>
                  <a:lnTo>
                    <a:pt x="10968" y="18199"/>
                  </a:lnTo>
                  <a:lnTo>
                    <a:pt x="11108" y="18199"/>
                  </a:lnTo>
                  <a:lnTo>
                    <a:pt x="11256" y="18199"/>
                  </a:lnTo>
                  <a:lnTo>
                    <a:pt x="11477" y="18122"/>
                  </a:lnTo>
                  <a:lnTo>
                    <a:pt x="11477" y="18199"/>
                  </a:lnTo>
                  <a:lnTo>
                    <a:pt x="11396" y="18352"/>
                  </a:lnTo>
                  <a:lnTo>
                    <a:pt x="11544" y="18421"/>
                  </a:lnTo>
                  <a:lnTo>
                    <a:pt x="11544" y="18498"/>
                  </a:lnTo>
                  <a:lnTo>
                    <a:pt x="11544" y="18567"/>
                  </a:lnTo>
                  <a:lnTo>
                    <a:pt x="11617" y="18720"/>
                  </a:lnTo>
                  <a:lnTo>
                    <a:pt x="11839" y="18651"/>
                  </a:lnTo>
                  <a:lnTo>
                    <a:pt x="11839" y="18720"/>
                  </a:lnTo>
                  <a:lnTo>
                    <a:pt x="11765" y="18865"/>
                  </a:lnTo>
                  <a:lnTo>
                    <a:pt x="11839" y="18950"/>
                  </a:lnTo>
                  <a:lnTo>
                    <a:pt x="11839" y="19019"/>
                  </a:lnTo>
                  <a:lnTo>
                    <a:pt x="11839" y="19095"/>
                  </a:lnTo>
                  <a:lnTo>
                    <a:pt x="11839" y="19318"/>
                  </a:lnTo>
                  <a:lnTo>
                    <a:pt x="11684" y="19394"/>
                  </a:lnTo>
                  <a:lnTo>
                    <a:pt x="11684" y="19463"/>
                  </a:lnTo>
                  <a:lnTo>
                    <a:pt x="11839" y="19540"/>
                  </a:lnTo>
                  <a:lnTo>
                    <a:pt x="11839" y="19693"/>
                  </a:lnTo>
                  <a:lnTo>
                    <a:pt x="11684" y="19693"/>
                  </a:lnTo>
                  <a:lnTo>
                    <a:pt x="11617" y="19693"/>
                  </a:lnTo>
                  <a:lnTo>
                    <a:pt x="11617" y="19540"/>
                  </a:lnTo>
                  <a:lnTo>
                    <a:pt x="11477" y="19463"/>
                  </a:lnTo>
                  <a:lnTo>
                    <a:pt x="11477" y="19394"/>
                  </a:lnTo>
                  <a:lnTo>
                    <a:pt x="11396" y="19318"/>
                  </a:lnTo>
                  <a:lnTo>
                    <a:pt x="11256" y="19394"/>
                  </a:lnTo>
                  <a:lnTo>
                    <a:pt x="11189" y="19540"/>
                  </a:lnTo>
                  <a:lnTo>
                    <a:pt x="11256" y="19609"/>
                  </a:lnTo>
                  <a:lnTo>
                    <a:pt x="11256" y="19693"/>
                  </a:lnTo>
                  <a:lnTo>
                    <a:pt x="11108" y="19693"/>
                  </a:lnTo>
                  <a:lnTo>
                    <a:pt x="11108" y="19839"/>
                  </a:lnTo>
                  <a:lnTo>
                    <a:pt x="10901" y="19908"/>
                  </a:lnTo>
                  <a:lnTo>
                    <a:pt x="10827" y="19992"/>
                  </a:lnTo>
                  <a:lnTo>
                    <a:pt x="10539" y="19992"/>
                  </a:lnTo>
                  <a:lnTo>
                    <a:pt x="10539" y="19839"/>
                  </a:lnTo>
                  <a:lnTo>
                    <a:pt x="10458" y="19839"/>
                  </a:lnTo>
                  <a:lnTo>
                    <a:pt x="10391" y="19693"/>
                  </a:lnTo>
                  <a:lnTo>
                    <a:pt x="10318" y="19762"/>
                  </a:lnTo>
                  <a:lnTo>
                    <a:pt x="10103" y="19693"/>
                  </a:lnTo>
                  <a:lnTo>
                    <a:pt x="10103" y="19394"/>
                  </a:lnTo>
                  <a:lnTo>
                    <a:pt x="10103" y="19318"/>
                  </a:lnTo>
                  <a:lnTo>
                    <a:pt x="10030" y="19241"/>
                  </a:lnTo>
                  <a:lnTo>
                    <a:pt x="9882" y="19241"/>
                  </a:lnTo>
                  <a:lnTo>
                    <a:pt x="9815" y="19318"/>
                  </a:lnTo>
                  <a:lnTo>
                    <a:pt x="9742" y="19241"/>
                  </a:lnTo>
                  <a:lnTo>
                    <a:pt x="9601" y="19318"/>
                  </a:lnTo>
                  <a:lnTo>
                    <a:pt x="9520" y="19164"/>
                  </a:lnTo>
                  <a:lnTo>
                    <a:pt x="9380" y="19095"/>
                  </a:lnTo>
                  <a:lnTo>
                    <a:pt x="9313" y="19095"/>
                  </a:lnTo>
                  <a:lnTo>
                    <a:pt x="9232" y="19241"/>
                  </a:lnTo>
                  <a:lnTo>
                    <a:pt x="8804" y="19164"/>
                  </a:lnTo>
                  <a:lnTo>
                    <a:pt x="8737" y="19095"/>
                  </a:lnTo>
                  <a:lnTo>
                    <a:pt x="8804" y="19019"/>
                  </a:lnTo>
                  <a:lnTo>
                    <a:pt x="8804" y="18865"/>
                  </a:lnTo>
                  <a:lnTo>
                    <a:pt x="8737" y="18796"/>
                  </a:lnTo>
                  <a:lnTo>
                    <a:pt x="8737" y="18720"/>
                  </a:lnTo>
                  <a:lnTo>
                    <a:pt x="8804" y="18567"/>
                  </a:lnTo>
                  <a:lnTo>
                    <a:pt x="8804" y="18421"/>
                  </a:lnTo>
                  <a:lnTo>
                    <a:pt x="8516" y="18720"/>
                  </a:lnTo>
                  <a:lnTo>
                    <a:pt x="8375" y="18720"/>
                  </a:lnTo>
                  <a:lnTo>
                    <a:pt x="8294" y="18720"/>
                  </a:lnTo>
                  <a:lnTo>
                    <a:pt x="8154" y="18498"/>
                  </a:lnTo>
                  <a:lnTo>
                    <a:pt x="8006" y="18567"/>
                  </a:lnTo>
                  <a:lnTo>
                    <a:pt x="8006" y="18651"/>
                  </a:lnTo>
                  <a:lnTo>
                    <a:pt x="7939" y="18651"/>
                  </a:lnTo>
                  <a:lnTo>
                    <a:pt x="7799" y="18720"/>
                  </a:lnTo>
                  <a:lnTo>
                    <a:pt x="7718" y="18720"/>
                  </a:lnTo>
                  <a:lnTo>
                    <a:pt x="7430" y="18950"/>
                  </a:lnTo>
                  <a:lnTo>
                    <a:pt x="7290" y="18950"/>
                  </a:lnTo>
                  <a:lnTo>
                    <a:pt x="7149" y="18950"/>
                  </a:lnTo>
                  <a:lnTo>
                    <a:pt x="7068" y="19019"/>
                  </a:lnTo>
                  <a:lnTo>
                    <a:pt x="7001" y="19095"/>
                  </a:lnTo>
                  <a:lnTo>
                    <a:pt x="6861" y="19241"/>
                  </a:lnTo>
                  <a:lnTo>
                    <a:pt x="6780" y="19241"/>
                  </a:lnTo>
                  <a:lnTo>
                    <a:pt x="6780" y="19095"/>
                  </a:lnTo>
                  <a:lnTo>
                    <a:pt x="6713" y="18865"/>
                  </a:lnTo>
                  <a:lnTo>
                    <a:pt x="6713" y="18796"/>
                  </a:lnTo>
                  <a:lnTo>
                    <a:pt x="6713" y="18651"/>
                  </a:lnTo>
                  <a:lnTo>
                    <a:pt x="6492" y="18421"/>
                  </a:lnTo>
                  <a:lnTo>
                    <a:pt x="6204" y="18421"/>
                  </a:lnTo>
                  <a:lnTo>
                    <a:pt x="6204" y="18498"/>
                  </a:lnTo>
                  <a:lnTo>
                    <a:pt x="5990" y="18498"/>
                  </a:lnTo>
                  <a:lnTo>
                    <a:pt x="5775" y="18421"/>
                  </a:lnTo>
                  <a:lnTo>
                    <a:pt x="5842" y="18720"/>
                  </a:lnTo>
                  <a:lnTo>
                    <a:pt x="5842" y="18865"/>
                  </a:lnTo>
                  <a:lnTo>
                    <a:pt x="5702" y="18796"/>
                  </a:lnTo>
                  <a:lnTo>
                    <a:pt x="5635" y="18865"/>
                  </a:lnTo>
                  <a:lnTo>
                    <a:pt x="5554" y="18720"/>
                  </a:lnTo>
                  <a:lnTo>
                    <a:pt x="5487" y="18720"/>
                  </a:lnTo>
                  <a:lnTo>
                    <a:pt x="5414" y="18651"/>
                  </a:lnTo>
                  <a:lnTo>
                    <a:pt x="5266" y="18720"/>
                  </a:lnTo>
                  <a:lnTo>
                    <a:pt x="5192" y="18498"/>
                  </a:lnTo>
                  <a:lnTo>
                    <a:pt x="4978" y="18421"/>
                  </a:lnTo>
                  <a:lnTo>
                    <a:pt x="4978" y="18352"/>
                  </a:lnTo>
                  <a:lnTo>
                    <a:pt x="4690" y="18352"/>
                  </a:lnTo>
                  <a:lnTo>
                    <a:pt x="4690" y="18421"/>
                  </a:lnTo>
                  <a:lnTo>
                    <a:pt x="4616" y="18421"/>
                  </a:lnTo>
                  <a:lnTo>
                    <a:pt x="4616" y="18720"/>
                  </a:lnTo>
                  <a:lnTo>
                    <a:pt x="4616" y="18796"/>
                  </a:lnTo>
                  <a:lnTo>
                    <a:pt x="4409" y="18796"/>
                  </a:lnTo>
                  <a:lnTo>
                    <a:pt x="4328" y="18720"/>
                  </a:lnTo>
                  <a:lnTo>
                    <a:pt x="4328" y="18498"/>
                  </a:lnTo>
                  <a:lnTo>
                    <a:pt x="4328" y="18352"/>
                  </a:lnTo>
                  <a:lnTo>
                    <a:pt x="4254" y="18352"/>
                  </a:lnTo>
                  <a:lnTo>
                    <a:pt x="4188" y="18421"/>
                  </a:lnTo>
                  <a:lnTo>
                    <a:pt x="3900" y="18421"/>
                  </a:lnTo>
                  <a:lnTo>
                    <a:pt x="3818" y="18567"/>
                  </a:lnTo>
                  <a:lnTo>
                    <a:pt x="3678" y="18567"/>
                  </a:lnTo>
                  <a:lnTo>
                    <a:pt x="3678" y="18796"/>
                  </a:lnTo>
                  <a:lnTo>
                    <a:pt x="3538" y="19019"/>
                  </a:lnTo>
                  <a:lnTo>
                    <a:pt x="3390" y="18950"/>
                  </a:lnTo>
                  <a:lnTo>
                    <a:pt x="3323" y="18796"/>
                  </a:lnTo>
                  <a:lnTo>
                    <a:pt x="3102" y="18720"/>
                  </a:lnTo>
                  <a:lnTo>
                    <a:pt x="3028" y="18567"/>
                  </a:lnTo>
                  <a:lnTo>
                    <a:pt x="2814" y="18651"/>
                  </a:lnTo>
                  <a:lnTo>
                    <a:pt x="2814" y="18498"/>
                  </a:lnTo>
                  <a:lnTo>
                    <a:pt x="2740" y="18421"/>
                  </a:lnTo>
                  <a:lnTo>
                    <a:pt x="2674" y="18498"/>
                  </a:lnTo>
                  <a:lnTo>
                    <a:pt x="2592" y="18498"/>
                  </a:lnTo>
                  <a:lnTo>
                    <a:pt x="2452" y="18498"/>
                  </a:lnTo>
                  <a:lnTo>
                    <a:pt x="2386" y="18651"/>
                  </a:lnTo>
                  <a:lnTo>
                    <a:pt x="2312" y="18651"/>
                  </a:lnTo>
                  <a:lnTo>
                    <a:pt x="2312" y="18567"/>
                  </a:lnTo>
                  <a:lnTo>
                    <a:pt x="2238" y="18498"/>
                  </a:lnTo>
                  <a:lnTo>
                    <a:pt x="2312" y="18421"/>
                  </a:lnTo>
                  <a:lnTo>
                    <a:pt x="2312" y="18268"/>
                  </a:lnTo>
                  <a:lnTo>
                    <a:pt x="2312" y="18122"/>
                  </a:lnTo>
                  <a:lnTo>
                    <a:pt x="2238" y="18053"/>
                  </a:lnTo>
                  <a:lnTo>
                    <a:pt x="2238" y="17969"/>
                  </a:lnTo>
                  <a:lnTo>
                    <a:pt x="2386" y="17969"/>
                  </a:lnTo>
                  <a:lnTo>
                    <a:pt x="2386" y="17900"/>
                  </a:lnTo>
                  <a:lnTo>
                    <a:pt x="2238" y="17677"/>
                  </a:lnTo>
                  <a:lnTo>
                    <a:pt x="2164" y="17524"/>
                  </a:lnTo>
                  <a:lnTo>
                    <a:pt x="2090" y="17455"/>
                  </a:lnTo>
                  <a:lnTo>
                    <a:pt x="1942" y="17455"/>
                  </a:lnTo>
                  <a:lnTo>
                    <a:pt x="1876" y="17225"/>
                  </a:lnTo>
                  <a:lnTo>
                    <a:pt x="1876" y="17010"/>
                  </a:lnTo>
                  <a:lnTo>
                    <a:pt x="1876" y="16926"/>
                  </a:lnTo>
                  <a:lnTo>
                    <a:pt x="1802" y="16780"/>
                  </a:lnTo>
                  <a:lnTo>
                    <a:pt x="1736" y="16627"/>
                  </a:lnTo>
                  <a:lnTo>
                    <a:pt x="1654" y="16481"/>
                  </a:lnTo>
                  <a:lnTo>
                    <a:pt x="1514" y="16481"/>
                  </a:lnTo>
                  <a:lnTo>
                    <a:pt x="1448" y="16336"/>
                  </a:lnTo>
                  <a:lnTo>
                    <a:pt x="1448" y="16182"/>
                  </a:lnTo>
                  <a:lnTo>
                    <a:pt x="1366" y="16182"/>
                  </a:lnTo>
                  <a:lnTo>
                    <a:pt x="1300" y="16113"/>
                  </a:lnTo>
                  <a:lnTo>
                    <a:pt x="1366" y="15883"/>
                  </a:lnTo>
                  <a:lnTo>
                    <a:pt x="1300" y="15814"/>
                  </a:lnTo>
                  <a:lnTo>
                    <a:pt x="1226" y="15585"/>
                  </a:lnTo>
                  <a:lnTo>
                    <a:pt x="1300" y="15439"/>
                  </a:lnTo>
                  <a:lnTo>
                    <a:pt x="1160" y="15439"/>
                  </a:lnTo>
                  <a:lnTo>
                    <a:pt x="1160" y="15370"/>
                  </a:lnTo>
                  <a:lnTo>
                    <a:pt x="1226" y="15071"/>
                  </a:lnTo>
                  <a:lnTo>
                    <a:pt x="1160" y="15071"/>
                  </a:lnTo>
                  <a:lnTo>
                    <a:pt x="1226" y="14987"/>
                  </a:lnTo>
                  <a:lnTo>
                    <a:pt x="1300" y="14987"/>
                  </a:lnTo>
                  <a:lnTo>
                    <a:pt x="1448" y="14841"/>
                  </a:lnTo>
                  <a:lnTo>
                    <a:pt x="1514" y="14841"/>
                  </a:lnTo>
                  <a:lnTo>
                    <a:pt x="1448" y="14772"/>
                  </a:lnTo>
                  <a:lnTo>
                    <a:pt x="1588" y="14619"/>
                  </a:lnTo>
                  <a:lnTo>
                    <a:pt x="1588" y="14396"/>
                  </a:lnTo>
                  <a:lnTo>
                    <a:pt x="1736" y="14327"/>
                  </a:lnTo>
                  <a:lnTo>
                    <a:pt x="1802" y="14473"/>
                  </a:lnTo>
                  <a:lnTo>
                    <a:pt x="1876" y="14396"/>
                  </a:lnTo>
                  <a:lnTo>
                    <a:pt x="1876" y="14327"/>
                  </a:lnTo>
                  <a:lnTo>
                    <a:pt x="1942" y="14327"/>
                  </a:lnTo>
                  <a:lnTo>
                    <a:pt x="2090" y="14327"/>
                  </a:lnTo>
                  <a:lnTo>
                    <a:pt x="2024" y="14174"/>
                  </a:lnTo>
                  <a:lnTo>
                    <a:pt x="2090" y="14028"/>
                  </a:lnTo>
                  <a:lnTo>
                    <a:pt x="2164" y="13944"/>
                  </a:lnTo>
                  <a:lnTo>
                    <a:pt x="2386" y="14028"/>
                  </a:lnTo>
                  <a:lnTo>
                    <a:pt x="2452" y="14028"/>
                  </a:lnTo>
                  <a:lnTo>
                    <a:pt x="2592" y="13944"/>
                  </a:lnTo>
                  <a:lnTo>
                    <a:pt x="2814" y="13944"/>
                  </a:lnTo>
                  <a:lnTo>
                    <a:pt x="2962" y="13875"/>
                  </a:lnTo>
                  <a:lnTo>
                    <a:pt x="3028" y="13576"/>
                  </a:lnTo>
                  <a:lnTo>
                    <a:pt x="3168" y="13430"/>
                  </a:lnTo>
                  <a:lnTo>
                    <a:pt x="3168" y="13200"/>
                  </a:lnTo>
                  <a:lnTo>
                    <a:pt x="3250" y="13131"/>
                  </a:lnTo>
                  <a:lnTo>
                    <a:pt x="3390" y="13200"/>
                  </a:lnTo>
                  <a:lnTo>
                    <a:pt x="3612" y="13131"/>
                  </a:lnTo>
                  <a:lnTo>
                    <a:pt x="3678" y="13055"/>
                  </a:lnTo>
                  <a:lnTo>
                    <a:pt x="3678" y="12986"/>
                  </a:lnTo>
                  <a:lnTo>
                    <a:pt x="3612" y="12901"/>
                  </a:lnTo>
                  <a:lnTo>
                    <a:pt x="3612" y="12687"/>
                  </a:lnTo>
                  <a:lnTo>
                    <a:pt x="3678" y="12603"/>
                  </a:lnTo>
                  <a:lnTo>
                    <a:pt x="3900" y="12603"/>
                  </a:lnTo>
                  <a:lnTo>
                    <a:pt x="4040" y="12534"/>
                  </a:lnTo>
                  <a:lnTo>
                    <a:pt x="4040" y="12388"/>
                  </a:lnTo>
                  <a:lnTo>
                    <a:pt x="3966" y="12388"/>
                  </a:lnTo>
                  <a:lnTo>
                    <a:pt x="3900" y="12235"/>
                  </a:lnTo>
                  <a:lnTo>
                    <a:pt x="3966" y="12005"/>
                  </a:lnTo>
                  <a:lnTo>
                    <a:pt x="4106" y="12005"/>
                  </a:lnTo>
                  <a:lnTo>
                    <a:pt x="4188" y="11936"/>
                  </a:lnTo>
                  <a:lnTo>
                    <a:pt x="4188" y="11859"/>
                  </a:lnTo>
                  <a:lnTo>
                    <a:pt x="4040" y="11859"/>
                  </a:lnTo>
                  <a:lnTo>
                    <a:pt x="4040" y="11637"/>
                  </a:lnTo>
                  <a:lnTo>
                    <a:pt x="4254" y="11713"/>
                  </a:lnTo>
                  <a:lnTo>
                    <a:pt x="4409" y="11936"/>
                  </a:lnTo>
                  <a:lnTo>
                    <a:pt x="4476" y="11859"/>
                  </a:lnTo>
                  <a:lnTo>
                    <a:pt x="4409" y="11637"/>
                  </a:lnTo>
                  <a:lnTo>
                    <a:pt x="4476" y="11491"/>
                  </a:lnTo>
                  <a:lnTo>
                    <a:pt x="4549" y="11414"/>
                  </a:lnTo>
                  <a:lnTo>
                    <a:pt x="4616" y="11261"/>
                  </a:lnTo>
                  <a:lnTo>
                    <a:pt x="4616" y="11192"/>
                  </a:lnTo>
                  <a:lnTo>
                    <a:pt x="4616" y="11046"/>
                  </a:lnTo>
                  <a:lnTo>
                    <a:pt x="4616" y="10893"/>
                  </a:lnTo>
                  <a:lnTo>
                    <a:pt x="4616" y="10816"/>
                  </a:lnTo>
                  <a:lnTo>
                    <a:pt x="4476" y="10747"/>
                  </a:lnTo>
                  <a:lnTo>
                    <a:pt x="4476" y="10663"/>
                  </a:lnTo>
                  <a:lnTo>
                    <a:pt x="4409" y="10663"/>
                  </a:lnTo>
                  <a:lnTo>
                    <a:pt x="4328" y="10517"/>
                  </a:lnTo>
                  <a:lnTo>
                    <a:pt x="4254" y="10517"/>
                  </a:lnTo>
                  <a:lnTo>
                    <a:pt x="3966" y="10663"/>
                  </a:lnTo>
                  <a:lnTo>
                    <a:pt x="3818" y="10517"/>
                  </a:lnTo>
                  <a:lnTo>
                    <a:pt x="3900" y="10364"/>
                  </a:lnTo>
                  <a:lnTo>
                    <a:pt x="3966" y="10295"/>
                  </a:lnTo>
                  <a:lnTo>
                    <a:pt x="3752" y="10218"/>
                  </a:lnTo>
                  <a:lnTo>
                    <a:pt x="3900" y="10004"/>
                  </a:lnTo>
                  <a:lnTo>
                    <a:pt x="3752" y="9774"/>
                  </a:lnTo>
                  <a:lnTo>
                    <a:pt x="3612" y="9774"/>
                  </a:lnTo>
                  <a:lnTo>
                    <a:pt x="3390" y="9851"/>
                  </a:lnTo>
                  <a:lnTo>
                    <a:pt x="3390" y="9774"/>
                  </a:lnTo>
                  <a:lnTo>
                    <a:pt x="3323" y="9774"/>
                  </a:lnTo>
                  <a:lnTo>
                    <a:pt x="3250" y="9621"/>
                  </a:lnTo>
                  <a:lnTo>
                    <a:pt x="3102" y="9621"/>
                  </a:lnTo>
                  <a:lnTo>
                    <a:pt x="2962" y="9621"/>
                  </a:lnTo>
                  <a:lnTo>
                    <a:pt x="2880" y="9621"/>
                  </a:lnTo>
                  <a:lnTo>
                    <a:pt x="2740" y="9621"/>
                  </a:lnTo>
                  <a:lnTo>
                    <a:pt x="2674" y="9705"/>
                  </a:lnTo>
                  <a:lnTo>
                    <a:pt x="2740" y="9774"/>
                  </a:lnTo>
                  <a:lnTo>
                    <a:pt x="2740" y="9851"/>
                  </a:lnTo>
                  <a:lnTo>
                    <a:pt x="2526" y="9851"/>
                  </a:lnTo>
                  <a:lnTo>
                    <a:pt x="2452" y="9920"/>
                  </a:lnTo>
                  <a:lnTo>
                    <a:pt x="2386" y="9920"/>
                  </a:lnTo>
                  <a:lnTo>
                    <a:pt x="2312" y="9920"/>
                  </a:lnTo>
                  <a:lnTo>
                    <a:pt x="2312" y="10004"/>
                  </a:lnTo>
                  <a:lnTo>
                    <a:pt x="2238" y="10073"/>
                  </a:lnTo>
                  <a:lnTo>
                    <a:pt x="2164" y="10004"/>
                  </a:lnTo>
                  <a:lnTo>
                    <a:pt x="2090" y="9920"/>
                  </a:lnTo>
                  <a:lnTo>
                    <a:pt x="1942" y="10004"/>
                  </a:lnTo>
                  <a:lnTo>
                    <a:pt x="2024" y="10073"/>
                  </a:lnTo>
                  <a:lnTo>
                    <a:pt x="1942" y="10073"/>
                  </a:lnTo>
                  <a:lnTo>
                    <a:pt x="1876" y="9920"/>
                  </a:lnTo>
                  <a:lnTo>
                    <a:pt x="1802" y="9920"/>
                  </a:lnTo>
                  <a:lnTo>
                    <a:pt x="1736" y="9851"/>
                  </a:lnTo>
                  <a:lnTo>
                    <a:pt x="1736" y="9774"/>
                  </a:lnTo>
                  <a:lnTo>
                    <a:pt x="1588" y="9851"/>
                  </a:lnTo>
                  <a:lnTo>
                    <a:pt x="1588" y="9774"/>
                  </a:lnTo>
                  <a:lnTo>
                    <a:pt x="1514" y="9774"/>
                  </a:lnTo>
                  <a:lnTo>
                    <a:pt x="1514" y="9851"/>
                  </a:lnTo>
                  <a:lnTo>
                    <a:pt x="1366" y="9920"/>
                  </a:lnTo>
                  <a:lnTo>
                    <a:pt x="1366" y="10004"/>
                  </a:lnTo>
                  <a:lnTo>
                    <a:pt x="1366" y="10073"/>
                  </a:lnTo>
                  <a:lnTo>
                    <a:pt x="1300" y="10149"/>
                  </a:lnTo>
                  <a:lnTo>
                    <a:pt x="1300" y="10073"/>
                  </a:lnTo>
                  <a:lnTo>
                    <a:pt x="1226" y="9920"/>
                  </a:lnTo>
                  <a:lnTo>
                    <a:pt x="1226" y="9621"/>
                  </a:lnTo>
                  <a:lnTo>
                    <a:pt x="1226" y="9475"/>
                  </a:lnTo>
                  <a:lnTo>
                    <a:pt x="1366" y="9406"/>
                  </a:lnTo>
                  <a:lnTo>
                    <a:pt x="1588" y="9322"/>
                  </a:lnTo>
                  <a:lnTo>
                    <a:pt x="1588" y="9253"/>
                  </a:lnTo>
                  <a:lnTo>
                    <a:pt x="1588" y="9176"/>
                  </a:lnTo>
                  <a:lnTo>
                    <a:pt x="1654" y="9176"/>
                  </a:lnTo>
                  <a:lnTo>
                    <a:pt x="1654" y="8954"/>
                  </a:lnTo>
                  <a:lnTo>
                    <a:pt x="1736" y="8877"/>
                  </a:lnTo>
                  <a:lnTo>
                    <a:pt x="1736" y="8808"/>
                  </a:lnTo>
                  <a:lnTo>
                    <a:pt x="1654" y="8731"/>
                  </a:lnTo>
                  <a:lnTo>
                    <a:pt x="1588" y="8578"/>
                  </a:lnTo>
                  <a:lnTo>
                    <a:pt x="1514" y="8363"/>
                  </a:lnTo>
                  <a:lnTo>
                    <a:pt x="1588" y="8279"/>
                  </a:lnTo>
                  <a:lnTo>
                    <a:pt x="1448" y="8064"/>
                  </a:lnTo>
                  <a:lnTo>
                    <a:pt x="1300" y="7980"/>
                  </a:lnTo>
                  <a:lnTo>
                    <a:pt x="1300" y="7911"/>
                  </a:lnTo>
                  <a:lnTo>
                    <a:pt x="1160" y="7911"/>
                  </a:lnTo>
                  <a:lnTo>
                    <a:pt x="1086" y="7834"/>
                  </a:lnTo>
                  <a:lnTo>
                    <a:pt x="1004" y="7765"/>
                  </a:lnTo>
                  <a:lnTo>
                    <a:pt x="1004" y="7681"/>
                  </a:lnTo>
                  <a:lnTo>
                    <a:pt x="938" y="7681"/>
                  </a:lnTo>
                  <a:lnTo>
                    <a:pt x="798" y="7612"/>
                  </a:lnTo>
                  <a:lnTo>
                    <a:pt x="716" y="7382"/>
                  </a:lnTo>
                  <a:lnTo>
                    <a:pt x="650" y="7313"/>
                  </a:lnTo>
                  <a:lnTo>
                    <a:pt x="576" y="7167"/>
                  </a:lnTo>
                  <a:lnTo>
                    <a:pt x="510" y="7167"/>
                  </a:lnTo>
                  <a:lnTo>
                    <a:pt x="510" y="7091"/>
                  </a:lnTo>
                  <a:lnTo>
                    <a:pt x="576" y="7014"/>
                  </a:lnTo>
                  <a:lnTo>
                    <a:pt x="576" y="6938"/>
                  </a:lnTo>
                  <a:lnTo>
                    <a:pt x="510" y="6869"/>
                  </a:lnTo>
                  <a:lnTo>
                    <a:pt x="428" y="6869"/>
                  </a:lnTo>
                  <a:lnTo>
                    <a:pt x="428" y="6792"/>
                  </a:lnTo>
                  <a:lnTo>
                    <a:pt x="362" y="6723"/>
                  </a:lnTo>
                  <a:lnTo>
                    <a:pt x="288" y="6723"/>
                  </a:lnTo>
                  <a:lnTo>
                    <a:pt x="222" y="6639"/>
                  </a:lnTo>
                  <a:lnTo>
                    <a:pt x="288" y="6570"/>
                  </a:lnTo>
                  <a:lnTo>
                    <a:pt x="288" y="6493"/>
                  </a:lnTo>
                  <a:lnTo>
                    <a:pt x="140" y="6340"/>
                  </a:lnTo>
                  <a:lnTo>
                    <a:pt x="74" y="6424"/>
                  </a:lnTo>
                  <a:lnTo>
                    <a:pt x="74" y="6340"/>
                  </a:lnTo>
                  <a:lnTo>
                    <a:pt x="140" y="6271"/>
                  </a:lnTo>
                  <a:lnTo>
                    <a:pt x="140" y="6194"/>
                  </a:lnTo>
                  <a:lnTo>
                    <a:pt x="222" y="5972"/>
                  </a:lnTo>
                  <a:lnTo>
                    <a:pt x="140" y="5895"/>
                  </a:lnTo>
                  <a:lnTo>
                    <a:pt x="222" y="5826"/>
                  </a:lnTo>
                  <a:lnTo>
                    <a:pt x="222" y="5749"/>
                  </a:lnTo>
                  <a:lnTo>
                    <a:pt x="140" y="5673"/>
                  </a:lnTo>
                  <a:lnTo>
                    <a:pt x="288" y="5596"/>
                  </a:lnTo>
                  <a:lnTo>
                    <a:pt x="362" y="5527"/>
                  </a:lnTo>
                  <a:lnTo>
                    <a:pt x="288" y="5381"/>
                  </a:lnTo>
                  <a:lnTo>
                    <a:pt x="222" y="5297"/>
                  </a:lnTo>
                  <a:lnTo>
                    <a:pt x="140" y="5228"/>
                  </a:lnTo>
                  <a:lnTo>
                    <a:pt x="74" y="5151"/>
                  </a:lnTo>
                  <a:lnTo>
                    <a:pt x="0" y="5151"/>
                  </a:lnTo>
                  <a:lnTo>
                    <a:pt x="0" y="4998"/>
                  </a:lnTo>
                  <a:lnTo>
                    <a:pt x="74" y="4929"/>
                  </a:lnTo>
                  <a:lnTo>
                    <a:pt x="74" y="4852"/>
                  </a:lnTo>
                  <a:lnTo>
                    <a:pt x="140" y="4783"/>
                  </a:lnTo>
                  <a:lnTo>
                    <a:pt x="288" y="4852"/>
                  </a:lnTo>
                  <a:lnTo>
                    <a:pt x="362" y="4783"/>
                  </a:lnTo>
                  <a:lnTo>
                    <a:pt x="362" y="4699"/>
                  </a:lnTo>
                  <a:lnTo>
                    <a:pt x="428" y="4783"/>
                  </a:lnTo>
                  <a:lnTo>
                    <a:pt x="510" y="4783"/>
                  </a:lnTo>
                  <a:lnTo>
                    <a:pt x="650" y="4699"/>
                  </a:lnTo>
                  <a:lnTo>
                    <a:pt x="716" y="4699"/>
                  </a:lnTo>
                  <a:lnTo>
                    <a:pt x="798" y="4553"/>
                  </a:lnTo>
                  <a:lnTo>
                    <a:pt x="716" y="4484"/>
                  </a:lnTo>
                  <a:lnTo>
                    <a:pt x="716" y="4331"/>
                  </a:lnTo>
                  <a:lnTo>
                    <a:pt x="716" y="4255"/>
                  </a:lnTo>
                  <a:lnTo>
                    <a:pt x="650" y="4186"/>
                  </a:lnTo>
                  <a:lnTo>
                    <a:pt x="650" y="4109"/>
                  </a:lnTo>
                  <a:lnTo>
                    <a:pt x="716" y="3810"/>
                  </a:lnTo>
                  <a:lnTo>
                    <a:pt x="576" y="3588"/>
                  </a:lnTo>
                  <a:lnTo>
                    <a:pt x="576" y="3289"/>
                  </a:lnTo>
                  <a:lnTo>
                    <a:pt x="650" y="3212"/>
                  </a:lnTo>
                  <a:lnTo>
                    <a:pt x="510" y="3059"/>
                  </a:lnTo>
                  <a:lnTo>
                    <a:pt x="510" y="2844"/>
                  </a:lnTo>
                  <a:lnTo>
                    <a:pt x="428" y="2691"/>
                  </a:lnTo>
                  <a:lnTo>
                    <a:pt x="510" y="2545"/>
                  </a:lnTo>
                  <a:lnTo>
                    <a:pt x="576" y="2545"/>
                  </a:lnTo>
                  <a:lnTo>
                    <a:pt x="650" y="2399"/>
                  </a:lnTo>
                  <a:lnTo>
                    <a:pt x="864" y="2399"/>
                  </a:lnTo>
                  <a:lnTo>
                    <a:pt x="1004" y="2315"/>
                  </a:lnTo>
                  <a:lnTo>
                    <a:pt x="1004" y="2246"/>
                  </a:lnTo>
                  <a:lnTo>
                    <a:pt x="1160" y="2246"/>
                  </a:lnTo>
                  <a:lnTo>
                    <a:pt x="1160" y="2399"/>
                  </a:lnTo>
                  <a:lnTo>
                    <a:pt x="1160" y="2545"/>
                  </a:lnTo>
                  <a:lnTo>
                    <a:pt x="1160" y="2614"/>
                  </a:lnTo>
                  <a:lnTo>
                    <a:pt x="1086" y="2760"/>
                  </a:lnTo>
                  <a:lnTo>
                    <a:pt x="1226" y="2844"/>
                  </a:lnTo>
                  <a:lnTo>
                    <a:pt x="1300" y="2844"/>
                  </a:lnTo>
                  <a:lnTo>
                    <a:pt x="1514" y="2844"/>
                  </a:lnTo>
                  <a:lnTo>
                    <a:pt x="1588" y="2844"/>
                  </a:lnTo>
                  <a:lnTo>
                    <a:pt x="1588" y="3143"/>
                  </a:lnTo>
                  <a:lnTo>
                    <a:pt x="1876" y="3143"/>
                  </a:lnTo>
                  <a:lnTo>
                    <a:pt x="2024" y="3059"/>
                  </a:lnTo>
                  <a:lnTo>
                    <a:pt x="2024" y="2990"/>
                  </a:lnTo>
                  <a:lnTo>
                    <a:pt x="2164" y="2990"/>
                  </a:lnTo>
                  <a:lnTo>
                    <a:pt x="2312" y="2913"/>
                  </a:lnTo>
                  <a:lnTo>
                    <a:pt x="2452" y="3059"/>
                  </a:lnTo>
                  <a:lnTo>
                    <a:pt x="2526" y="3059"/>
                  </a:lnTo>
                  <a:lnTo>
                    <a:pt x="2740" y="3059"/>
                  </a:lnTo>
                  <a:lnTo>
                    <a:pt x="2740" y="2990"/>
                  </a:lnTo>
                  <a:lnTo>
                    <a:pt x="2740" y="2913"/>
                  </a:lnTo>
                  <a:lnTo>
                    <a:pt x="2880" y="2913"/>
                  </a:lnTo>
                  <a:lnTo>
                    <a:pt x="2962" y="2990"/>
                  </a:lnTo>
                  <a:lnTo>
                    <a:pt x="2962" y="3059"/>
                  </a:lnTo>
                  <a:lnTo>
                    <a:pt x="3028" y="2990"/>
                  </a:lnTo>
                  <a:lnTo>
                    <a:pt x="3102" y="2913"/>
                  </a:lnTo>
                  <a:lnTo>
                    <a:pt x="3168" y="2990"/>
                  </a:lnTo>
                  <a:lnTo>
                    <a:pt x="3102" y="3143"/>
                  </a:lnTo>
                  <a:lnTo>
                    <a:pt x="3102" y="3212"/>
                  </a:lnTo>
                  <a:lnTo>
                    <a:pt x="3323" y="3212"/>
                  </a:lnTo>
                  <a:lnTo>
                    <a:pt x="3390" y="3059"/>
                  </a:lnTo>
                  <a:lnTo>
                    <a:pt x="3464" y="3059"/>
                  </a:lnTo>
                  <a:lnTo>
                    <a:pt x="3538" y="2913"/>
                  </a:lnTo>
                  <a:lnTo>
                    <a:pt x="3678" y="2913"/>
                  </a:lnTo>
                  <a:lnTo>
                    <a:pt x="3752" y="2990"/>
                  </a:lnTo>
                  <a:lnTo>
                    <a:pt x="3818" y="2913"/>
                  </a:lnTo>
                  <a:lnTo>
                    <a:pt x="3752" y="2844"/>
                  </a:lnTo>
                  <a:lnTo>
                    <a:pt x="3818" y="2691"/>
                  </a:lnTo>
                  <a:lnTo>
                    <a:pt x="3818" y="2614"/>
                  </a:lnTo>
                  <a:lnTo>
                    <a:pt x="3900" y="2614"/>
                  </a:lnTo>
                  <a:lnTo>
                    <a:pt x="3900" y="2399"/>
                  </a:lnTo>
                  <a:lnTo>
                    <a:pt x="3900" y="2246"/>
                  </a:lnTo>
                  <a:lnTo>
                    <a:pt x="3900" y="2169"/>
                  </a:lnTo>
                  <a:lnTo>
                    <a:pt x="3966" y="2016"/>
                  </a:lnTo>
                  <a:lnTo>
                    <a:pt x="4106" y="1939"/>
                  </a:lnTo>
                  <a:lnTo>
                    <a:pt x="4188" y="2016"/>
                  </a:lnTo>
                  <a:lnTo>
                    <a:pt x="4254" y="2016"/>
                  </a:lnTo>
                  <a:lnTo>
                    <a:pt x="4476" y="2100"/>
                  </a:lnTo>
                  <a:lnTo>
                    <a:pt x="4549" y="2246"/>
                  </a:lnTo>
                  <a:lnTo>
                    <a:pt x="4764" y="2169"/>
                  </a:lnTo>
                  <a:lnTo>
                    <a:pt x="4838" y="2016"/>
                  </a:lnTo>
                  <a:lnTo>
                    <a:pt x="4904" y="2016"/>
                  </a:lnTo>
                  <a:lnTo>
                    <a:pt x="4904" y="2169"/>
                  </a:lnTo>
                  <a:lnTo>
                    <a:pt x="4978" y="2246"/>
                  </a:lnTo>
                  <a:lnTo>
                    <a:pt x="5192" y="2246"/>
                  </a:lnTo>
                  <a:lnTo>
                    <a:pt x="5192" y="2100"/>
                  </a:lnTo>
                  <a:lnTo>
                    <a:pt x="5266" y="2016"/>
                  </a:lnTo>
                  <a:lnTo>
                    <a:pt x="5266" y="1939"/>
                  </a:lnTo>
                  <a:lnTo>
                    <a:pt x="5487" y="1939"/>
                  </a:lnTo>
                  <a:lnTo>
                    <a:pt x="5487" y="1870"/>
                  </a:lnTo>
                  <a:lnTo>
                    <a:pt x="5554" y="1870"/>
                  </a:lnTo>
                  <a:lnTo>
                    <a:pt x="5635" y="1939"/>
                  </a:lnTo>
                  <a:lnTo>
                    <a:pt x="5635" y="2100"/>
                  </a:lnTo>
                  <a:lnTo>
                    <a:pt x="5702" y="2169"/>
                  </a:lnTo>
                  <a:lnTo>
                    <a:pt x="5635" y="2169"/>
                  </a:lnTo>
                  <a:lnTo>
                    <a:pt x="5554" y="2246"/>
                  </a:lnTo>
                  <a:lnTo>
                    <a:pt x="5554" y="2399"/>
                  </a:lnTo>
                  <a:lnTo>
                    <a:pt x="5702" y="2315"/>
                  </a:lnTo>
                  <a:lnTo>
                    <a:pt x="5842" y="2468"/>
                  </a:lnTo>
                  <a:lnTo>
                    <a:pt x="5842" y="2545"/>
                  </a:lnTo>
                  <a:lnTo>
                    <a:pt x="5775" y="2545"/>
                  </a:lnTo>
                  <a:lnTo>
                    <a:pt x="5842" y="2691"/>
                  </a:lnTo>
                  <a:lnTo>
                    <a:pt x="5775" y="2760"/>
                  </a:lnTo>
                  <a:lnTo>
                    <a:pt x="5775" y="2913"/>
                  </a:lnTo>
                  <a:lnTo>
                    <a:pt x="5990" y="2990"/>
                  </a:lnTo>
                  <a:lnTo>
                    <a:pt x="6064" y="2990"/>
                  </a:lnTo>
                  <a:lnTo>
                    <a:pt x="6064" y="2913"/>
                  </a:lnTo>
                  <a:lnTo>
                    <a:pt x="6204" y="269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92" name="Freeform 55"/>
            <p:cNvSpPr>
              <a:spLocks/>
            </p:cNvSpPr>
            <p:nvPr/>
          </p:nvSpPr>
          <p:spPr bwMode="auto">
            <a:xfrm>
              <a:off x="3321" y="2027"/>
              <a:ext cx="747" cy="95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00"/>
                <a:gd name="T181" fmla="*/ 0 h 20000"/>
                <a:gd name="T182" fmla="*/ 20000 w 20000"/>
                <a:gd name="T183" fmla="*/ 20000 h 200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00" h="20000">
                  <a:moveTo>
                    <a:pt x="6385" y="486"/>
                  </a:moveTo>
                  <a:lnTo>
                    <a:pt x="6599" y="411"/>
                  </a:lnTo>
                  <a:lnTo>
                    <a:pt x="6599" y="327"/>
                  </a:lnTo>
                  <a:lnTo>
                    <a:pt x="6695" y="252"/>
                  </a:lnTo>
                  <a:lnTo>
                    <a:pt x="6802" y="252"/>
                  </a:lnTo>
                  <a:lnTo>
                    <a:pt x="6802" y="84"/>
                  </a:lnTo>
                  <a:lnTo>
                    <a:pt x="7017" y="84"/>
                  </a:lnTo>
                  <a:lnTo>
                    <a:pt x="7124" y="84"/>
                  </a:lnTo>
                  <a:lnTo>
                    <a:pt x="7220" y="0"/>
                  </a:lnTo>
                  <a:lnTo>
                    <a:pt x="7745" y="84"/>
                  </a:lnTo>
                  <a:lnTo>
                    <a:pt x="7852" y="327"/>
                  </a:lnTo>
                  <a:lnTo>
                    <a:pt x="8259" y="654"/>
                  </a:lnTo>
                  <a:lnTo>
                    <a:pt x="8377" y="654"/>
                  </a:lnTo>
                  <a:lnTo>
                    <a:pt x="8581" y="654"/>
                  </a:lnTo>
                  <a:lnTo>
                    <a:pt x="8698" y="813"/>
                  </a:lnTo>
                  <a:lnTo>
                    <a:pt x="8698" y="906"/>
                  </a:lnTo>
                  <a:lnTo>
                    <a:pt x="8998" y="1065"/>
                  </a:lnTo>
                  <a:lnTo>
                    <a:pt x="9213" y="1140"/>
                  </a:lnTo>
                  <a:lnTo>
                    <a:pt x="9213" y="1065"/>
                  </a:lnTo>
                  <a:lnTo>
                    <a:pt x="9416" y="981"/>
                  </a:lnTo>
                  <a:lnTo>
                    <a:pt x="9620" y="906"/>
                  </a:lnTo>
                  <a:lnTo>
                    <a:pt x="9738" y="738"/>
                  </a:lnTo>
                  <a:lnTo>
                    <a:pt x="9738" y="813"/>
                  </a:lnTo>
                  <a:lnTo>
                    <a:pt x="9834" y="813"/>
                  </a:lnTo>
                  <a:lnTo>
                    <a:pt x="9941" y="813"/>
                  </a:lnTo>
                  <a:lnTo>
                    <a:pt x="10037" y="1065"/>
                  </a:lnTo>
                  <a:lnTo>
                    <a:pt x="10359" y="1065"/>
                  </a:lnTo>
                  <a:lnTo>
                    <a:pt x="10680" y="738"/>
                  </a:lnTo>
                  <a:lnTo>
                    <a:pt x="10991" y="813"/>
                  </a:lnTo>
                  <a:lnTo>
                    <a:pt x="10991" y="981"/>
                  </a:lnTo>
                  <a:lnTo>
                    <a:pt x="11194" y="981"/>
                  </a:lnTo>
                  <a:lnTo>
                    <a:pt x="11098" y="1308"/>
                  </a:lnTo>
                  <a:lnTo>
                    <a:pt x="11302" y="1392"/>
                  </a:lnTo>
                  <a:lnTo>
                    <a:pt x="11516" y="1308"/>
                  </a:lnTo>
                  <a:lnTo>
                    <a:pt x="11612" y="1233"/>
                  </a:lnTo>
                  <a:lnTo>
                    <a:pt x="11837" y="981"/>
                  </a:lnTo>
                  <a:lnTo>
                    <a:pt x="11934" y="1065"/>
                  </a:lnTo>
                  <a:lnTo>
                    <a:pt x="12041" y="1065"/>
                  </a:lnTo>
                  <a:lnTo>
                    <a:pt x="11934" y="738"/>
                  </a:lnTo>
                  <a:lnTo>
                    <a:pt x="12255" y="738"/>
                  </a:lnTo>
                  <a:lnTo>
                    <a:pt x="12351" y="654"/>
                  </a:lnTo>
                  <a:lnTo>
                    <a:pt x="12255" y="411"/>
                  </a:lnTo>
                  <a:lnTo>
                    <a:pt x="12255" y="327"/>
                  </a:lnTo>
                  <a:lnTo>
                    <a:pt x="12458" y="411"/>
                  </a:lnTo>
                  <a:lnTo>
                    <a:pt x="12555" y="411"/>
                  </a:lnTo>
                  <a:lnTo>
                    <a:pt x="12662" y="411"/>
                  </a:lnTo>
                  <a:lnTo>
                    <a:pt x="12555" y="486"/>
                  </a:lnTo>
                  <a:lnTo>
                    <a:pt x="12662" y="579"/>
                  </a:lnTo>
                  <a:lnTo>
                    <a:pt x="12662" y="813"/>
                  </a:lnTo>
                  <a:lnTo>
                    <a:pt x="12769" y="813"/>
                  </a:lnTo>
                  <a:lnTo>
                    <a:pt x="12876" y="981"/>
                  </a:lnTo>
                  <a:lnTo>
                    <a:pt x="12973" y="1065"/>
                  </a:lnTo>
                  <a:lnTo>
                    <a:pt x="12973" y="1140"/>
                  </a:lnTo>
                  <a:lnTo>
                    <a:pt x="13176" y="1233"/>
                  </a:lnTo>
                  <a:lnTo>
                    <a:pt x="13176" y="1308"/>
                  </a:lnTo>
                  <a:lnTo>
                    <a:pt x="13294" y="1392"/>
                  </a:lnTo>
                  <a:lnTo>
                    <a:pt x="13294" y="1468"/>
                  </a:lnTo>
                  <a:lnTo>
                    <a:pt x="13294" y="1551"/>
                  </a:lnTo>
                  <a:lnTo>
                    <a:pt x="13401" y="1551"/>
                  </a:lnTo>
                  <a:lnTo>
                    <a:pt x="13294" y="1719"/>
                  </a:lnTo>
                  <a:lnTo>
                    <a:pt x="13401" y="1795"/>
                  </a:lnTo>
                  <a:lnTo>
                    <a:pt x="13498" y="1795"/>
                  </a:lnTo>
                  <a:lnTo>
                    <a:pt x="13498" y="1954"/>
                  </a:lnTo>
                  <a:lnTo>
                    <a:pt x="13498" y="2046"/>
                  </a:lnTo>
                  <a:lnTo>
                    <a:pt x="13498" y="2205"/>
                  </a:lnTo>
                  <a:lnTo>
                    <a:pt x="13498" y="2281"/>
                  </a:lnTo>
                  <a:lnTo>
                    <a:pt x="13819" y="2373"/>
                  </a:lnTo>
                  <a:lnTo>
                    <a:pt x="13915" y="2449"/>
                  </a:lnTo>
                  <a:lnTo>
                    <a:pt x="14022" y="2532"/>
                  </a:lnTo>
                  <a:lnTo>
                    <a:pt x="14130" y="2532"/>
                  </a:lnTo>
                  <a:lnTo>
                    <a:pt x="14333" y="2449"/>
                  </a:lnTo>
                  <a:lnTo>
                    <a:pt x="14440" y="2532"/>
                  </a:lnTo>
                  <a:lnTo>
                    <a:pt x="14537" y="2608"/>
                  </a:lnTo>
                  <a:lnTo>
                    <a:pt x="14537" y="2776"/>
                  </a:lnTo>
                  <a:lnTo>
                    <a:pt x="14858" y="2860"/>
                  </a:lnTo>
                  <a:lnTo>
                    <a:pt x="14976" y="2700"/>
                  </a:lnTo>
                  <a:lnTo>
                    <a:pt x="15394" y="2776"/>
                  </a:lnTo>
                  <a:lnTo>
                    <a:pt x="15276" y="2860"/>
                  </a:lnTo>
                  <a:lnTo>
                    <a:pt x="15394" y="2860"/>
                  </a:lnTo>
                  <a:lnTo>
                    <a:pt x="15597" y="2935"/>
                  </a:lnTo>
                  <a:lnTo>
                    <a:pt x="15597" y="3103"/>
                  </a:lnTo>
                  <a:lnTo>
                    <a:pt x="15694" y="3187"/>
                  </a:lnTo>
                  <a:lnTo>
                    <a:pt x="15597" y="3262"/>
                  </a:lnTo>
                  <a:lnTo>
                    <a:pt x="15597" y="3346"/>
                  </a:lnTo>
                  <a:lnTo>
                    <a:pt x="15597" y="3430"/>
                  </a:lnTo>
                  <a:lnTo>
                    <a:pt x="15490" y="3589"/>
                  </a:lnTo>
                  <a:lnTo>
                    <a:pt x="15597" y="3748"/>
                  </a:lnTo>
                  <a:lnTo>
                    <a:pt x="15597" y="3841"/>
                  </a:lnTo>
                  <a:lnTo>
                    <a:pt x="15694" y="3841"/>
                  </a:lnTo>
                  <a:lnTo>
                    <a:pt x="15597" y="4075"/>
                  </a:lnTo>
                  <a:lnTo>
                    <a:pt x="15597" y="4243"/>
                  </a:lnTo>
                  <a:lnTo>
                    <a:pt x="15694" y="4243"/>
                  </a:lnTo>
                  <a:lnTo>
                    <a:pt x="15694" y="4327"/>
                  </a:lnTo>
                  <a:lnTo>
                    <a:pt x="15597" y="4327"/>
                  </a:lnTo>
                  <a:lnTo>
                    <a:pt x="15276" y="4327"/>
                  </a:lnTo>
                  <a:lnTo>
                    <a:pt x="15394" y="4495"/>
                  </a:lnTo>
                  <a:lnTo>
                    <a:pt x="15276" y="4495"/>
                  </a:lnTo>
                  <a:lnTo>
                    <a:pt x="14858" y="4654"/>
                  </a:lnTo>
                  <a:lnTo>
                    <a:pt x="14976" y="4738"/>
                  </a:lnTo>
                  <a:lnTo>
                    <a:pt x="14751" y="4738"/>
                  </a:lnTo>
                  <a:lnTo>
                    <a:pt x="14751" y="4822"/>
                  </a:lnTo>
                  <a:lnTo>
                    <a:pt x="14537" y="4906"/>
                  </a:lnTo>
                  <a:lnTo>
                    <a:pt x="14237" y="4906"/>
                  </a:lnTo>
                  <a:lnTo>
                    <a:pt x="14130" y="5065"/>
                  </a:lnTo>
                  <a:lnTo>
                    <a:pt x="14022" y="5065"/>
                  </a:lnTo>
                  <a:lnTo>
                    <a:pt x="13915" y="5233"/>
                  </a:lnTo>
                  <a:lnTo>
                    <a:pt x="14022" y="5392"/>
                  </a:lnTo>
                  <a:lnTo>
                    <a:pt x="14022" y="5635"/>
                  </a:lnTo>
                  <a:lnTo>
                    <a:pt x="14237" y="5795"/>
                  </a:lnTo>
                  <a:lnTo>
                    <a:pt x="14130" y="5887"/>
                  </a:lnTo>
                  <a:lnTo>
                    <a:pt x="14130" y="6214"/>
                  </a:lnTo>
                  <a:lnTo>
                    <a:pt x="14333" y="6449"/>
                  </a:lnTo>
                  <a:lnTo>
                    <a:pt x="14237" y="6776"/>
                  </a:lnTo>
                  <a:lnTo>
                    <a:pt x="14237" y="6860"/>
                  </a:lnTo>
                  <a:lnTo>
                    <a:pt x="14333" y="6935"/>
                  </a:lnTo>
                  <a:lnTo>
                    <a:pt x="14333" y="7027"/>
                  </a:lnTo>
                  <a:lnTo>
                    <a:pt x="14333" y="7187"/>
                  </a:lnTo>
                  <a:lnTo>
                    <a:pt x="14440" y="7262"/>
                  </a:lnTo>
                  <a:lnTo>
                    <a:pt x="14333" y="7430"/>
                  </a:lnTo>
                  <a:lnTo>
                    <a:pt x="14237" y="7430"/>
                  </a:lnTo>
                  <a:lnTo>
                    <a:pt x="14022" y="7514"/>
                  </a:lnTo>
                  <a:lnTo>
                    <a:pt x="13915" y="7514"/>
                  </a:lnTo>
                  <a:lnTo>
                    <a:pt x="13819" y="7430"/>
                  </a:lnTo>
                  <a:lnTo>
                    <a:pt x="13819" y="7514"/>
                  </a:lnTo>
                  <a:lnTo>
                    <a:pt x="13712" y="7589"/>
                  </a:lnTo>
                  <a:lnTo>
                    <a:pt x="13498" y="7514"/>
                  </a:lnTo>
                  <a:lnTo>
                    <a:pt x="13401" y="7589"/>
                  </a:lnTo>
                  <a:lnTo>
                    <a:pt x="13401" y="7681"/>
                  </a:lnTo>
                  <a:lnTo>
                    <a:pt x="13294" y="7757"/>
                  </a:lnTo>
                  <a:lnTo>
                    <a:pt x="13294" y="7916"/>
                  </a:lnTo>
                  <a:lnTo>
                    <a:pt x="13401" y="7916"/>
                  </a:lnTo>
                  <a:lnTo>
                    <a:pt x="13498" y="8008"/>
                  </a:lnTo>
                  <a:lnTo>
                    <a:pt x="13615" y="8084"/>
                  </a:lnTo>
                  <a:lnTo>
                    <a:pt x="13712" y="8168"/>
                  </a:lnTo>
                  <a:lnTo>
                    <a:pt x="13819" y="8327"/>
                  </a:lnTo>
                  <a:lnTo>
                    <a:pt x="13712" y="8411"/>
                  </a:lnTo>
                  <a:lnTo>
                    <a:pt x="13498" y="8495"/>
                  </a:lnTo>
                  <a:lnTo>
                    <a:pt x="13615" y="8570"/>
                  </a:lnTo>
                  <a:lnTo>
                    <a:pt x="13615" y="8654"/>
                  </a:lnTo>
                  <a:lnTo>
                    <a:pt x="13498" y="8730"/>
                  </a:lnTo>
                  <a:lnTo>
                    <a:pt x="13615" y="8822"/>
                  </a:lnTo>
                  <a:lnTo>
                    <a:pt x="13498" y="9057"/>
                  </a:lnTo>
                  <a:lnTo>
                    <a:pt x="13498" y="9149"/>
                  </a:lnTo>
                  <a:lnTo>
                    <a:pt x="13401" y="9224"/>
                  </a:lnTo>
                  <a:lnTo>
                    <a:pt x="13401" y="9308"/>
                  </a:lnTo>
                  <a:lnTo>
                    <a:pt x="13498" y="9224"/>
                  </a:lnTo>
                  <a:lnTo>
                    <a:pt x="13712" y="9384"/>
                  </a:lnTo>
                  <a:lnTo>
                    <a:pt x="13712" y="9476"/>
                  </a:lnTo>
                  <a:lnTo>
                    <a:pt x="13615" y="9551"/>
                  </a:lnTo>
                  <a:lnTo>
                    <a:pt x="13712" y="9635"/>
                  </a:lnTo>
                  <a:lnTo>
                    <a:pt x="13819" y="9635"/>
                  </a:lnTo>
                  <a:lnTo>
                    <a:pt x="13915" y="9711"/>
                  </a:lnTo>
                  <a:lnTo>
                    <a:pt x="13915" y="9803"/>
                  </a:lnTo>
                  <a:lnTo>
                    <a:pt x="14022" y="9803"/>
                  </a:lnTo>
                  <a:lnTo>
                    <a:pt x="14130" y="9878"/>
                  </a:lnTo>
                  <a:lnTo>
                    <a:pt x="14130" y="9962"/>
                  </a:lnTo>
                  <a:lnTo>
                    <a:pt x="14022" y="10038"/>
                  </a:lnTo>
                  <a:lnTo>
                    <a:pt x="14022" y="10122"/>
                  </a:lnTo>
                  <a:lnTo>
                    <a:pt x="14130" y="10122"/>
                  </a:lnTo>
                  <a:lnTo>
                    <a:pt x="14237" y="10289"/>
                  </a:lnTo>
                  <a:lnTo>
                    <a:pt x="14333" y="10365"/>
                  </a:lnTo>
                  <a:lnTo>
                    <a:pt x="14440" y="10616"/>
                  </a:lnTo>
                  <a:lnTo>
                    <a:pt x="14655" y="10692"/>
                  </a:lnTo>
                  <a:lnTo>
                    <a:pt x="14751" y="10692"/>
                  </a:lnTo>
                  <a:lnTo>
                    <a:pt x="14751" y="10776"/>
                  </a:lnTo>
                  <a:lnTo>
                    <a:pt x="14858" y="10851"/>
                  </a:lnTo>
                  <a:lnTo>
                    <a:pt x="14976" y="10943"/>
                  </a:lnTo>
                  <a:lnTo>
                    <a:pt x="15179" y="10943"/>
                  </a:lnTo>
                  <a:lnTo>
                    <a:pt x="15179" y="11019"/>
                  </a:lnTo>
                  <a:lnTo>
                    <a:pt x="15394" y="11103"/>
                  </a:lnTo>
                  <a:lnTo>
                    <a:pt x="15597" y="11346"/>
                  </a:lnTo>
                  <a:lnTo>
                    <a:pt x="15490" y="11430"/>
                  </a:lnTo>
                  <a:lnTo>
                    <a:pt x="15597" y="11673"/>
                  </a:lnTo>
                  <a:lnTo>
                    <a:pt x="15694" y="11832"/>
                  </a:lnTo>
                  <a:lnTo>
                    <a:pt x="15801" y="11916"/>
                  </a:lnTo>
                  <a:lnTo>
                    <a:pt x="15801" y="11992"/>
                  </a:lnTo>
                  <a:lnTo>
                    <a:pt x="15694" y="12084"/>
                  </a:lnTo>
                  <a:lnTo>
                    <a:pt x="15694" y="12319"/>
                  </a:lnTo>
                  <a:lnTo>
                    <a:pt x="15597" y="12319"/>
                  </a:lnTo>
                  <a:lnTo>
                    <a:pt x="15597" y="12411"/>
                  </a:lnTo>
                  <a:lnTo>
                    <a:pt x="15597" y="12486"/>
                  </a:lnTo>
                  <a:lnTo>
                    <a:pt x="15276" y="12570"/>
                  </a:lnTo>
                  <a:lnTo>
                    <a:pt x="15072" y="12646"/>
                  </a:lnTo>
                  <a:lnTo>
                    <a:pt x="15072" y="12813"/>
                  </a:lnTo>
                  <a:lnTo>
                    <a:pt x="15072" y="13140"/>
                  </a:lnTo>
                  <a:lnTo>
                    <a:pt x="15179" y="13300"/>
                  </a:lnTo>
                  <a:lnTo>
                    <a:pt x="15179" y="13384"/>
                  </a:lnTo>
                  <a:lnTo>
                    <a:pt x="15276" y="13300"/>
                  </a:lnTo>
                  <a:lnTo>
                    <a:pt x="15276" y="13224"/>
                  </a:lnTo>
                  <a:lnTo>
                    <a:pt x="15276" y="13140"/>
                  </a:lnTo>
                  <a:lnTo>
                    <a:pt x="15490" y="13065"/>
                  </a:lnTo>
                  <a:lnTo>
                    <a:pt x="15490" y="12973"/>
                  </a:lnTo>
                  <a:lnTo>
                    <a:pt x="15597" y="12973"/>
                  </a:lnTo>
                  <a:lnTo>
                    <a:pt x="15597" y="13065"/>
                  </a:lnTo>
                  <a:lnTo>
                    <a:pt x="15801" y="12973"/>
                  </a:lnTo>
                  <a:lnTo>
                    <a:pt x="15801" y="13065"/>
                  </a:lnTo>
                  <a:lnTo>
                    <a:pt x="15908" y="13140"/>
                  </a:lnTo>
                  <a:lnTo>
                    <a:pt x="16015" y="13140"/>
                  </a:lnTo>
                  <a:lnTo>
                    <a:pt x="16111" y="13300"/>
                  </a:lnTo>
                  <a:lnTo>
                    <a:pt x="16219" y="13300"/>
                  </a:lnTo>
                  <a:lnTo>
                    <a:pt x="16111" y="13224"/>
                  </a:lnTo>
                  <a:lnTo>
                    <a:pt x="16315" y="13140"/>
                  </a:lnTo>
                  <a:lnTo>
                    <a:pt x="16433" y="13224"/>
                  </a:lnTo>
                  <a:lnTo>
                    <a:pt x="16540" y="13300"/>
                  </a:lnTo>
                  <a:lnTo>
                    <a:pt x="16636" y="13224"/>
                  </a:lnTo>
                  <a:lnTo>
                    <a:pt x="16636" y="13140"/>
                  </a:lnTo>
                  <a:lnTo>
                    <a:pt x="16754" y="13140"/>
                  </a:lnTo>
                  <a:lnTo>
                    <a:pt x="16851" y="13140"/>
                  </a:lnTo>
                  <a:lnTo>
                    <a:pt x="16958" y="13065"/>
                  </a:lnTo>
                  <a:lnTo>
                    <a:pt x="17268" y="13065"/>
                  </a:lnTo>
                  <a:lnTo>
                    <a:pt x="17268" y="12973"/>
                  </a:lnTo>
                  <a:lnTo>
                    <a:pt x="17172" y="12897"/>
                  </a:lnTo>
                  <a:lnTo>
                    <a:pt x="17268" y="12813"/>
                  </a:lnTo>
                  <a:lnTo>
                    <a:pt x="17472" y="12813"/>
                  </a:lnTo>
                  <a:lnTo>
                    <a:pt x="17579" y="12813"/>
                  </a:lnTo>
                  <a:lnTo>
                    <a:pt x="17793" y="12813"/>
                  </a:lnTo>
                  <a:lnTo>
                    <a:pt x="17997" y="12813"/>
                  </a:lnTo>
                  <a:lnTo>
                    <a:pt x="18115" y="12973"/>
                  </a:lnTo>
                  <a:lnTo>
                    <a:pt x="18211" y="12973"/>
                  </a:lnTo>
                  <a:lnTo>
                    <a:pt x="18211" y="13065"/>
                  </a:lnTo>
                  <a:lnTo>
                    <a:pt x="18532" y="12973"/>
                  </a:lnTo>
                  <a:lnTo>
                    <a:pt x="18736" y="12973"/>
                  </a:lnTo>
                  <a:lnTo>
                    <a:pt x="18939" y="13224"/>
                  </a:lnTo>
                  <a:lnTo>
                    <a:pt x="18736" y="13468"/>
                  </a:lnTo>
                  <a:lnTo>
                    <a:pt x="19047" y="13551"/>
                  </a:lnTo>
                  <a:lnTo>
                    <a:pt x="18939" y="13627"/>
                  </a:lnTo>
                  <a:lnTo>
                    <a:pt x="18832" y="13786"/>
                  </a:lnTo>
                  <a:lnTo>
                    <a:pt x="19047" y="13954"/>
                  </a:lnTo>
                  <a:lnTo>
                    <a:pt x="19454" y="13786"/>
                  </a:lnTo>
                  <a:lnTo>
                    <a:pt x="19572" y="13786"/>
                  </a:lnTo>
                  <a:lnTo>
                    <a:pt x="19679" y="13954"/>
                  </a:lnTo>
                  <a:lnTo>
                    <a:pt x="19775" y="13954"/>
                  </a:lnTo>
                  <a:lnTo>
                    <a:pt x="19775" y="14038"/>
                  </a:lnTo>
                  <a:lnTo>
                    <a:pt x="19989" y="14113"/>
                  </a:lnTo>
                  <a:lnTo>
                    <a:pt x="19989" y="14205"/>
                  </a:lnTo>
                  <a:lnTo>
                    <a:pt x="19989" y="14365"/>
                  </a:lnTo>
                  <a:lnTo>
                    <a:pt x="19989" y="14532"/>
                  </a:lnTo>
                  <a:lnTo>
                    <a:pt x="19989" y="14608"/>
                  </a:lnTo>
                  <a:lnTo>
                    <a:pt x="19893" y="14767"/>
                  </a:lnTo>
                  <a:lnTo>
                    <a:pt x="19775" y="14860"/>
                  </a:lnTo>
                  <a:lnTo>
                    <a:pt x="19679" y="15019"/>
                  </a:lnTo>
                  <a:lnTo>
                    <a:pt x="19775" y="15262"/>
                  </a:lnTo>
                  <a:lnTo>
                    <a:pt x="19679" y="15346"/>
                  </a:lnTo>
                  <a:lnTo>
                    <a:pt x="19454" y="15094"/>
                  </a:lnTo>
                  <a:lnTo>
                    <a:pt x="19154" y="15019"/>
                  </a:lnTo>
                  <a:lnTo>
                    <a:pt x="19154" y="15262"/>
                  </a:lnTo>
                  <a:lnTo>
                    <a:pt x="19357" y="15262"/>
                  </a:lnTo>
                  <a:lnTo>
                    <a:pt x="19357" y="15346"/>
                  </a:lnTo>
                  <a:lnTo>
                    <a:pt x="19250" y="15421"/>
                  </a:lnTo>
                  <a:lnTo>
                    <a:pt x="19047" y="15421"/>
                  </a:lnTo>
                  <a:lnTo>
                    <a:pt x="18939" y="15673"/>
                  </a:lnTo>
                  <a:lnTo>
                    <a:pt x="19047" y="15832"/>
                  </a:lnTo>
                  <a:lnTo>
                    <a:pt x="19154" y="15832"/>
                  </a:lnTo>
                  <a:lnTo>
                    <a:pt x="19154" y="16000"/>
                  </a:lnTo>
                  <a:lnTo>
                    <a:pt x="18939" y="16075"/>
                  </a:lnTo>
                  <a:lnTo>
                    <a:pt x="18629" y="16075"/>
                  </a:lnTo>
                  <a:lnTo>
                    <a:pt x="18532" y="16159"/>
                  </a:lnTo>
                  <a:lnTo>
                    <a:pt x="18532" y="16403"/>
                  </a:lnTo>
                  <a:lnTo>
                    <a:pt x="18629" y="16486"/>
                  </a:lnTo>
                  <a:lnTo>
                    <a:pt x="18629" y="16562"/>
                  </a:lnTo>
                  <a:lnTo>
                    <a:pt x="18532" y="16654"/>
                  </a:lnTo>
                  <a:lnTo>
                    <a:pt x="18211" y="16730"/>
                  </a:lnTo>
                  <a:lnTo>
                    <a:pt x="17997" y="16654"/>
                  </a:lnTo>
                  <a:lnTo>
                    <a:pt x="17890" y="16730"/>
                  </a:lnTo>
                  <a:lnTo>
                    <a:pt x="17890" y="16973"/>
                  </a:lnTo>
                  <a:lnTo>
                    <a:pt x="17675" y="17140"/>
                  </a:lnTo>
                  <a:lnTo>
                    <a:pt x="17579" y="17468"/>
                  </a:lnTo>
                  <a:lnTo>
                    <a:pt x="17375" y="17543"/>
                  </a:lnTo>
                  <a:lnTo>
                    <a:pt x="17054" y="17543"/>
                  </a:lnTo>
                  <a:lnTo>
                    <a:pt x="16851" y="17627"/>
                  </a:lnTo>
                  <a:lnTo>
                    <a:pt x="16754" y="17627"/>
                  </a:lnTo>
                  <a:lnTo>
                    <a:pt x="16433" y="17543"/>
                  </a:lnTo>
                  <a:lnTo>
                    <a:pt x="16315" y="17627"/>
                  </a:lnTo>
                  <a:lnTo>
                    <a:pt x="16219" y="17795"/>
                  </a:lnTo>
                  <a:lnTo>
                    <a:pt x="16315" y="17954"/>
                  </a:lnTo>
                  <a:lnTo>
                    <a:pt x="16111" y="17954"/>
                  </a:lnTo>
                  <a:lnTo>
                    <a:pt x="16015" y="17954"/>
                  </a:lnTo>
                  <a:lnTo>
                    <a:pt x="16015" y="18029"/>
                  </a:lnTo>
                  <a:lnTo>
                    <a:pt x="15908" y="18122"/>
                  </a:lnTo>
                  <a:lnTo>
                    <a:pt x="15801" y="17954"/>
                  </a:lnTo>
                  <a:lnTo>
                    <a:pt x="15597" y="18029"/>
                  </a:lnTo>
                  <a:lnTo>
                    <a:pt x="15597" y="18281"/>
                  </a:lnTo>
                  <a:lnTo>
                    <a:pt x="15394" y="18449"/>
                  </a:lnTo>
                  <a:lnTo>
                    <a:pt x="15490" y="18524"/>
                  </a:lnTo>
                  <a:lnTo>
                    <a:pt x="15394" y="18524"/>
                  </a:lnTo>
                  <a:lnTo>
                    <a:pt x="15179" y="18683"/>
                  </a:lnTo>
                  <a:lnTo>
                    <a:pt x="15072" y="18683"/>
                  </a:lnTo>
                  <a:lnTo>
                    <a:pt x="14976" y="18767"/>
                  </a:lnTo>
                  <a:lnTo>
                    <a:pt x="14751" y="18767"/>
                  </a:lnTo>
                  <a:lnTo>
                    <a:pt x="14751" y="18683"/>
                  </a:lnTo>
                  <a:lnTo>
                    <a:pt x="14655" y="18683"/>
                  </a:lnTo>
                  <a:lnTo>
                    <a:pt x="14751" y="18524"/>
                  </a:lnTo>
                  <a:lnTo>
                    <a:pt x="14537" y="18524"/>
                  </a:lnTo>
                  <a:lnTo>
                    <a:pt x="14440" y="18524"/>
                  </a:lnTo>
                  <a:lnTo>
                    <a:pt x="14333" y="18356"/>
                  </a:lnTo>
                  <a:lnTo>
                    <a:pt x="14130" y="18281"/>
                  </a:lnTo>
                  <a:lnTo>
                    <a:pt x="14022" y="18122"/>
                  </a:lnTo>
                  <a:lnTo>
                    <a:pt x="13915" y="17954"/>
                  </a:lnTo>
                  <a:lnTo>
                    <a:pt x="13294" y="18029"/>
                  </a:lnTo>
                  <a:lnTo>
                    <a:pt x="13176" y="17954"/>
                  </a:lnTo>
                  <a:lnTo>
                    <a:pt x="13294" y="17870"/>
                  </a:lnTo>
                  <a:lnTo>
                    <a:pt x="13294" y="17795"/>
                  </a:lnTo>
                  <a:lnTo>
                    <a:pt x="13176" y="17543"/>
                  </a:lnTo>
                  <a:lnTo>
                    <a:pt x="12973" y="17543"/>
                  </a:lnTo>
                  <a:lnTo>
                    <a:pt x="12769" y="17543"/>
                  </a:lnTo>
                  <a:lnTo>
                    <a:pt x="12662" y="17543"/>
                  </a:lnTo>
                  <a:lnTo>
                    <a:pt x="12662" y="18029"/>
                  </a:lnTo>
                  <a:lnTo>
                    <a:pt x="12555" y="18029"/>
                  </a:lnTo>
                  <a:lnTo>
                    <a:pt x="12555" y="17954"/>
                  </a:lnTo>
                  <a:lnTo>
                    <a:pt x="12458" y="17954"/>
                  </a:lnTo>
                  <a:lnTo>
                    <a:pt x="12458" y="18029"/>
                  </a:lnTo>
                  <a:lnTo>
                    <a:pt x="12041" y="18122"/>
                  </a:lnTo>
                  <a:lnTo>
                    <a:pt x="11837" y="18281"/>
                  </a:lnTo>
                  <a:lnTo>
                    <a:pt x="11719" y="18197"/>
                  </a:lnTo>
                  <a:lnTo>
                    <a:pt x="11398" y="17795"/>
                  </a:lnTo>
                  <a:lnTo>
                    <a:pt x="11302" y="17543"/>
                  </a:lnTo>
                  <a:lnTo>
                    <a:pt x="11194" y="17216"/>
                  </a:lnTo>
                  <a:lnTo>
                    <a:pt x="11194" y="16973"/>
                  </a:lnTo>
                  <a:lnTo>
                    <a:pt x="11098" y="16973"/>
                  </a:lnTo>
                  <a:lnTo>
                    <a:pt x="11098" y="16889"/>
                  </a:lnTo>
                  <a:lnTo>
                    <a:pt x="10991" y="16889"/>
                  </a:lnTo>
                  <a:lnTo>
                    <a:pt x="10777" y="16730"/>
                  </a:lnTo>
                  <a:lnTo>
                    <a:pt x="10680" y="16730"/>
                  </a:lnTo>
                  <a:lnTo>
                    <a:pt x="10680" y="16889"/>
                  </a:lnTo>
                  <a:lnTo>
                    <a:pt x="10573" y="16889"/>
                  </a:lnTo>
                  <a:lnTo>
                    <a:pt x="10155" y="17140"/>
                  </a:lnTo>
                  <a:lnTo>
                    <a:pt x="9941" y="17140"/>
                  </a:lnTo>
                  <a:lnTo>
                    <a:pt x="9941" y="17057"/>
                  </a:lnTo>
                  <a:lnTo>
                    <a:pt x="9834" y="16973"/>
                  </a:lnTo>
                  <a:lnTo>
                    <a:pt x="9738" y="17057"/>
                  </a:lnTo>
                  <a:lnTo>
                    <a:pt x="9738" y="17216"/>
                  </a:lnTo>
                  <a:lnTo>
                    <a:pt x="9620" y="17300"/>
                  </a:lnTo>
                  <a:lnTo>
                    <a:pt x="9738" y="17543"/>
                  </a:lnTo>
                  <a:lnTo>
                    <a:pt x="9620" y="17543"/>
                  </a:lnTo>
                  <a:lnTo>
                    <a:pt x="9213" y="17702"/>
                  </a:lnTo>
                  <a:lnTo>
                    <a:pt x="9116" y="17543"/>
                  </a:lnTo>
                  <a:lnTo>
                    <a:pt x="8998" y="17468"/>
                  </a:lnTo>
                  <a:lnTo>
                    <a:pt x="8902" y="17375"/>
                  </a:lnTo>
                  <a:lnTo>
                    <a:pt x="8795" y="17375"/>
                  </a:lnTo>
                  <a:lnTo>
                    <a:pt x="8581" y="17543"/>
                  </a:lnTo>
                  <a:lnTo>
                    <a:pt x="8581" y="17702"/>
                  </a:lnTo>
                  <a:lnTo>
                    <a:pt x="8581" y="17795"/>
                  </a:lnTo>
                  <a:lnTo>
                    <a:pt x="8581" y="17954"/>
                  </a:lnTo>
                  <a:lnTo>
                    <a:pt x="8581" y="18029"/>
                  </a:lnTo>
                  <a:lnTo>
                    <a:pt x="8473" y="18029"/>
                  </a:lnTo>
                  <a:lnTo>
                    <a:pt x="8259" y="18029"/>
                  </a:lnTo>
                  <a:lnTo>
                    <a:pt x="8377" y="18122"/>
                  </a:lnTo>
                  <a:lnTo>
                    <a:pt x="8259" y="18122"/>
                  </a:lnTo>
                  <a:lnTo>
                    <a:pt x="8056" y="18356"/>
                  </a:lnTo>
                  <a:lnTo>
                    <a:pt x="8163" y="18524"/>
                  </a:lnTo>
                  <a:lnTo>
                    <a:pt x="8163" y="18608"/>
                  </a:lnTo>
                  <a:lnTo>
                    <a:pt x="8056" y="18683"/>
                  </a:lnTo>
                  <a:lnTo>
                    <a:pt x="7959" y="18935"/>
                  </a:lnTo>
                  <a:lnTo>
                    <a:pt x="8056" y="19094"/>
                  </a:lnTo>
                  <a:lnTo>
                    <a:pt x="7852" y="19094"/>
                  </a:lnTo>
                  <a:lnTo>
                    <a:pt x="7638" y="19589"/>
                  </a:lnTo>
                  <a:lnTo>
                    <a:pt x="7542" y="19748"/>
                  </a:lnTo>
                  <a:lnTo>
                    <a:pt x="7434" y="19748"/>
                  </a:lnTo>
                  <a:lnTo>
                    <a:pt x="7434" y="19665"/>
                  </a:lnTo>
                  <a:lnTo>
                    <a:pt x="7220" y="19497"/>
                  </a:lnTo>
                  <a:lnTo>
                    <a:pt x="7124" y="19094"/>
                  </a:lnTo>
                  <a:lnTo>
                    <a:pt x="7017" y="18935"/>
                  </a:lnTo>
                  <a:lnTo>
                    <a:pt x="7124" y="18851"/>
                  </a:lnTo>
                  <a:lnTo>
                    <a:pt x="7017" y="18683"/>
                  </a:lnTo>
                  <a:lnTo>
                    <a:pt x="7017" y="18608"/>
                  </a:lnTo>
                  <a:lnTo>
                    <a:pt x="7124" y="18683"/>
                  </a:lnTo>
                  <a:lnTo>
                    <a:pt x="7220" y="18524"/>
                  </a:lnTo>
                  <a:lnTo>
                    <a:pt x="7017" y="18449"/>
                  </a:lnTo>
                  <a:lnTo>
                    <a:pt x="6899" y="18524"/>
                  </a:lnTo>
                  <a:lnTo>
                    <a:pt x="6802" y="18356"/>
                  </a:lnTo>
                  <a:lnTo>
                    <a:pt x="6695" y="18356"/>
                  </a:lnTo>
                  <a:lnTo>
                    <a:pt x="6599" y="17702"/>
                  </a:lnTo>
                  <a:lnTo>
                    <a:pt x="6481" y="17627"/>
                  </a:lnTo>
                  <a:lnTo>
                    <a:pt x="6074" y="17702"/>
                  </a:lnTo>
                  <a:lnTo>
                    <a:pt x="5860" y="17870"/>
                  </a:lnTo>
                  <a:lnTo>
                    <a:pt x="5763" y="17795"/>
                  </a:lnTo>
                  <a:lnTo>
                    <a:pt x="5860" y="17543"/>
                  </a:lnTo>
                  <a:lnTo>
                    <a:pt x="5860" y="17300"/>
                  </a:lnTo>
                  <a:lnTo>
                    <a:pt x="5560" y="17057"/>
                  </a:lnTo>
                  <a:lnTo>
                    <a:pt x="5442" y="17216"/>
                  </a:lnTo>
                  <a:lnTo>
                    <a:pt x="5335" y="17140"/>
                  </a:lnTo>
                  <a:lnTo>
                    <a:pt x="5238" y="17375"/>
                  </a:lnTo>
                  <a:lnTo>
                    <a:pt x="5121" y="17375"/>
                  </a:lnTo>
                  <a:lnTo>
                    <a:pt x="5024" y="17468"/>
                  </a:lnTo>
                  <a:lnTo>
                    <a:pt x="4821" y="17702"/>
                  </a:lnTo>
                  <a:lnTo>
                    <a:pt x="4713" y="17702"/>
                  </a:lnTo>
                  <a:lnTo>
                    <a:pt x="4403" y="17954"/>
                  </a:lnTo>
                  <a:lnTo>
                    <a:pt x="4499" y="18029"/>
                  </a:lnTo>
                  <a:lnTo>
                    <a:pt x="4403" y="18122"/>
                  </a:lnTo>
                  <a:lnTo>
                    <a:pt x="4403" y="18449"/>
                  </a:lnTo>
                  <a:lnTo>
                    <a:pt x="4296" y="18524"/>
                  </a:lnTo>
                  <a:lnTo>
                    <a:pt x="4081" y="18524"/>
                  </a:lnTo>
                  <a:lnTo>
                    <a:pt x="3985" y="18767"/>
                  </a:lnTo>
                  <a:lnTo>
                    <a:pt x="3985" y="18935"/>
                  </a:lnTo>
                  <a:lnTo>
                    <a:pt x="4081" y="18935"/>
                  </a:lnTo>
                  <a:lnTo>
                    <a:pt x="3985" y="19010"/>
                  </a:lnTo>
                  <a:lnTo>
                    <a:pt x="3878" y="19170"/>
                  </a:lnTo>
                  <a:lnTo>
                    <a:pt x="3664" y="19262"/>
                  </a:lnTo>
                  <a:lnTo>
                    <a:pt x="3557" y="19338"/>
                  </a:lnTo>
                  <a:lnTo>
                    <a:pt x="3460" y="19665"/>
                  </a:lnTo>
                  <a:lnTo>
                    <a:pt x="3342" y="19665"/>
                  </a:lnTo>
                  <a:lnTo>
                    <a:pt x="3246" y="19748"/>
                  </a:lnTo>
                  <a:lnTo>
                    <a:pt x="3139" y="19748"/>
                  </a:lnTo>
                  <a:lnTo>
                    <a:pt x="3042" y="19824"/>
                  </a:lnTo>
                  <a:lnTo>
                    <a:pt x="2721" y="19748"/>
                  </a:lnTo>
                  <a:lnTo>
                    <a:pt x="2625" y="19748"/>
                  </a:lnTo>
                  <a:lnTo>
                    <a:pt x="2421" y="19748"/>
                  </a:lnTo>
                  <a:lnTo>
                    <a:pt x="2196" y="19748"/>
                  </a:lnTo>
                  <a:lnTo>
                    <a:pt x="2196" y="19589"/>
                  </a:lnTo>
                  <a:lnTo>
                    <a:pt x="2100" y="19589"/>
                  </a:lnTo>
                  <a:lnTo>
                    <a:pt x="1682" y="19589"/>
                  </a:lnTo>
                  <a:lnTo>
                    <a:pt x="1468" y="19665"/>
                  </a:lnTo>
                  <a:lnTo>
                    <a:pt x="1360" y="19665"/>
                  </a:lnTo>
                  <a:lnTo>
                    <a:pt x="1157" y="19748"/>
                  </a:lnTo>
                  <a:lnTo>
                    <a:pt x="1264" y="19992"/>
                  </a:lnTo>
                  <a:lnTo>
                    <a:pt x="1061" y="19992"/>
                  </a:lnTo>
                  <a:lnTo>
                    <a:pt x="846" y="19824"/>
                  </a:lnTo>
                  <a:lnTo>
                    <a:pt x="846" y="19665"/>
                  </a:lnTo>
                  <a:lnTo>
                    <a:pt x="846" y="19497"/>
                  </a:lnTo>
                  <a:lnTo>
                    <a:pt x="739" y="19262"/>
                  </a:lnTo>
                  <a:lnTo>
                    <a:pt x="525" y="19338"/>
                  </a:lnTo>
                  <a:lnTo>
                    <a:pt x="418" y="19262"/>
                  </a:lnTo>
                  <a:lnTo>
                    <a:pt x="525" y="19170"/>
                  </a:lnTo>
                  <a:lnTo>
                    <a:pt x="621" y="19094"/>
                  </a:lnTo>
                  <a:lnTo>
                    <a:pt x="621" y="18767"/>
                  </a:lnTo>
                  <a:lnTo>
                    <a:pt x="621" y="18608"/>
                  </a:lnTo>
                  <a:lnTo>
                    <a:pt x="846" y="18524"/>
                  </a:lnTo>
                  <a:lnTo>
                    <a:pt x="846" y="18449"/>
                  </a:lnTo>
                  <a:lnTo>
                    <a:pt x="846" y="18356"/>
                  </a:lnTo>
                  <a:lnTo>
                    <a:pt x="739" y="18356"/>
                  </a:lnTo>
                  <a:lnTo>
                    <a:pt x="739" y="18197"/>
                  </a:lnTo>
                  <a:lnTo>
                    <a:pt x="621" y="18197"/>
                  </a:lnTo>
                  <a:lnTo>
                    <a:pt x="525" y="18122"/>
                  </a:lnTo>
                  <a:lnTo>
                    <a:pt x="525" y="17954"/>
                  </a:lnTo>
                  <a:lnTo>
                    <a:pt x="321" y="17870"/>
                  </a:lnTo>
                  <a:lnTo>
                    <a:pt x="204" y="17627"/>
                  </a:lnTo>
                  <a:lnTo>
                    <a:pt x="107" y="17375"/>
                  </a:lnTo>
                  <a:lnTo>
                    <a:pt x="321" y="17300"/>
                  </a:lnTo>
                  <a:lnTo>
                    <a:pt x="107" y="17057"/>
                  </a:lnTo>
                  <a:lnTo>
                    <a:pt x="0" y="16973"/>
                  </a:lnTo>
                  <a:lnTo>
                    <a:pt x="0" y="16730"/>
                  </a:lnTo>
                  <a:lnTo>
                    <a:pt x="204" y="16654"/>
                  </a:lnTo>
                  <a:lnTo>
                    <a:pt x="525" y="16654"/>
                  </a:lnTo>
                  <a:lnTo>
                    <a:pt x="621" y="16486"/>
                  </a:lnTo>
                  <a:lnTo>
                    <a:pt x="418" y="16235"/>
                  </a:lnTo>
                  <a:lnTo>
                    <a:pt x="321" y="16159"/>
                  </a:lnTo>
                  <a:lnTo>
                    <a:pt x="204" y="16000"/>
                  </a:lnTo>
                  <a:lnTo>
                    <a:pt x="204" y="15908"/>
                  </a:lnTo>
                  <a:lnTo>
                    <a:pt x="525" y="15748"/>
                  </a:lnTo>
                  <a:lnTo>
                    <a:pt x="846" y="15748"/>
                  </a:lnTo>
                  <a:lnTo>
                    <a:pt x="943" y="15262"/>
                  </a:lnTo>
                  <a:lnTo>
                    <a:pt x="1157" y="15178"/>
                  </a:lnTo>
                  <a:lnTo>
                    <a:pt x="1157" y="15019"/>
                  </a:lnTo>
                  <a:lnTo>
                    <a:pt x="1264" y="15019"/>
                  </a:lnTo>
                  <a:lnTo>
                    <a:pt x="1264" y="14935"/>
                  </a:lnTo>
                  <a:lnTo>
                    <a:pt x="1157" y="14935"/>
                  </a:lnTo>
                  <a:lnTo>
                    <a:pt x="1061" y="14767"/>
                  </a:lnTo>
                  <a:lnTo>
                    <a:pt x="1061" y="14532"/>
                  </a:lnTo>
                  <a:lnTo>
                    <a:pt x="1061" y="14440"/>
                  </a:lnTo>
                  <a:lnTo>
                    <a:pt x="1264" y="14365"/>
                  </a:lnTo>
                  <a:lnTo>
                    <a:pt x="1360" y="14038"/>
                  </a:lnTo>
                  <a:lnTo>
                    <a:pt x="1575" y="14038"/>
                  </a:lnTo>
                  <a:lnTo>
                    <a:pt x="1575" y="13954"/>
                  </a:lnTo>
                  <a:lnTo>
                    <a:pt x="1575" y="13878"/>
                  </a:lnTo>
                  <a:lnTo>
                    <a:pt x="1682" y="13878"/>
                  </a:lnTo>
                  <a:lnTo>
                    <a:pt x="1778" y="13878"/>
                  </a:lnTo>
                  <a:lnTo>
                    <a:pt x="1885" y="13627"/>
                  </a:lnTo>
                  <a:lnTo>
                    <a:pt x="2100" y="13551"/>
                  </a:lnTo>
                  <a:lnTo>
                    <a:pt x="2196" y="13551"/>
                  </a:lnTo>
                  <a:lnTo>
                    <a:pt x="2303" y="13384"/>
                  </a:lnTo>
                  <a:lnTo>
                    <a:pt x="2303" y="13300"/>
                  </a:lnTo>
                  <a:lnTo>
                    <a:pt x="2421" y="13300"/>
                  </a:lnTo>
                  <a:lnTo>
                    <a:pt x="2421" y="13065"/>
                  </a:lnTo>
                  <a:lnTo>
                    <a:pt x="2421" y="12973"/>
                  </a:lnTo>
                  <a:lnTo>
                    <a:pt x="2421" y="12897"/>
                  </a:lnTo>
                  <a:lnTo>
                    <a:pt x="2303" y="12738"/>
                  </a:lnTo>
                  <a:lnTo>
                    <a:pt x="2421" y="12738"/>
                  </a:lnTo>
                  <a:lnTo>
                    <a:pt x="2625" y="12738"/>
                  </a:lnTo>
                  <a:lnTo>
                    <a:pt x="2828" y="12897"/>
                  </a:lnTo>
                  <a:lnTo>
                    <a:pt x="3042" y="12973"/>
                  </a:lnTo>
                  <a:lnTo>
                    <a:pt x="3139" y="12973"/>
                  </a:lnTo>
                  <a:lnTo>
                    <a:pt x="3246" y="13065"/>
                  </a:lnTo>
                  <a:lnTo>
                    <a:pt x="3246" y="13140"/>
                  </a:lnTo>
                  <a:lnTo>
                    <a:pt x="3342" y="13140"/>
                  </a:lnTo>
                  <a:lnTo>
                    <a:pt x="3460" y="13065"/>
                  </a:lnTo>
                  <a:lnTo>
                    <a:pt x="3760" y="13065"/>
                  </a:lnTo>
                  <a:lnTo>
                    <a:pt x="3760" y="12813"/>
                  </a:lnTo>
                  <a:lnTo>
                    <a:pt x="3460" y="12738"/>
                  </a:lnTo>
                  <a:lnTo>
                    <a:pt x="3460" y="12486"/>
                  </a:lnTo>
                  <a:lnTo>
                    <a:pt x="3460" y="12411"/>
                  </a:lnTo>
                  <a:lnTo>
                    <a:pt x="3557" y="12243"/>
                  </a:lnTo>
                  <a:lnTo>
                    <a:pt x="3557" y="12159"/>
                  </a:lnTo>
                  <a:lnTo>
                    <a:pt x="3664" y="11992"/>
                  </a:lnTo>
                  <a:lnTo>
                    <a:pt x="3557" y="11916"/>
                  </a:lnTo>
                  <a:lnTo>
                    <a:pt x="3664" y="11757"/>
                  </a:lnTo>
                  <a:lnTo>
                    <a:pt x="3557" y="11673"/>
                  </a:lnTo>
                  <a:lnTo>
                    <a:pt x="3664" y="11505"/>
                  </a:lnTo>
                  <a:lnTo>
                    <a:pt x="3664" y="11430"/>
                  </a:lnTo>
                  <a:lnTo>
                    <a:pt x="3460" y="11430"/>
                  </a:lnTo>
                  <a:lnTo>
                    <a:pt x="3246" y="11019"/>
                  </a:lnTo>
                  <a:lnTo>
                    <a:pt x="3342" y="10943"/>
                  </a:lnTo>
                  <a:lnTo>
                    <a:pt x="3342" y="10692"/>
                  </a:lnTo>
                  <a:lnTo>
                    <a:pt x="3664" y="10692"/>
                  </a:lnTo>
                  <a:lnTo>
                    <a:pt x="3664" y="10524"/>
                  </a:lnTo>
                  <a:lnTo>
                    <a:pt x="3760" y="10449"/>
                  </a:lnTo>
                  <a:lnTo>
                    <a:pt x="3664" y="10289"/>
                  </a:lnTo>
                  <a:lnTo>
                    <a:pt x="3760" y="10197"/>
                  </a:lnTo>
                  <a:lnTo>
                    <a:pt x="3760" y="10122"/>
                  </a:lnTo>
                  <a:lnTo>
                    <a:pt x="3664" y="10122"/>
                  </a:lnTo>
                  <a:lnTo>
                    <a:pt x="3664" y="9962"/>
                  </a:lnTo>
                  <a:lnTo>
                    <a:pt x="3460" y="9803"/>
                  </a:lnTo>
                  <a:lnTo>
                    <a:pt x="3246" y="9551"/>
                  </a:lnTo>
                  <a:lnTo>
                    <a:pt x="2935" y="9476"/>
                  </a:lnTo>
                  <a:lnTo>
                    <a:pt x="2935" y="9308"/>
                  </a:lnTo>
                  <a:lnTo>
                    <a:pt x="2625" y="8897"/>
                  </a:lnTo>
                  <a:lnTo>
                    <a:pt x="2721" y="8822"/>
                  </a:lnTo>
                  <a:lnTo>
                    <a:pt x="2828" y="8897"/>
                  </a:lnTo>
                  <a:lnTo>
                    <a:pt x="3042" y="8822"/>
                  </a:lnTo>
                  <a:lnTo>
                    <a:pt x="3042" y="8730"/>
                  </a:lnTo>
                  <a:lnTo>
                    <a:pt x="3139" y="8730"/>
                  </a:lnTo>
                  <a:lnTo>
                    <a:pt x="3042" y="8570"/>
                  </a:lnTo>
                  <a:lnTo>
                    <a:pt x="3246" y="8570"/>
                  </a:lnTo>
                  <a:lnTo>
                    <a:pt x="3460" y="8570"/>
                  </a:lnTo>
                  <a:lnTo>
                    <a:pt x="3557" y="8495"/>
                  </a:lnTo>
                  <a:lnTo>
                    <a:pt x="3985" y="8168"/>
                  </a:lnTo>
                  <a:lnTo>
                    <a:pt x="3878" y="8084"/>
                  </a:lnTo>
                  <a:lnTo>
                    <a:pt x="3985" y="7916"/>
                  </a:lnTo>
                  <a:lnTo>
                    <a:pt x="4081" y="7841"/>
                  </a:lnTo>
                  <a:lnTo>
                    <a:pt x="4081" y="7757"/>
                  </a:lnTo>
                  <a:lnTo>
                    <a:pt x="4403" y="7681"/>
                  </a:lnTo>
                  <a:lnTo>
                    <a:pt x="4403" y="7589"/>
                  </a:lnTo>
                  <a:lnTo>
                    <a:pt x="4296" y="7430"/>
                  </a:lnTo>
                  <a:lnTo>
                    <a:pt x="4403" y="7187"/>
                  </a:lnTo>
                  <a:lnTo>
                    <a:pt x="4403" y="7027"/>
                  </a:lnTo>
                  <a:lnTo>
                    <a:pt x="4199" y="6935"/>
                  </a:lnTo>
                  <a:lnTo>
                    <a:pt x="3985" y="6532"/>
                  </a:lnTo>
                  <a:lnTo>
                    <a:pt x="3985" y="6449"/>
                  </a:lnTo>
                  <a:lnTo>
                    <a:pt x="3985" y="6289"/>
                  </a:lnTo>
                  <a:lnTo>
                    <a:pt x="4081" y="6046"/>
                  </a:lnTo>
                  <a:lnTo>
                    <a:pt x="3985" y="5795"/>
                  </a:lnTo>
                  <a:lnTo>
                    <a:pt x="3760" y="5635"/>
                  </a:lnTo>
                  <a:lnTo>
                    <a:pt x="3760" y="5468"/>
                  </a:lnTo>
                  <a:lnTo>
                    <a:pt x="3664" y="5233"/>
                  </a:lnTo>
                  <a:lnTo>
                    <a:pt x="3664" y="5140"/>
                  </a:lnTo>
                  <a:lnTo>
                    <a:pt x="3460" y="5065"/>
                  </a:lnTo>
                  <a:lnTo>
                    <a:pt x="3342" y="4822"/>
                  </a:lnTo>
                  <a:lnTo>
                    <a:pt x="3042" y="4654"/>
                  </a:lnTo>
                  <a:lnTo>
                    <a:pt x="2935" y="4654"/>
                  </a:lnTo>
                  <a:lnTo>
                    <a:pt x="2935" y="4738"/>
                  </a:lnTo>
                  <a:lnTo>
                    <a:pt x="2828" y="4738"/>
                  </a:lnTo>
                  <a:lnTo>
                    <a:pt x="2828" y="4579"/>
                  </a:lnTo>
                  <a:lnTo>
                    <a:pt x="2625" y="4327"/>
                  </a:lnTo>
                  <a:lnTo>
                    <a:pt x="2517" y="4495"/>
                  </a:lnTo>
                  <a:lnTo>
                    <a:pt x="2421" y="4495"/>
                  </a:lnTo>
                  <a:lnTo>
                    <a:pt x="2303" y="4327"/>
                  </a:lnTo>
                  <a:lnTo>
                    <a:pt x="2196" y="4403"/>
                  </a:lnTo>
                  <a:lnTo>
                    <a:pt x="1982" y="4243"/>
                  </a:lnTo>
                  <a:lnTo>
                    <a:pt x="1982" y="4075"/>
                  </a:lnTo>
                  <a:lnTo>
                    <a:pt x="2196" y="4000"/>
                  </a:lnTo>
                  <a:lnTo>
                    <a:pt x="2100" y="3916"/>
                  </a:lnTo>
                  <a:lnTo>
                    <a:pt x="1982" y="3916"/>
                  </a:lnTo>
                  <a:lnTo>
                    <a:pt x="1885" y="3916"/>
                  </a:lnTo>
                  <a:lnTo>
                    <a:pt x="1778" y="3841"/>
                  </a:lnTo>
                  <a:lnTo>
                    <a:pt x="1778" y="3589"/>
                  </a:lnTo>
                  <a:lnTo>
                    <a:pt x="1682" y="3514"/>
                  </a:lnTo>
                  <a:lnTo>
                    <a:pt x="1885" y="3027"/>
                  </a:lnTo>
                  <a:lnTo>
                    <a:pt x="2100" y="3103"/>
                  </a:lnTo>
                  <a:lnTo>
                    <a:pt x="2100" y="2935"/>
                  </a:lnTo>
                  <a:lnTo>
                    <a:pt x="2100" y="2860"/>
                  </a:lnTo>
                  <a:lnTo>
                    <a:pt x="2421" y="2608"/>
                  </a:lnTo>
                  <a:lnTo>
                    <a:pt x="2517" y="2608"/>
                  </a:lnTo>
                  <a:lnTo>
                    <a:pt x="3139" y="2608"/>
                  </a:lnTo>
                  <a:lnTo>
                    <a:pt x="3460" y="2449"/>
                  </a:lnTo>
                  <a:lnTo>
                    <a:pt x="3460" y="2608"/>
                  </a:lnTo>
                  <a:lnTo>
                    <a:pt x="3664" y="2608"/>
                  </a:lnTo>
                  <a:lnTo>
                    <a:pt x="3664" y="2532"/>
                  </a:lnTo>
                  <a:lnTo>
                    <a:pt x="3760" y="2532"/>
                  </a:lnTo>
                  <a:lnTo>
                    <a:pt x="3760" y="2608"/>
                  </a:lnTo>
                  <a:lnTo>
                    <a:pt x="3878" y="2608"/>
                  </a:lnTo>
                  <a:lnTo>
                    <a:pt x="4081" y="2449"/>
                  </a:lnTo>
                  <a:lnTo>
                    <a:pt x="4499" y="2281"/>
                  </a:lnTo>
                  <a:lnTo>
                    <a:pt x="4403" y="2122"/>
                  </a:lnTo>
                  <a:lnTo>
                    <a:pt x="4296" y="1878"/>
                  </a:lnTo>
                  <a:lnTo>
                    <a:pt x="4199" y="1954"/>
                  </a:lnTo>
                  <a:lnTo>
                    <a:pt x="4081" y="1795"/>
                  </a:lnTo>
                  <a:lnTo>
                    <a:pt x="4296" y="1719"/>
                  </a:lnTo>
                  <a:lnTo>
                    <a:pt x="4296" y="1468"/>
                  </a:lnTo>
                  <a:lnTo>
                    <a:pt x="4081" y="1392"/>
                  </a:lnTo>
                  <a:lnTo>
                    <a:pt x="4081" y="1308"/>
                  </a:lnTo>
                  <a:lnTo>
                    <a:pt x="4403" y="1233"/>
                  </a:lnTo>
                  <a:lnTo>
                    <a:pt x="4403" y="1308"/>
                  </a:lnTo>
                  <a:lnTo>
                    <a:pt x="4499" y="1308"/>
                  </a:lnTo>
                  <a:lnTo>
                    <a:pt x="4606" y="1233"/>
                  </a:lnTo>
                  <a:lnTo>
                    <a:pt x="4499" y="1140"/>
                  </a:lnTo>
                  <a:lnTo>
                    <a:pt x="4606" y="981"/>
                  </a:lnTo>
                  <a:lnTo>
                    <a:pt x="4713" y="1065"/>
                  </a:lnTo>
                  <a:lnTo>
                    <a:pt x="4917" y="906"/>
                  </a:lnTo>
                  <a:lnTo>
                    <a:pt x="5024" y="813"/>
                  </a:lnTo>
                  <a:lnTo>
                    <a:pt x="5024" y="738"/>
                  </a:lnTo>
                  <a:lnTo>
                    <a:pt x="5121" y="738"/>
                  </a:lnTo>
                  <a:lnTo>
                    <a:pt x="5121" y="579"/>
                  </a:lnTo>
                  <a:lnTo>
                    <a:pt x="5442" y="486"/>
                  </a:lnTo>
                  <a:lnTo>
                    <a:pt x="5656" y="813"/>
                  </a:lnTo>
                  <a:lnTo>
                    <a:pt x="5763" y="738"/>
                  </a:lnTo>
                  <a:lnTo>
                    <a:pt x="5860" y="654"/>
                  </a:lnTo>
                  <a:lnTo>
                    <a:pt x="6181" y="579"/>
                  </a:lnTo>
                  <a:lnTo>
                    <a:pt x="6277" y="738"/>
                  </a:lnTo>
                  <a:lnTo>
                    <a:pt x="6385" y="738"/>
                  </a:lnTo>
                  <a:lnTo>
                    <a:pt x="6385" y="48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93" name="Freeform 56"/>
            <p:cNvSpPr>
              <a:spLocks/>
            </p:cNvSpPr>
            <p:nvPr/>
          </p:nvSpPr>
          <p:spPr bwMode="auto">
            <a:xfrm>
              <a:off x="3197" y="2825"/>
              <a:ext cx="1000" cy="115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w 20000"/>
                <a:gd name="T123" fmla="*/ 0 h 20000"/>
                <a:gd name="T124" fmla="*/ 0 w 20000"/>
                <a:gd name="T125" fmla="*/ 0 h 20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00"/>
                <a:gd name="T190" fmla="*/ 0 h 20000"/>
                <a:gd name="T191" fmla="*/ 20000 w 20000"/>
                <a:gd name="T192" fmla="*/ 20000 h 20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00" h="20000">
                  <a:moveTo>
                    <a:pt x="551" y="13715"/>
                  </a:moveTo>
                  <a:lnTo>
                    <a:pt x="551" y="13778"/>
                  </a:lnTo>
                  <a:lnTo>
                    <a:pt x="623" y="13778"/>
                  </a:lnTo>
                  <a:lnTo>
                    <a:pt x="703" y="13778"/>
                  </a:lnTo>
                  <a:lnTo>
                    <a:pt x="863" y="13847"/>
                  </a:lnTo>
                  <a:lnTo>
                    <a:pt x="1015" y="13847"/>
                  </a:lnTo>
                  <a:lnTo>
                    <a:pt x="943" y="13778"/>
                  </a:lnTo>
                  <a:lnTo>
                    <a:pt x="1015" y="13778"/>
                  </a:lnTo>
                  <a:lnTo>
                    <a:pt x="1095" y="13847"/>
                  </a:lnTo>
                  <a:lnTo>
                    <a:pt x="1254" y="13847"/>
                  </a:lnTo>
                  <a:lnTo>
                    <a:pt x="1254" y="14049"/>
                  </a:lnTo>
                  <a:lnTo>
                    <a:pt x="1326" y="14049"/>
                  </a:lnTo>
                  <a:lnTo>
                    <a:pt x="1326" y="13986"/>
                  </a:lnTo>
                  <a:lnTo>
                    <a:pt x="1478" y="13986"/>
                  </a:lnTo>
                  <a:lnTo>
                    <a:pt x="1478" y="14049"/>
                  </a:lnTo>
                  <a:lnTo>
                    <a:pt x="1638" y="14049"/>
                  </a:lnTo>
                  <a:lnTo>
                    <a:pt x="1638" y="14118"/>
                  </a:lnTo>
                  <a:lnTo>
                    <a:pt x="1638" y="14181"/>
                  </a:lnTo>
                  <a:lnTo>
                    <a:pt x="1718" y="14319"/>
                  </a:lnTo>
                  <a:lnTo>
                    <a:pt x="1718" y="14451"/>
                  </a:lnTo>
                  <a:lnTo>
                    <a:pt x="1566" y="14528"/>
                  </a:lnTo>
                  <a:lnTo>
                    <a:pt x="1638" y="14590"/>
                  </a:lnTo>
                  <a:lnTo>
                    <a:pt x="1790" y="14660"/>
                  </a:lnTo>
                  <a:lnTo>
                    <a:pt x="1790" y="14722"/>
                  </a:lnTo>
                  <a:lnTo>
                    <a:pt x="1878" y="14722"/>
                  </a:lnTo>
                  <a:lnTo>
                    <a:pt x="1790" y="14931"/>
                  </a:lnTo>
                  <a:lnTo>
                    <a:pt x="1878" y="14931"/>
                  </a:lnTo>
                  <a:lnTo>
                    <a:pt x="1878" y="14993"/>
                  </a:lnTo>
                  <a:lnTo>
                    <a:pt x="1878" y="15201"/>
                  </a:lnTo>
                  <a:lnTo>
                    <a:pt x="1958" y="15264"/>
                  </a:lnTo>
                  <a:lnTo>
                    <a:pt x="2030" y="15264"/>
                  </a:lnTo>
                  <a:lnTo>
                    <a:pt x="1878" y="15333"/>
                  </a:lnTo>
                  <a:lnTo>
                    <a:pt x="1718" y="15264"/>
                  </a:lnTo>
                  <a:lnTo>
                    <a:pt x="1638" y="15333"/>
                  </a:lnTo>
                  <a:lnTo>
                    <a:pt x="1566" y="15333"/>
                  </a:lnTo>
                  <a:lnTo>
                    <a:pt x="1566" y="15396"/>
                  </a:lnTo>
                  <a:lnTo>
                    <a:pt x="1718" y="15472"/>
                  </a:lnTo>
                  <a:lnTo>
                    <a:pt x="1790" y="15535"/>
                  </a:lnTo>
                  <a:lnTo>
                    <a:pt x="1878" y="15667"/>
                  </a:lnTo>
                  <a:lnTo>
                    <a:pt x="1878" y="15938"/>
                  </a:lnTo>
                  <a:lnTo>
                    <a:pt x="1790" y="16014"/>
                  </a:lnTo>
                  <a:lnTo>
                    <a:pt x="1718" y="16014"/>
                  </a:lnTo>
                  <a:lnTo>
                    <a:pt x="1638" y="16014"/>
                  </a:lnTo>
                  <a:lnTo>
                    <a:pt x="1254" y="16076"/>
                  </a:lnTo>
                  <a:lnTo>
                    <a:pt x="1175" y="16146"/>
                  </a:lnTo>
                  <a:lnTo>
                    <a:pt x="1095" y="16347"/>
                  </a:lnTo>
                  <a:lnTo>
                    <a:pt x="1326" y="16479"/>
                  </a:lnTo>
                  <a:lnTo>
                    <a:pt x="1478" y="16688"/>
                  </a:lnTo>
                  <a:lnTo>
                    <a:pt x="1406" y="16688"/>
                  </a:lnTo>
                  <a:lnTo>
                    <a:pt x="1406" y="16750"/>
                  </a:lnTo>
                  <a:lnTo>
                    <a:pt x="1478" y="16819"/>
                  </a:lnTo>
                  <a:lnTo>
                    <a:pt x="1566" y="16882"/>
                  </a:lnTo>
                  <a:lnTo>
                    <a:pt x="1638" y="16958"/>
                  </a:lnTo>
                  <a:lnTo>
                    <a:pt x="1878" y="16958"/>
                  </a:lnTo>
                  <a:lnTo>
                    <a:pt x="1958" y="16958"/>
                  </a:lnTo>
                  <a:lnTo>
                    <a:pt x="2030" y="16958"/>
                  </a:lnTo>
                  <a:lnTo>
                    <a:pt x="2117" y="16958"/>
                  </a:lnTo>
                  <a:lnTo>
                    <a:pt x="2189" y="16958"/>
                  </a:lnTo>
                  <a:lnTo>
                    <a:pt x="2189" y="16882"/>
                  </a:lnTo>
                  <a:lnTo>
                    <a:pt x="2341" y="16819"/>
                  </a:lnTo>
                  <a:lnTo>
                    <a:pt x="2501" y="16819"/>
                  </a:lnTo>
                  <a:lnTo>
                    <a:pt x="2581" y="17021"/>
                  </a:lnTo>
                  <a:lnTo>
                    <a:pt x="2653" y="17090"/>
                  </a:lnTo>
                  <a:lnTo>
                    <a:pt x="2733" y="17090"/>
                  </a:lnTo>
                  <a:lnTo>
                    <a:pt x="2893" y="17229"/>
                  </a:lnTo>
                  <a:lnTo>
                    <a:pt x="3044" y="17292"/>
                  </a:lnTo>
                  <a:lnTo>
                    <a:pt x="3044" y="17361"/>
                  </a:lnTo>
                  <a:lnTo>
                    <a:pt x="3044" y="17563"/>
                  </a:lnTo>
                  <a:lnTo>
                    <a:pt x="2805" y="17500"/>
                  </a:lnTo>
                  <a:lnTo>
                    <a:pt x="2269" y="17563"/>
                  </a:lnTo>
                  <a:lnTo>
                    <a:pt x="2117" y="17632"/>
                  </a:lnTo>
                  <a:lnTo>
                    <a:pt x="1958" y="17563"/>
                  </a:lnTo>
                  <a:lnTo>
                    <a:pt x="1878" y="17694"/>
                  </a:lnTo>
                  <a:lnTo>
                    <a:pt x="1790" y="17826"/>
                  </a:lnTo>
                  <a:lnTo>
                    <a:pt x="1566" y="17965"/>
                  </a:lnTo>
                  <a:lnTo>
                    <a:pt x="1326" y="17903"/>
                  </a:lnTo>
                  <a:lnTo>
                    <a:pt x="1095" y="18174"/>
                  </a:lnTo>
                  <a:lnTo>
                    <a:pt x="863" y="18174"/>
                  </a:lnTo>
                  <a:lnTo>
                    <a:pt x="551" y="18236"/>
                  </a:lnTo>
                  <a:lnTo>
                    <a:pt x="463" y="18236"/>
                  </a:lnTo>
                  <a:lnTo>
                    <a:pt x="312" y="18306"/>
                  </a:lnTo>
                  <a:lnTo>
                    <a:pt x="152" y="18576"/>
                  </a:lnTo>
                  <a:lnTo>
                    <a:pt x="240" y="18778"/>
                  </a:lnTo>
                  <a:lnTo>
                    <a:pt x="943" y="18910"/>
                  </a:lnTo>
                  <a:lnTo>
                    <a:pt x="1254" y="19181"/>
                  </a:lnTo>
                  <a:lnTo>
                    <a:pt x="1326" y="19118"/>
                  </a:lnTo>
                  <a:lnTo>
                    <a:pt x="1406" y="19181"/>
                  </a:lnTo>
                  <a:lnTo>
                    <a:pt x="1478" y="19118"/>
                  </a:lnTo>
                  <a:lnTo>
                    <a:pt x="1566" y="19181"/>
                  </a:lnTo>
                  <a:lnTo>
                    <a:pt x="1566" y="19313"/>
                  </a:lnTo>
                  <a:lnTo>
                    <a:pt x="1638" y="19389"/>
                  </a:lnTo>
                  <a:lnTo>
                    <a:pt x="1718" y="19660"/>
                  </a:lnTo>
                  <a:lnTo>
                    <a:pt x="1878" y="19792"/>
                  </a:lnTo>
                  <a:lnTo>
                    <a:pt x="2030" y="19931"/>
                  </a:lnTo>
                  <a:lnTo>
                    <a:pt x="2117" y="19854"/>
                  </a:lnTo>
                  <a:lnTo>
                    <a:pt x="2501" y="19792"/>
                  </a:lnTo>
                  <a:lnTo>
                    <a:pt x="2581" y="19722"/>
                  </a:lnTo>
                  <a:lnTo>
                    <a:pt x="2733" y="19660"/>
                  </a:lnTo>
                  <a:lnTo>
                    <a:pt x="2733" y="19583"/>
                  </a:lnTo>
                  <a:lnTo>
                    <a:pt x="2805" y="19451"/>
                  </a:lnTo>
                  <a:lnTo>
                    <a:pt x="3044" y="19389"/>
                  </a:lnTo>
                  <a:lnTo>
                    <a:pt x="3284" y="19389"/>
                  </a:lnTo>
                  <a:lnTo>
                    <a:pt x="3668" y="19250"/>
                  </a:lnTo>
                  <a:lnTo>
                    <a:pt x="4059" y="19313"/>
                  </a:lnTo>
                  <a:lnTo>
                    <a:pt x="4770" y="19583"/>
                  </a:lnTo>
                  <a:lnTo>
                    <a:pt x="5074" y="19854"/>
                  </a:lnTo>
                  <a:lnTo>
                    <a:pt x="5074" y="19931"/>
                  </a:lnTo>
                  <a:lnTo>
                    <a:pt x="5234" y="19931"/>
                  </a:lnTo>
                  <a:lnTo>
                    <a:pt x="5306" y="19993"/>
                  </a:lnTo>
                  <a:lnTo>
                    <a:pt x="5473" y="19993"/>
                  </a:lnTo>
                  <a:lnTo>
                    <a:pt x="5625" y="19854"/>
                  </a:lnTo>
                  <a:lnTo>
                    <a:pt x="5785" y="19854"/>
                  </a:lnTo>
                  <a:lnTo>
                    <a:pt x="6009" y="19931"/>
                  </a:lnTo>
                  <a:lnTo>
                    <a:pt x="6320" y="19931"/>
                  </a:lnTo>
                  <a:lnTo>
                    <a:pt x="6320" y="19792"/>
                  </a:lnTo>
                  <a:lnTo>
                    <a:pt x="6249" y="19722"/>
                  </a:lnTo>
                  <a:lnTo>
                    <a:pt x="6249" y="19660"/>
                  </a:lnTo>
                  <a:lnTo>
                    <a:pt x="6320" y="19583"/>
                  </a:lnTo>
                  <a:lnTo>
                    <a:pt x="6320" y="19451"/>
                  </a:lnTo>
                  <a:lnTo>
                    <a:pt x="6640" y="19313"/>
                  </a:lnTo>
                  <a:lnTo>
                    <a:pt x="6712" y="19313"/>
                  </a:lnTo>
                  <a:lnTo>
                    <a:pt x="6872" y="19313"/>
                  </a:lnTo>
                  <a:lnTo>
                    <a:pt x="6952" y="19451"/>
                  </a:lnTo>
                  <a:lnTo>
                    <a:pt x="7423" y="19118"/>
                  </a:lnTo>
                  <a:lnTo>
                    <a:pt x="7575" y="19118"/>
                  </a:lnTo>
                  <a:lnTo>
                    <a:pt x="7647" y="19049"/>
                  </a:lnTo>
                  <a:lnTo>
                    <a:pt x="7966" y="19049"/>
                  </a:lnTo>
                  <a:lnTo>
                    <a:pt x="7966" y="18979"/>
                  </a:lnTo>
                  <a:lnTo>
                    <a:pt x="8126" y="18910"/>
                  </a:lnTo>
                  <a:lnTo>
                    <a:pt x="8198" y="18979"/>
                  </a:lnTo>
                  <a:lnTo>
                    <a:pt x="8510" y="18979"/>
                  </a:lnTo>
                  <a:lnTo>
                    <a:pt x="8750" y="18979"/>
                  </a:lnTo>
                  <a:lnTo>
                    <a:pt x="8981" y="19313"/>
                  </a:lnTo>
                  <a:lnTo>
                    <a:pt x="9213" y="19250"/>
                  </a:lnTo>
                  <a:lnTo>
                    <a:pt x="9604" y="19181"/>
                  </a:lnTo>
                  <a:lnTo>
                    <a:pt x="9525" y="19118"/>
                  </a:lnTo>
                  <a:lnTo>
                    <a:pt x="9453" y="18910"/>
                  </a:lnTo>
                  <a:lnTo>
                    <a:pt x="9293" y="18910"/>
                  </a:lnTo>
                  <a:lnTo>
                    <a:pt x="9293" y="18715"/>
                  </a:lnTo>
                  <a:lnTo>
                    <a:pt x="9365" y="18639"/>
                  </a:lnTo>
                  <a:lnTo>
                    <a:pt x="9293" y="18576"/>
                  </a:lnTo>
                  <a:lnTo>
                    <a:pt x="9053" y="18576"/>
                  </a:lnTo>
                  <a:lnTo>
                    <a:pt x="8981" y="18507"/>
                  </a:lnTo>
                  <a:lnTo>
                    <a:pt x="8901" y="18507"/>
                  </a:lnTo>
                  <a:lnTo>
                    <a:pt x="8750" y="18444"/>
                  </a:lnTo>
                  <a:lnTo>
                    <a:pt x="8750" y="18097"/>
                  </a:lnTo>
                  <a:lnTo>
                    <a:pt x="8750" y="18035"/>
                  </a:lnTo>
                  <a:lnTo>
                    <a:pt x="8662" y="17694"/>
                  </a:lnTo>
                  <a:lnTo>
                    <a:pt x="8662" y="17424"/>
                  </a:lnTo>
                  <a:lnTo>
                    <a:pt x="8662" y="17090"/>
                  </a:lnTo>
                  <a:lnTo>
                    <a:pt x="8662" y="16958"/>
                  </a:lnTo>
                  <a:lnTo>
                    <a:pt x="8662" y="16688"/>
                  </a:lnTo>
                  <a:lnTo>
                    <a:pt x="8662" y="16208"/>
                  </a:lnTo>
                  <a:lnTo>
                    <a:pt x="8821" y="15535"/>
                  </a:lnTo>
                  <a:lnTo>
                    <a:pt x="8662" y="15535"/>
                  </a:lnTo>
                  <a:lnTo>
                    <a:pt x="8662" y="15472"/>
                  </a:lnTo>
                  <a:lnTo>
                    <a:pt x="8510" y="15396"/>
                  </a:lnTo>
                  <a:lnTo>
                    <a:pt x="8350" y="15264"/>
                  </a:lnTo>
                  <a:lnTo>
                    <a:pt x="8438" y="15125"/>
                  </a:lnTo>
                  <a:lnTo>
                    <a:pt x="8590" y="15063"/>
                  </a:lnTo>
                  <a:lnTo>
                    <a:pt x="8510" y="15333"/>
                  </a:lnTo>
                  <a:lnTo>
                    <a:pt x="8662" y="15396"/>
                  </a:lnTo>
                  <a:lnTo>
                    <a:pt x="8662" y="15201"/>
                  </a:lnTo>
                  <a:lnTo>
                    <a:pt x="8901" y="14528"/>
                  </a:lnTo>
                  <a:lnTo>
                    <a:pt x="8821" y="14528"/>
                  </a:lnTo>
                  <a:lnTo>
                    <a:pt x="8821" y="14590"/>
                  </a:lnTo>
                  <a:lnTo>
                    <a:pt x="8590" y="14451"/>
                  </a:lnTo>
                  <a:lnTo>
                    <a:pt x="8590" y="14389"/>
                  </a:lnTo>
                  <a:lnTo>
                    <a:pt x="8590" y="14118"/>
                  </a:lnTo>
                  <a:lnTo>
                    <a:pt x="8662" y="14181"/>
                  </a:lnTo>
                  <a:lnTo>
                    <a:pt x="8662" y="14257"/>
                  </a:lnTo>
                  <a:lnTo>
                    <a:pt x="8901" y="14319"/>
                  </a:lnTo>
                  <a:lnTo>
                    <a:pt x="8901" y="14451"/>
                  </a:lnTo>
                  <a:lnTo>
                    <a:pt x="8981" y="14451"/>
                  </a:lnTo>
                  <a:lnTo>
                    <a:pt x="9365" y="13910"/>
                  </a:lnTo>
                  <a:lnTo>
                    <a:pt x="9525" y="13646"/>
                  </a:lnTo>
                  <a:lnTo>
                    <a:pt x="9916" y="13313"/>
                  </a:lnTo>
                  <a:lnTo>
                    <a:pt x="10156" y="13174"/>
                  </a:lnTo>
                  <a:lnTo>
                    <a:pt x="10308" y="13042"/>
                  </a:lnTo>
                  <a:lnTo>
                    <a:pt x="10380" y="13042"/>
                  </a:lnTo>
                  <a:lnTo>
                    <a:pt x="10539" y="12903"/>
                  </a:lnTo>
                  <a:lnTo>
                    <a:pt x="10691" y="12833"/>
                  </a:lnTo>
                  <a:lnTo>
                    <a:pt x="11091" y="12771"/>
                  </a:lnTo>
                  <a:lnTo>
                    <a:pt x="11634" y="12903"/>
                  </a:lnTo>
                  <a:lnTo>
                    <a:pt x="11706" y="12833"/>
                  </a:lnTo>
                  <a:lnTo>
                    <a:pt x="11794" y="12632"/>
                  </a:lnTo>
                  <a:lnTo>
                    <a:pt x="11946" y="12563"/>
                  </a:lnTo>
                  <a:lnTo>
                    <a:pt x="12018" y="12424"/>
                  </a:lnTo>
                  <a:lnTo>
                    <a:pt x="12417" y="12090"/>
                  </a:lnTo>
                  <a:lnTo>
                    <a:pt x="12569" y="11958"/>
                  </a:lnTo>
                  <a:lnTo>
                    <a:pt x="12809" y="11958"/>
                  </a:lnTo>
                  <a:lnTo>
                    <a:pt x="13032" y="11750"/>
                  </a:lnTo>
                  <a:lnTo>
                    <a:pt x="13432" y="11556"/>
                  </a:lnTo>
                  <a:lnTo>
                    <a:pt x="13672" y="11347"/>
                  </a:lnTo>
                  <a:lnTo>
                    <a:pt x="14135" y="10944"/>
                  </a:lnTo>
                  <a:lnTo>
                    <a:pt x="14598" y="10743"/>
                  </a:lnTo>
                  <a:lnTo>
                    <a:pt x="14910" y="10674"/>
                  </a:lnTo>
                  <a:lnTo>
                    <a:pt x="15382" y="10674"/>
                  </a:lnTo>
                  <a:lnTo>
                    <a:pt x="15613" y="10875"/>
                  </a:lnTo>
                  <a:lnTo>
                    <a:pt x="15533" y="11076"/>
                  </a:lnTo>
                  <a:lnTo>
                    <a:pt x="15533" y="11146"/>
                  </a:lnTo>
                  <a:lnTo>
                    <a:pt x="15845" y="11347"/>
                  </a:lnTo>
                  <a:lnTo>
                    <a:pt x="16237" y="11347"/>
                  </a:lnTo>
                  <a:lnTo>
                    <a:pt x="16237" y="11076"/>
                  </a:lnTo>
                  <a:lnTo>
                    <a:pt x="16324" y="11076"/>
                  </a:lnTo>
                  <a:lnTo>
                    <a:pt x="16788" y="10806"/>
                  </a:lnTo>
                  <a:lnTo>
                    <a:pt x="16708" y="10674"/>
                  </a:lnTo>
                  <a:lnTo>
                    <a:pt x="16788" y="10611"/>
                  </a:lnTo>
                  <a:lnTo>
                    <a:pt x="16788" y="10674"/>
                  </a:lnTo>
                  <a:lnTo>
                    <a:pt x="16788" y="10743"/>
                  </a:lnTo>
                  <a:lnTo>
                    <a:pt x="16860" y="10806"/>
                  </a:lnTo>
                  <a:lnTo>
                    <a:pt x="17012" y="10674"/>
                  </a:lnTo>
                  <a:lnTo>
                    <a:pt x="17099" y="10743"/>
                  </a:lnTo>
                  <a:lnTo>
                    <a:pt x="17411" y="10535"/>
                  </a:lnTo>
                  <a:lnTo>
                    <a:pt x="17339" y="10472"/>
                  </a:lnTo>
                  <a:lnTo>
                    <a:pt x="17411" y="10403"/>
                  </a:lnTo>
                  <a:lnTo>
                    <a:pt x="17651" y="10403"/>
                  </a:lnTo>
                  <a:lnTo>
                    <a:pt x="17803" y="10201"/>
                  </a:lnTo>
                  <a:lnTo>
                    <a:pt x="17723" y="10132"/>
                  </a:lnTo>
                  <a:lnTo>
                    <a:pt x="17651" y="10201"/>
                  </a:lnTo>
                  <a:lnTo>
                    <a:pt x="17563" y="10201"/>
                  </a:lnTo>
                  <a:lnTo>
                    <a:pt x="17491" y="10069"/>
                  </a:lnTo>
                  <a:lnTo>
                    <a:pt x="17651" y="9722"/>
                  </a:lnTo>
                  <a:lnTo>
                    <a:pt x="17803" y="9722"/>
                  </a:lnTo>
                  <a:lnTo>
                    <a:pt x="17803" y="9528"/>
                  </a:lnTo>
                  <a:lnTo>
                    <a:pt x="18186" y="9458"/>
                  </a:lnTo>
                  <a:lnTo>
                    <a:pt x="18506" y="9590"/>
                  </a:lnTo>
                  <a:lnTo>
                    <a:pt x="18738" y="9590"/>
                  </a:lnTo>
                  <a:lnTo>
                    <a:pt x="18578" y="9319"/>
                  </a:lnTo>
                  <a:lnTo>
                    <a:pt x="18738" y="9049"/>
                  </a:lnTo>
                  <a:lnTo>
                    <a:pt x="18889" y="8778"/>
                  </a:lnTo>
                  <a:lnTo>
                    <a:pt x="18738" y="8507"/>
                  </a:lnTo>
                  <a:lnTo>
                    <a:pt x="18889" y="8375"/>
                  </a:lnTo>
                  <a:lnTo>
                    <a:pt x="18889" y="8313"/>
                  </a:lnTo>
                  <a:lnTo>
                    <a:pt x="18738" y="8313"/>
                  </a:lnTo>
                  <a:lnTo>
                    <a:pt x="18738" y="8236"/>
                  </a:lnTo>
                  <a:lnTo>
                    <a:pt x="18889" y="8174"/>
                  </a:lnTo>
                  <a:lnTo>
                    <a:pt x="19129" y="7972"/>
                  </a:lnTo>
                  <a:lnTo>
                    <a:pt x="19369" y="7771"/>
                  </a:lnTo>
                  <a:lnTo>
                    <a:pt x="19369" y="7701"/>
                  </a:lnTo>
                  <a:lnTo>
                    <a:pt x="19592" y="7639"/>
                  </a:lnTo>
                  <a:lnTo>
                    <a:pt x="19680" y="7563"/>
                  </a:lnTo>
                  <a:lnTo>
                    <a:pt x="19832" y="7431"/>
                  </a:lnTo>
                  <a:lnTo>
                    <a:pt x="19832" y="7292"/>
                  </a:lnTo>
                  <a:lnTo>
                    <a:pt x="19992" y="7292"/>
                  </a:lnTo>
                  <a:lnTo>
                    <a:pt x="19992" y="7229"/>
                  </a:lnTo>
                  <a:lnTo>
                    <a:pt x="19992" y="7160"/>
                  </a:lnTo>
                  <a:lnTo>
                    <a:pt x="19992" y="7097"/>
                  </a:lnTo>
                  <a:lnTo>
                    <a:pt x="19832" y="7021"/>
                  </a:lnTo>
                  <a:lnTo>
                    <a:pt x="19832" y="6958"/>
                  </a:lnTo>
                  <a:lnTo>
                    <a:pt x="19752" y="6889"/>
                  </a:lnTo>
                  <a:lnTo>
                    <a:pt x="19680" y="6826"/>
                  </a:lnTo>
                  <a:lnTo>
                    <a:pt x="19592" y="6688"/>
                  </a:lnTo>
                  <a:lnTo>
                    <a:pt x="19441" y="6618"/>
                  </a:lnTo>
                  <a:lnTo>
                    <a:pt x="19441" y="6556"/>
                  </a:lnTo>
                  <a:lnTo>
                    <a:pt x="19369" y="6556"/>
                  </a:lnTo>
                  <a:lnTo>
                    <a:pt x="19289" y="6618"/>
                  </a:lnTo>
                  <a:lnTo>
                    <a:pt x="19201" y="6556"/>
                  </a:lnTo>
                  <a:lnTo>
                    <a:pt x="19129" y="6424"/>
                  </a:lnTo>
                  <a:lnTo>
                    <a:pt x="19129" y="6076"/>
                  </a:lnTo>
                  <a:lnTo>
                    <a:pt x="19129" y="5944"/>
                  </a:lnTo>
                  <a:lnTo>
                    <a:pt x="19201" y="5944"/>
                  </a:lnTo>
                  <a:lnTo>
                    <a:pt x="19201" y="5743"/>
                  </a:lnTo>
                  <a:lnTo>
                    <a:pt x="19049" y="5674"/>
                  </a:lnTo>
                  <a:lnTo>
                    <a:pt x="19129" y="5611"/>
                  </a:lnTo>
                  <a:lnTo>
                    <a:pt x="18889" y="5611"/>
                  </a:lnTo>
                  <a:lnTo>
                    <a:pt x="18889" y="5535"/>
                  </a:lnTo>
                  <a:lnTo>
                    <a:pt x="18889" y="5403"/>
                  </a:lnTo>
                  <a:lnTo>
                    <a:pt x="18738" y="5271"/>
                  </a:lnTo>
                  <a:lnTo>
                    <a:pt x="18738" y="5132"/>
                  </a:lnTo>
                  <a:lnTo>
                    <a:pt x="18578" y="5069"/>
                  </a:lnTo>
                  <a:lnTo>
                    <a:pt x="18506" y="5132"/>
                  </a:lnTo>
                  <a:lnTo>
                    <a:pt x="18426" y="5000"/>
                  </a:lnTo>
                  <a:lnTo>
                    <a:pt x="18354" y="5000"/>
                  </a:lnTo>
                  <a:lnTo>
                    <a:pt x="18266" y="4938"/>
                  </a:lnTo>
                  <a:lnTo>
                    <a:pt x="18114" y="5000"/>
                  </a:lnTo>
                  <a:lnTo>
                    <a:pt x="18034" y="4799"/>
                  </a:lnTo>
                  <a:lnTo>
                    <a:pt x="17803" y="4729"/>
                  </a:lnTo>
                  <a:lnTo>
                    <a:pt x="17803" y="4667"/>
                  </a:lnTo>
                  <a:lnTo>
                    <a:pt x="17491" y="4667"/>
                  </a:lnTo>
                  <a:lnTo>
                    <a:pt x="17491" y="4729"/>
                  </a:lnTo>
                  <a:lnTo>
                    <a:pt x="17411" y="4729"/>
                  </a:lnTo>
                  <a:lnTo>
                    <a:pt x="17411" y="5000"/>
                  </a:lnTo>
                  <a:lnTo>
                    <a:pt x="17411" y="5069"/>
                  </a:lnTo>
                  <a:lnTo>
                    <a:pt x="17179" y="5069"/>
                  </a:lnTo>
                  <a:lnTo>
                    <a:pt x="17099" y="5000"/>
                  </a:lnTo>
                  <a:lnTo>
                    <a:pt x="17099" y="4799"/>
                  </a:lnTo>
                  <a:lnTo>
                    <a:pt x="17099" y="4667"/>
                  </a:lnTo>
                  <a:lnTo>
                    <a:pt x="17012" y="4667"/>
                  </a:lnTo>
                  <a:lnTo>
                    <a:pt x="16940" y="4729"/>
                  </a:lnTo>
                  <a:lnTo>
                    <a:pt x="16636" y="4729"/>
                  </a:lnTo>
                  <a:lnTo>
                    <a:pt x="16548" y="4861"/>
                  </a:lnTo>
                  <a:lnTo>
                    <a:pt x="16396" y="4861"/>
                  </a:lnTo>
                  <a:lnTo>
                    <a:pt x="16396" y="5069"/>
                  </a:lnTo>
                  <a:lnTo>
                    <a:pt x="16237" y="5271"/>
                  </a:lnTo>
                  <a:lnTo>
                    <a:pt x="16085" y="5208"/>
                  </a:lnTo>
                  <a:lnTo>
                    <a:pt x="16013" y="5069"/>
                  </a:lnTo>
                  <a:lnTo>
                    <a:pt x="15773" y="5000"/>
                  </a:lnTo>
                  <a:lnTo>
                    <a:pt x="15685" y="4861"/>
                  </a:lnTo>
                  <a:lnTo>
                    <a:pt x="15461" y="4938"/>
                  </a:lnTo>
                  <a:lnTo>
                    <a:pt x="15461" y="4799"/>
                  </a:lnTo>
                  <a:lnTo>
                    <a:pt x="15382" y="4729"/>
                  </a:lnTo>
                  <a:lnTo>
                    <a:pt x="15310" y="4799"/>
                  </a:lnTo>
                  <a:lnTo>
                    <a:pt x="15222" y="4799"/>
                  </a:lnTo>
                  <a:lnTo>
                    <a:pt x="15070" y="4799"/>
                  </a:lnTo>
                  <a:lnTo>
                    <a:pt x="14998" y="4938"/>
                  </a:lnTo>
                  <a:lnTo>
                    <a:pt x="14910" y="4938"/>
                  </a:lnTo>
                  <a:lnTo>
                    <a:pt x="14910" y="4861"/>
                  </a:lnTo>
                  <a:lnTo>
                    <a:pt x="14838" y="4799"/>
                  </a:lnTo>
                  <a:lnTo>
                    <a:pt x="14910" y="4729"/>
                  </a:lnTo>
                  <a:lnTo>
                    <a:pt x="14910" y="4590"/>
                  </a:lnTo>
                  <a:lnTo>
                    <a:pt x="14910" y="4458"/>
                  </a:lnTo>
                  <a:lnTo>
                    <a:pt x="14838" y="4396"/>
                  </a:lnTo>
                  <a:lnTo>
                    <a:pt x="14838" y="4319"/>
                  </a:lnTo>
                  <a:lnTo>
                    <a:pt x="14998" y="4319"/>
                  </a:lnTo>
                  <a:lnTo>
                    <a:pt x="14998" y="4257"/>
                  </a:lnTo>
                  <a:lnTo>
                    <a:pt x="14838" y="4056"/>
                  </a:lnTo>
                  <a:lnTo>
                    <a:pt x="14758" y="3917"/>
                  </a:lnTo>
                  <a:lnTo>
                    <a:pt x="14670" y="3854"/>
                  </a:lnTo>
                  <a:lnTo>
                    <a:pt x="14519" y="3854"/>
                  </a:lnTo>
                  <a:lnTo>
                    <a:pt x="14447" y="3646"/>
                  </a:lnTo>
                  <a:lnTo>
                    <a:pt x="14447" y="3451"/>
                  </a:lnTo>
                  <a:lnTo>
                    <a:pt x="14447" y="3375"/>
                  </a:lnTo>
                  <a:lnTo>
                    <a:pt x="14359" y="3243"/>
                  </a:lnTo>
                  <a:lnTo>
                    <a:pt x="14287" y="3104"/>
                  </a:lnTo>
                  <a:lnTo>
                    <a:pt x="14207" y="2972"/>
                  </a:lnTo>
                  <a:lnTo>
                    <a:pt x="14055" y="2972"/>
                  </a:lnTo>
                  <a:lnTo>
                    <a:pt x="13983" y="2833"/>
                  </a:lnTo>
                  <a:lnTo>
                    <a:pt x="13983" y="2701"/>
                  </a:lnTo>
                  <a:lnTo>
                    <a:pt x="13895" y="2701"/>
                  </a:lnTo>
                  <a:lnTo>
                    <a:pt x="13823" y="2639"/>
                  </a:lnTo>
                  <a:lnTo>
                    <a:pt x="13895" y="2431"/>
                  </a:lnTo>
                  <a:lnTo>
                    <a:pt x="13823" y="2368"/>
                  </a:lnTo>
                  <a:lnTo>
                    <a:pt x="13744" y="2160"/>
                  </a:lnTo>
                  <a:lnTo>
                    <a:pt x="13823" y="2028"/>
                  </a:lnTo>
                  <a:lnTo>
                    <a:pt x="13672" y="2028"/>
                  </a:lnTo>
                  <a:lnTo>
                    <a:pt x="13672" y="1965"/>
                  </a:lnTo>
                  <a:lnTo>
                    <a:pt x="13744" y="1694"/>
                  </a:lnTo>
                  <a:lnTo>
                    <a:pt x="13672" y="1694"/>
                  </a:lnTo>
                  <a:lnTo>
                    <a:pt x="13504" y="1694"/>
                  </a:lnTo>
                  <a:lnTo>
                    <a:pt x="13504" y="1618"/>
                  </a:lnTo>
                  <a:lnTo>
                    <a:pt x="13432" y="1618"/>
                  </a:lnTo>
                  <a:lnTo>
                    <a:pt x="13504" y="1486"/>
                  </a:lnTo>
                  <a:lnTo>
                    <a:pt x="13344" y="1486"/>
                  </a:lnTo>
                  <a:lnTo>
                    <a:pt x="13272" y="1486"/>
                  </a:lnTo>
                  <a:lnTo>
                    <a:pt x="13192" y="1354"/>
                  </a:lnTo>
                  <a:lnTo>
                    <a:pt x="13032" y="1285"/>
                  </a:lnTo>
                  <a:lnTo>
                    <a:pt x="12960" y="1153"/>
                  </a:lnTo>
                  <a:lnTo>
                    <a:pt x="12881" y="1021"/>
                  </a:lnTo>
                  <a:lnTo>
                    <a:pt x="12417" y="1083"/>
                  </a:lnTo>
                  <a:lnTo>
                    <a:pt x="12329" y="1021"/>
                  </a:lnTo>
                  <a:lnTo>
                    <a:pt x="12417" y="944"/>
                  </a:lnTo>
                  <a:lnTo>
                    <a:pt x="12417" y="882"/>
                  </a:lnTo>
                  <a:lnTo>
                    <a:pt x="12329" y="674"/>
                  </a:lnTo>
                  <a:lnTo>
                    <a:pt x="12177" y="674"/>
                  </a:lnTo>
                  <a:lnTo>
                    <a:pt x="12018" y="674"/>
                  </a:lnTo>
                  <a:lnTo>
                    <a:pt x="11946" y="674"/>
                  </a:lnTo>
                  <a:lnTo>
                    <a:pt x="11946" y="1083"/>
                  </a:lnTo>
                  <a:lnTo>
                    <a:pt x="11866" y="1083"/>
                  </a:lnTo>
                  <a:lnTo>
                    <a:pt x="11866" y="1021"/>
                  </a:lnTo>
                  <a:lnTo>
                    <a:pt x="11794" y="1021"/>
                  </a:lnTo>
                  <a:lnTo>
                    <a:pt x="11794" y="1083"/>
                  </a:lnTo>
                  <a:lnTo>
                    <a:pt x="11482" y="1153"/>
                  </a:lnTo>
                  <a:lnTo>
                    <a:pt x="11330" y="1285"/>
                  </a:lnTo>
                  <a:lnTo>
                    <a:pt x="11243" y="1215"/>
                  </a:lnTo>
                  <a:lnTo>
                    <a:pt x="11003" y="882"/>
                  </a:lnTo>
                  <a:lnTo>
                    <a:pt x="10931" y="674"/>
                  </a:lnTo>
                  <a:lnTo>
                    <a:pt x="10851" y="403"/>
                  </a:lnTo>
                  <a:lnTo>
                    <a:pt x="10851" y="208"/>
                  </a:lnTo>
                  <a:lnTo>
                    <a:pt x="10779" y="208"/>
                  </a:lnTo>
                  <a:lnTo>
                    <a:pt x="10779" y="132"/>
                  </a:lnTo>
                  <a:lnTo>
                    <a:pt x="10691" y="132"/>
                  </a:lnTo>
                  <a:lnTo>
                    <a:pt x="10539" y="0"/>
                  </a:lnTo>
                  <a:lnTo>
                    <a:pt x="10467" y="0"/>
                  </a:lnTo>
                  <a:lnTo>
                    <a:pt x="10467" y="132"/>
                  </a:lnTo>
                  <a:lnTo>
                    <a:pt x="10380" y="132"/>
                  </a:lnTo>
                  <a:lnTo>
                    <a:pt x="10076" y="340"/>
                  </a:lnTo>
                  <a:lnTo>
                    <a:pt x="9916" y="340"/>
                  </a:lnTo>
                  <a:lnTo>
                    <a:pt x="9916" y="271"/>
                  </a:lnTo>
                  <a:lnTo>
                    <a:pt x="9836" y="208"/>
                  </a:lnTo>
                  <a:lnTo>
                    <a:pt x="9764" y="271"/>
                  </a:lnTo>
                  <a:lnTo>
                    <a:pt x="9764" y="403"/>
                  </a:lnTo>
                  <a:lnTo>
                    <a:pt x="9676" y="479"/>
                  </a:lnTo>
                  <a:lnTo>
                    <a:pt x="9764" y="674"/>
                  </a:lnTo>
                  <a:lnTo>
                    <a:pt x="9676" y="674"/>
                  </a:lnTo>
                  <a:lnTo>
                    <a:pt x="9365" y="813"/>
                  </a:lnTo>
                  <a:lnTo>
                    <a:pt x="9293" y="674"/>
                  </a:lnTo>
                  <a:lnTo>
                    <a:pt x="9213" y="611"/>
                  </a:lnTo>
                  <a:lnTo>
                    <a:pt x="9141" y="542"/>
                  </a:lnTo>
                  <a:lnTo>
                    <a:pt x="9053" y="542"/>
                  </a:lnTo>
                  <a:lnTo>
                    <a:pt x="8901" y="674"/>
                  </a:lnTo>
                  <a:lnTo>
                    <a:pt x="8901" y="813"/>
                  </a:lnTo>
                  <a:lnTo>
                    <a:pt x="8901" y="882"/>
                  </a:lnTo>
                  <a:lnTo>
                    <a:pt x="8901" y="1021"/>
                  </a:lnTo>
                  <a:lnTo>
                    <a:pt x="8901" y="1083"/>
                  </a:lnTo>
                  <a:lnTo>
                    <a:pt x="8821" y="1083"/>
                  </a:lnTo>
                  <a:lnTo>
                    <a:pt x="8662" y="1083"/>
                  </a:lnTo>
                  <a:lnTo>
                    <a:pt x="8750" y="1153"/>
                  </a:lnTo>
                  <a:lnTo>
                    <a:pt x="8662" y="1153"/>
                  </a:lnTo>
                  <a:lnTo>
                    <a:pt x="8510" y="1354"/>
                  </a:lnTo>
                  <a:lnTo>
                    <a:pt x="8590" y="1486"/>
                  </a:lnTo>
                  <a:lnTo>
                    <a:pt x="8590" y="1556"/>
                  </a:lnTo>
                  <a:lnTo>
                    <a:pt x="8510" y="1618"/>
                  </a:lnTo>
                  <a:lnTo>
                    <a:pt x="8438" y="1826"/>
                  </a:lnTo>
                  <a:lnTo>
                    <a:pt x="8510" y="1965"/>
                  </a:lnTo>
                  <a:lnTo>
                    <a:pt x="8350" y="1965"/>
                  </a:lnTo>
                  <a:lnTo>
                    <a:pt x="8198" y="2368"/>
                  </a:lnTo>
                  <a:lnTo>
                    <a:pt x="8126" y="2500"/>
                  </a:lnTo>
                  <a:lnTo>
                    <a:pt x="8198" y="2569"/>
                  </a:lnTo>
                  <a:lnTo>
                    <a:pt x="8438" y="2833"/>
                  </a:lnTo>
                  <a:lnTo>
                    <a:pt x="8510" y="2833"/>
                  </a:lnTo>
                  <a:lnTo>
                    <a:pt x="8510" y="2910"/>
                  </a:lnTo>
                  <a:lnTo>
                    <a:pt x="8662" y="2972"/>
                  </a:lnTo>
                  <a:lnTo>
                    <a:pt x="8750" y="3042"/>
                  </a:lnTo>
                  <a:lnTo>
                    <a:pt x="8750" y="3104"/>
                  </a:lnTo>
                  <a:lnTo>
                    <a:pt x="8750" y="3375"/>
                  </a:lnTo>
                  <a:lnTo>
                    <a:pt x="8750" y="3451"/>
                  </a:lnTo>
                  <a:lnTo>
                    <a:pt x="8750" y="3583"/>
                  </a:lnTo>
                  <a:lnTo>
                    <a:pt x="8750" y="3646"/>
                  </a:lnTo>
                  <a:lnTo>
                    <a:pt x="8901" y="3722"/>
                  </a:lnTo>
                  <a:lnTo>
                    <a:pt x="8981" y="3785"/>
                  </a:lnTo>
                  <a:lnTo>
                    <a:pt x="9141" y="4056"/>
                  </a:lnTo>
                  <a:lnTo>
                    <a:pt x="9141" y="4125"/>
                  </a:lnTo>
                  <a:lnTo>
                    <a:pt x="9053" y="4257"/>
                  </a:lnTo>
                  <a:lnTo>
                    <a:pt x="9141" y="4319"/>
                  </a:lnTo>
                  <a:lnTo>
                    <a:pt x="9141" y="4396"/>
                  </a:lnTo>
                  <a:lnTo>
                    <a:pt x="9053" y="4458"/>
                  </a:lnTo>
                  <a:lnTo>
                    <a:pt x="9053" y="4590"/>
                  </a:lnTo>
                  <a:lnTo>
                    <a:pt x="9053" y="4667"/>
                  </a:lnTo>
                  <a:lnTo>
                    <a:pt x="9141" y="4861"/>
                  </a:lnTo>
                  <a:lnTo>
                    <a:pt x="9213" y="4861"/>
                  </a:lnTo>
                  <a:lnTo>
                    <a:pt x="9213" y="5069"/>
                  </a:lnTo>
                  <a:lnTo>
                    <a:pt x="9053" y="5208"/>
                  </a:lnTo>
                  <a:lnTo>
                    <a:pt x="9053" y="5403"/>
                  </a:lnTo>
                  <a:lnTo>
                    <a:pt x="9141" y="5403"/>
                  </a:lnTo>
                  <a:lnTo>
                    <a:pt x="9213" y="5271"/>
                  </a:lnTo>
                  <a:lnTo>
                    <a:pt x="9213" y="5340"/>
                  </a:lnTo>
                  <a:lnTo>
                    <a:pt x="9293" y="5535"/>
                  </a:lnTo>
                  <a:lnTo>
                    <a:pt x="9453" y="5535"/>
                  </a:lnTo>
                  <a:lnTo>
                    <a:pt x="9676" y="5611"/>
                  </a:lnTo>
                  <a:lnTo>
                    <a:pt x="9676" y="5806"/>
                  </a:lnTo>
                  <a:lnTo>
                    <a:pt x="9604" y="5944"/>
                  </a:lnTo>
                  <a:lnTo>
                    <a:pt x="9764" y="5944"/>
                  </a:lnTo>
                  <a:lnTo>
                    <a:pt x="9836" y="5944"/>
                  </a:lnTo>
                  <a:lnTo>
                    <a:pt x="10156" y="5806"/>
                  </a:lnTo>
                  <a:lnTo>
                    <a:pt x="10539" y="5806"/>
                  </a:lnTo>
                  <a:lnTo>
                    <a:pt x="10619" y="6076"/>
                  </a:lnTo>
                  <a:lnTo>
                    <a:pt x="10380" y="6153"/>
                  </a:lnTo>
                  <a:lnTo>
                    <a:pt x="10380" y="6285"/>
                  </a:lnTo>
                  <a:lnTo>
                    <a:pt x="10308" y="6424"/>
                  </a:lnTo>
                  <a:lnTo>
                    <a:pt x="10380" y="6556"/>
                  </a:lnTo>
                  <a:lnTo>
                    <a:pt x="9988" y="6618"/>
                  </a:lnTo>
                  <a:lnTo>
                    <a:pt x="9988" y="6688"/>
                  </a:lnTo>
                  <a:lnTo>
                    <a:pt x="10228" y="6889"/>
                  </a:lnTo>
                  <a:lnTo>
                    <a:pt x="10380" y="6757"/>
                  </a:lnTo>
                  <a:lnTo>
                    <a:pt x="10380" y="6826"/>
                  </a:lnTo>
                  <a:lnTo>
                    <a:pt x="10467" y="6958"/>
                  </a:lnTo>
                  <a:lnTo>
                    <a:pt x="10619" y="6958"/>
                  </a:lnTo>
                  <a:lnTo>
                    <a:pt x="10691" y="6958"/>
                  </a:lnTo>
                  <a:lnTo>
                    <a:pt x="10779" y="6958"/>
                  </a:lnTo>
                  <a:lnTo>
                    <a:pt x="11091" y="7160"/>
                  </a:lnTo>
                  <a:lnTo>
                    <a:pt x="11163" y="7229"/>
                  </a:lnTo>
                  <a:lnTo>
                    <a:pt x="11091" y="7368"/>
                  </a:lnTo>
                  <a:lnTo>
                    <a:pt x="10931" y="7431"/>
                  </a:lnTo>
                  <a:lnTo>
                    <a:pt x="10931" y="7563"/>
                  </a:lnTo>
                  <a:lnTo>
                    <a:pt x="10691" y="7639"/>
                  </a:lnTo>
                  <a:lnTo>
                    <a:pt x="10539" y="7833"/>
                  </a:lnTo>
                  <a:lnTo>
                    <a:pt x="10619" y="8042"/>
                  </a:lnTo>
                  <a:lnTo>
                    <a:pt x="10539" y="8104"/>
                  </a:lnTo>
                  <a:lnTo>
                    <a:pt x="10467" y="8174"/>
                  </a:lnTo>
                  <a:lnTo>
                    <a:pt x="10156" y="8174"/>
                  </a:lnTo>
                  <a:lnTo>
                    <a:pt x="9988" y="8174"/>
                  </a:lnTo>
                  <a:lnTo>
                    <a:pt x="9836" y="8444"/>
                  </a:lnTo>
                  <a:lnTo>
                    <a:pt x="9916" y="8583"/>
                  </a:lnTo>
                  <a:lnTo>
                    <a:pt x="9916" y="8646"/>
                  </a:lnTo>
                  <a:lnTo>
                    <a:pt x="9836" y="8715"/>
                  </a:lnTo>
                  <a:lnTo>
                    <a:pt x="9764" y="8778"/>
                  </a:lnTo>
                  <a:lnTo>
                    <a:pt x="9293" y="8778"/>
                  </a:lnTo>
                  <a:lnTo>
                    <a:pt x="9141" y="8778"/>
                  </a:lnTo>
                  <a:lnTo>
                    <a:pt x="8981" y="8646"/>
                  </a:lnTo>
                  <a:lnTo>
                    <a:pt x="8750" y="8646"/>
                  </a:lnTo>
                  <a:lnTo>
                    <a:pt x="8750" y="8778"/>
                  </a:lnTo>
                  <a:lnTo>
                    <a:pt x="8662" y="8917"/>
                  </a:lnTo>
                  <a:lnTo>
                    <a:pt x="8750" y="9049"/>
                  </a:lnTo>
                  <a:lnTo>
                    <a:pt x="8821" y="9125"/>
                  </a:lnTo>
                  <a:lnTo>
                    <a:pt x="8662" y="9257"/>
                  </a:lnTo>
                  <a:lnTo>
                    <a:pt x="8662" y="9528"/>
                  </a:lnTo>
                  <a:lnTo>
                    <a:pt x="8750" y="9590"/>
                  </a:lnTo>
                  <a:lnTo>
                    <a:pt x="8750" y="9722"/>
                  </a:lnTo>
                  <a:lnTo>
                    <a:pt x="8510" y="9722"/>
                  </a:lnTo>
                  <a:lnTo>
                    <a:pt x="8350" y="9590"/>
                  </a:lnTo>
                  <a:lnTo>
                    <a:pt x="8278" y="9590"/>
                  </a:lnTo>
                  <a:lnTo>
                    <a:pt x="8198" y="9660"/>
                  </a:lnTo>
                  <a:lnTo>
                    <a:pt x="8126" y="9660"/>
                  </a:lnTo>
                  <a:lnTo>
                    <a:pt x="7966" y="9722"/>
                  </a:lnTo>
                  <a:lnTo>
                    <a:pt x="7887" y="9722"/>
                  </a:lnTo>
                  <a:lnTo>
                    <a:pt x="7815" y="9993"/>
                  </a:lnTo>
                  <a:lnTo>
                    <a:pt x="7575" y="9993"/>
                  </a:lnTo>
                  <a:lnTo>
                    <a:pt x="7575" y="10069"/>
                  </a:lnTo>
                  <a:lnTo>
                    <a:pt x="7335" y="10069"/>
                  </a:lnTo>
                  <a:lnTo>
                    <a:pt x="7263" y="10132"/>
                  </a:lnTo>
                  <a:lnTo>
                    <a:pt x="7183" y="10132"/>
                  </a:lnTo>
                  <a:lnTo>
                    <a:pt x="7111" y="10201"/>
                  </a:lnTo>
                  <a:lnTo>
                    <a:pt x="6800" y="10340"/>
                  </a:lnTo>
                  <a:lnTo>
                    <a:pt x="6640" y="10132"/>
                  </a:lnTo>
                  <a:lnTo>
                    <a:pt x="6320" y="9993"/>
                  </a:lnTo>
                  <a:lnTo>
                    <a:pt x="6169" y="10069"/>
                  </a:lnTo>
                  <a:lnTo>
                    <a:pt x="6169" y="9993"/>
                  </a:lnTo>
                  <a:lnTo>
                    <a:pt x="6097" y="9993"/>
                  </a:lnTo>
                  <a:lnTo>
                    <a:pt x="5937" y="10472"/>
                  </a:lnTo>
                  <a:lnTo>
                    <a:pt x="6009" y="10535"/>
                  </a:lnTo>
                  <a:lnTo>
                    <a:pt x="5937" y="10674"/>
                  </a:lnTo>
                  <a:lnTo>
                    <a:pt x="6097" y="10875"/>
                  </a:lnTo>
                  <a:lnTo>
                    <a:pt x="6249" y="11014"/>
                  </a:lnTo>
                  <a:lnTo>
                    <a:pt x="6249" y="11076"/>
                  </a:lnTo>
                  <a:lnTo>
                    <a:pt x="6169" y="11076"/>
                  </a:lnTo>
                  <a:lnTo>
                    <a:pt x="6169" y="11347"/>
                  </a:lnTo>
                  <a:lnTo>
                    <a:pt x="6249" y="11417"/>
                  </a:lnTo>
                  <a:lnTo>
                    <a:pt x="6249" y="11479"/>
                  </a:lnTo>
                  <a:lnTo>
                    <a:pt x="6097" y="11417"/>
                  </a:lnTo>
                  <a:lnTo>
                    <a:pt x="6097" y="11556"/>
                  </a:lnTo>
                  <a:lnTo>
                    <a:pt x="5937" y="11618"/>
                  </a:lnTo>
                  <a:lnTo>
                    <a:pt x="5857" y="11688"/>
                  </a:lnTo>
                  <a:lnTo>
                    <a:pt x="5625" y="11750"/>
                  </a:lnTo>
                  <a:lnTo>
                    <a:pt x="5545" y="11750"/>
                  </a:lnTo>
                  <a:lnTo>
                    <a:pt x="5306" y="11750"/>
                  </a:lnTo>
                  <a:lnTo>
                    <a:pt x="5154" y="11618"/>
                  </a:lnTo>
                  <a:lnTo>
                    <a:pt x="4994" y="11688"/>
                  </a:lnTo>
                  <a:lnTo>
                    <a:pt x="4682" y="11688"/>
                  </a:lnTo>
                  <a:lnTo>
                    <a:pt x="4531" y="11750"/>
                  </a:lnTo>
                  <a:lnTo>
                    <a:pt x="4371" y="11750"/>
                  </a:lnTo>
                  <a:lnTo>
                    <a:pt x="4299" y="11750"/>
                  </a:lnTo>
                  <a:lnTo>
                    <a:pt x="4299" y="11688"/>
                  </a:lnTo>
                  <a:lnTo>
                    <a:pt x="4219" y="11688"/>
                  </a:lnTo>
                  <a:lnTo>
                    <a:pt x="3907" y="11618"/>
                  </a:lnTo>
                  <a:lnTo>
                    <a:pt x="3827" y="11618"/>
                  </a:lnTo>
                  <a:lnTo>
                    <a:pt x="3668" y="11556"/>
                  </a:lnTo>
                  <a:lnTo>
                    <a:pt x="3668" y="11479"/>
                  </a:lnTo>
                  <a:lnTo>
                    <a:pt x="3516" y="11618"/>
                  </a:lnTo>
                  <a:lnTo>
                    <a:pt x="3444" y="11688"/>
                  </a:lnTo>
                  <a:lnTo>
                    <a:pt x="3444" y="11889"/>
                  </a:lnTo>
                  <a:lnTo>
                    <a:pt x="3356" y="12090"/>
                  </a:lnTo>
                  <a:lnTo>
                    <a:pt x="3204" y="12021"/>
                  </a:lnTo>
                  <a:lnTo>
                    <a:pt x="3044" y="11826"/>
                  </a:lnTo>
                  <a:lnTo>
                    <a:pt x="2805" y="11889"/>
                  </a:lnTo>
                  <a:lnTo>
                    <a:pt x="2653" y="11958"/>
                  </a:lnTo>
                  <a:lnTo>
                    <a:pt x="2581" y="11958"/>
                  </a:lnTo>
                  <a:lnTo>
                    <a:pt x="2421" y="11958"/>
                  </a:lnTo>
                  <a:lnTo>
                    <a:pt x="2341" y="11688"/>
                  </a:lnTo>
                  <a:lnTo>
                    <a:pt x="2189" y="11688"/>
                  </a:lnTo>
                  <a:lnTo>
                    <a:pt x="2189" y="11750"/>
                  </a:lnTo>
                  <a:lnTo>
                    <a:pt x="2117" y="11750"/>
                  </a:lnTo>
                  <a:lnTo>
                    <a:pt x="1878" y="11826"/>
                  </a:lnTo>
                  <a:lnTo>
                    <a:pt x="1790" y="11826"/>
                  </a:lnTo>
                  <a:lnTo>
                    <a:pt x="1718" y="11750"/>
                  </a:lnTo>
                  <a:lnTo>
                    <a:pt x="1638" y="11750"/>
                  </a:lnTo>
                  <a:lnTo>
                    <a:pt x="1478" y="11750"/>
                  </a:lnTo>
                  <a:lnTo>
                    <a:pt x="1406" y="11958"/>
                  </a:lnTo>
                  <a:lnTo>
                    <a:pt x="1326" y="11958"/>
                  </a:lnTo>
                  <a:lnTo>
                    <a:pt x="1326" y="11826"/>
                  </a:lnTo>
                  <a:lnTo>
                    <a:pt x="1254" y="11750"/>
                  </a:lnTo>
                  <a:lnTo>
                    <a:pt x="1095" y="11618"/>
                  </a:lnTo>
                  <a:lnTo>
                    <a:pt x="1015" y="11688"/>
                  </a:lnTo>
                  <a:lnTo>
                    <a:pt x="1015" y="11750"/>
                  </a:lnTo>
                  <a:lnTo>
                    <a:pt x="863" y="11826"/>
                  </a:lnTo>
                  <a:lnTo>
                    <a:pt x="863" y="11958"/>
                  </a:lnTo>
                  <a:lnTo>
                    <a:pt x="703" y="12021"/>
                  </a:lnTo>
                  <a:lnTo>
                    <a:pt x="791" y="12361"/>
                  </a:lnTo>
                  <a:lnTo>
                    <a:pt x="703" y="12361"/>
                  </a:lnTo>
                  <a:lnTo>
                    <a:pt x="623" y="12361"/>
                  </a:lnTo>
                  <a:lnTo>
                    <a:pt x="551" y="12361"/>
                  </a:lnTo>
                  <a:lnTo>
                    <a:pt x="392" y="12292"/>
                  </a:lnTo>
                  <a:lnTo>
                    <a:pt x="240" y="12424"/>
                  </a:lnTo>
                  <a:lnTo>
                    <a:pt x="240" y="12563"/>
                  </a:lnTo>
                  <a:lnTo>
                    <a:pt x="80" y="12632"/>
                  </a:lnTo>
                  <a:lnTo>
                    <a:pt x="152" y="12694"/>
                  </a:lnTo>
                  <a:lnTo>
                    <a:pt x="80" y="12771"/>
                  </a:lnTo>
                  <a:lnTo>
                    <a:pt x="80" y="12833"/>
                  </a:lnTo>
                  <a:lnTo>
                    <a:pt x="0" y="12903"/>
                  </a:lnTo>
                  <a:lnTo>
                    <a:pt x="240" y="13313"/>
                  </a:lnTo>
                  <a:lnTo>
                    <a:pt x="240" y="13375"/>
                  </a:lnTo>
                  <a:lnTo>
                    <a:pt x="80" y="13444"/>
                  </a:lnTo>
                  <a:lnTo>
                    <a:pt x="152" y="13507"/>
                  </a:lnTo>
                  <a:lnTo>
                    <a:pt x="551" y="1371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94" name="Freeform 57"/>
            <p:cNvSpPr>
              <a:spLocks/>
            </p:cNvSpPr>
            <p:nvPr/>
          </p:nvSpPr>
          <p:spPr bwMode="auto">
            <a:xfrm>
              <a:off x="4014" y="3458"/>
              <a:ext cx="20" cy="2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9592" y="3673"/>
                  </a:moveTo>
                  <a:lnTo>
                    <a:pt x="19592" y="19592"/>
                  </a:lnTo>
                  <a:lnTo>
                    <a:pt x="0" y="19592"/>
                  </a:lnTo>
                  <a:lnTo>
                    <a:pt x="0" y="7755"/>
                  </a:lnTo>
                  <a:lnTo>
                    <a:pt x="3673" y="3673"/>
                  </a:lnTo>
                  <a:lnTo>
                    <a:pt x="15918" y="0"/>
                  </a:lnTo>
                  <a:lnTo>
                    <a:pt x="19592" y="3673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grpSp>
          <p:nvGrpSpPr>
            <p:cNvPr id="37941" name="Group 58"/>
            <p:cNvGrpSpPr>
              <a:grpSpLocks/>
            </p:cNvGrpSpPr>
            <p:nvPr/>
          </p:nvGrpSpPr>
          <p:grpSpPr bwMode="auto">
            <a:xfrm>
              <a:off x="4009" y="2730"/>
              <a:ext cx="1095" cy="938"/>
              <a:chOff x="0" y="0"/>
              <a:chExt cx="20000" cy="19997"/>
            </a:xfrm>
          </p:grpSpPr>
          <p:sp>
            <p:nvSpPr>
              <p:cNvPr id="6204" name="Freeform 59"/>
              <p:cNvSpPr>
                <a:spLocks/>
              </p:cNvSpPr>
              <p:nvPr/>
            </p:nvSpPr>
            <p:spPr bwMode="auto">
              <a:xfrm>
                <a:off x="4" y="1"/>
                <a:ext cx="20005" cy="19617"/>
              </a:xfrm>
              <a:custGeom>
                <a:avLst/>
                <a:gdLst>
                  <a:gd name="T0" fmla="*/ 15411 w 20000"/>
                  <a:gd name="T1" fmla="*/ 2511 h 20000"/>
                  <a:gd name="T2" fmla="*/ 15711 w 20000"/>
                  <a:gd name="T3" fmla="*/ 1958 h 20000"/>
                  <a:gd name="T4" fmla="*/ 14205 w 20000"/>
                  <a:gd name="T5" fmla="*/ 1066 h 20000"/>
                  <a:gd name="T6" fmla="*/ 13270 w 20000"/>
                  <a:gd name="T7" fmla="*/ 46 h 20000"/>
                  <a:gd name="T8" fmla="*/ 12203 w 20000"/>
                  <a:gd name="T9" fmla="*/ 320 h 20000"/>
                  <a:gd name="T10" fmla="*/ 11129 w 20000"/>
                  <a:gd name="T11" fmla="*/ 46 h 20000"/>
                  <a:gd name="T12" fmla="*/ 11633 w 20000"/>
                  <a:gd name="T13" fmla="*/ 838 h 20000"/>
                  <a:gd name="T14" fmla="*/ 11063 w 20000"/>
                  <a:gd name="T15" fmla="*/ 1441 h 20000"/>
                  <a:gd name="T16" fmla="*/ 9850 w 20000"/>
                  <a:gd name="T17" fmla="*/ 1584 h 20000"/>
                  <a:gd name="T18" fmla="*/ 9288 w 20000"/>
                  <a:gd name="T19" fmla="*/ 2001 h 20000"/>
                  <a:gd name="T20" fmla="*/ 8710 w 20000"/>
                  <a:gd name="T21" fmla="*/ 2462 h 20000"/>
                  <a:gd name="T22" fmla="*/ 7775 w 20000"/>
                  <a:gd name="T23" fmla="*/ 2884 h 20000"/>
                  <a:gd name="T24" fmla="*/ 7855 w 20000"/>
                  <a:gd name="T25" fmla="*/ 3349 h 20000"/>
                  <a:gd name="T26" fmla="*/ 6927 w 20000"/>
                  <a:gd name="T27" fmla="*/ 3390 h 20000"/>
                  <a:gd name="T28" fmla="*/ 6993 w 20000"/>
                  <a:gd name="T29" fmla="*/ 3816 h 20000"/>
                  <a:gd name="T30" fmla="*/ 6927 w 20000"/>
                  <a:gd name="T31" fmla="*/ 4094 h 20000"/>
                  <a:gd name="T32" fmla="*/ 7855 w 20000"/>
                  <a:gd name="T33" fmla="*/ 4234 h 20000"/>
                  <a:gd name="T34" fmla="*/ 8140 w 20000"/>
                  <a:gd name="T35" fmla="*/ 4697 h 20000"/>
                  <a:gd name="T36" fmla="*/ 7994 w 20000"/>
                  <a:gd name="T37" fmla="*/ 5208 h 20000"/>
                  <a:gd name="T38" fmla="*/ 7497 w 20000"/>
                  <a:gd name="T39" fmla="*/ 5305 h 20000"/>
                  <a:gd name="T40" fmla="*/ 6496 w 20000"/>
                  <a:gd name="T41" fmla="*/ 4972 h 20000"/>
                  <a:gd name="T42" fmla="*/ 5714 w 20000"/>
                  <a:gd name="T43" fmla="*/ 4839 h 20000"/>
                  <a:gd name="T44" fmla="*/ 5210 w 20000"/>
                  <a:gd name="T45" fmla="*/ 4415 h 20000"/>
                  <a:gd name="T46" fmla="*/ 3858 w 20000"/>
                  <a:gd name="T47" fmla="*/ 4743 h 20000"/>
                  <a:gd name="T48" fmla="*/ 3142 w 20000"/>
                  <a:gd name="T49" fmla="*/ 4559 h 20000"/>
                  <a:gd name="T50" fmla="*/ 2280 w 20000"/>
                  <a:gd name="T51" fmla="*/ 4788 h 20000"/>
                  <a:gd name="T52" fmla="*/ 2645 w 20000"/>
                  <a:gd name="T53" fmla="*/ 5347 h 20000"/>
                  <a:gd name="T54" fmla="*/ 3142 w 20000"/>
                  <a:gd name="T55" fmla="*/ 5864 h 20000"/>
                  <a:gd name="T56" fmla="*/ 3142 w 20000"/>
                  <a:gd name="T57" fmla="*/ 6370 h 20000"/>
                  <a:gd name="T58" fmla="*/ 2426 w 20000"/>
                  <a:gd name="T59" fmla="*/ 6928 h 20000"/>
                  <a:gd name="T60" fmla="*/ 1286 w 20000"/>
                  <a:gd name="T61" fmla="*/ 7857 h 20000"/>
                  <a:gd name="T62" fmla="*/ 789 w 20000"/>
                  <a:gd name="T63" fmla="*/ 8560 h 20000"/>
                  <a:gd name="T64" fmla="*/ 0 w 20000"/>
                  <a:gd name="T65" fmla="*/ 8791 h 20000"/>
                  <a:gd name="T66" fmla="*/ 2280 w 20000"/>
                  <a:gd name="T67" fmla="*/ 9536 h 20000"/>
                  <a:gd name="T68" fmla="*/ 3712 w 20000"/>
                  <a:gd name="T69" fmla="*/ 9536 h 20000"/>
                  <a:gd name="T70" fmla="*/ 4706 w 20000"/>
                  <a:gd name="T71" fmla="*/ 9211 h 20000"/>
                  <a:gd name="T72" fmla="*/ 5071 w 20000"/>
                  <a:gd name="T73" fmla="*/ 8560 h 20000"/>
                  <a:gd name="T74" fmla="*/ 5495 w 20000"/>
                  <a:gd name="T75" fmla="*/ 9067 h 20000"/>
                  <a:gd name="T76" fmla="*/ 4786 w 20000"/>
                  <a:gd name="T77" fmla="*/ 9585 h 20000"/>
                  <a:gd name="T78" fmla="*/ 6569 w 20000"/>
                  <a:gd name="T79" fmla="*/ 9769 h 20000"/>
                  <a:gd name="T80" fmla="*/ 8060 w 20000"/>
                  <a:gd name="T81" fmla="*/ 10374 h 20000"/>
                  <a:gd name="T82" fmla="*/ 9068 w 20000"/>
                  <a:gd name="T83" fmla="*/ 10560 h 20000"/>
                  <a:gd name="T84" fmla="*/ 10135 w 20000"/>
                  <a:gd name="T85" fmla="*/ 10792 h 20000"/>
                  <a:gd name="T86" fmla="*/ 9996 w 20000"/>
                  <a:gd name="T87" fmla="*/ 10605 h 20000"/>
                  <a:gd name="T88" fmla="*/ 10990 w 20000"/>
                  <a:gd name="T89" fmla="*/ 10927 h 20000"/>
                  <a:gd name="T90" fmla="*/ 11779 w 20000"/>
                  <a:gd name="T91" fmla="*/ 10513 h 20000"/>
                  <a:gd name="T92" fmla="*/ 13489 w 20000"/>
                  <a:gd name="T93" fmla="*/ 10187 h 20000"/>
                  <a:gd name="T94" fmla="*/ 14205 w 20000"/>
                  <a:gd name="T95" fmla="*/ 9999 h 20000"/>
                  <a:gd name="T96" fmla="*/ 14278 w 20000"/>
                  <a:gd name="T97" fmla="*/ 9585 h 20000"/>
                  <a:gd name="T98" fmla="*/ 14205 w 20000"/>
                  <a:gd name="T99" fmla="*/ 9397 h 20000"/>
                  <a:gd name="T100" fmla="*/ 15411 w 20000"/>
                  <a:gd name="T101" fmla="*/ 8748 h 20000"/>
                  <a:gd name="T102" fmla="*/ 16346 w 20000"/>
                  <a:gd name="T103" fmla="*/ 8140 h 20000"/>
                  <a:gd name="T104" fmla="*/ 16843 w 20000"/>
                  <a:gd name="T105" fmla="*/ 7537 h 20000"/>
                  <a:gd name="T106" fmla="*/ 17852 w 20000"/>
                  <a:gd name="T107" fmla="*/ 7208 h 20000"/>
                  <a:gd name="T108" fmla="*/ 18341 w 20000"/>
                  <a:gd name="T109" fmla="*/ 7116 h 20000"/>
                  <a:gd name="T110" fmla="*/ 18919 w 20000"/>
                  <a:gd name="T111" fmla="*/ 6603 h 20000"/>
                  <a:gd name="T112" fmla="*/ 19912 w 20000"/>
                  <a:gd name="T113" fmla="*/ 5347 h 20000"/>
                  <a:gd name="T114" fmla="*/ 18341 w 20000"/>
                  <a:gd name="T115" fmla="*/ 4972 h 20000"/>
                  <a:gd name="T116" fmla="*/ 16924 w 20000"/>
                  <a:gd name="T117" fmla="*/ 4654 h 20000"/>
                  <a:gd name="T118" fmla="*/ 15206 w 20000"/>
                  <a:gd name="T119" fmla="*/ 3952 h 200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000"/>
                  <a:gd name="T181" fmla="*/ 0 h 20000"/>
                  <a:gd name="T182" fmla="*/ 20000 w 20000"/>
                  <a:gd name="T183" fmla="*/ 20000 h 2000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000" h="20000">
                    <a:moveTo>
                      <a:pt x="15345" y="6434"/>
                    </a:moveTo>
                    <a:lnTo>
                      <a:pt x="15345" y="6269"/>
                    </a:lnTo>
                    <a:lnTo>
                      <a:pt x="15206" y="6269"/>
                    </a:lnTo>
                    <a:lnTo>
                      <a:pt x="15133" y="6008"/>
                    </a:lnTo>
                    <a:lnTo>
                      <a:pt x="14921" y="5842"/>
                    </a:lnTo>
                    <a:lnTo>
                      <a:pt x="14848" y="5668"/>
                    </a:lnTo>
                    <a:lnTo>
                      <a:pt x="14848" y="5503"/>
                    </a:lnTo>
                    <a:lnTo>
                      <a:pt x="15206" y="4989"/>
                    </a:lnTo>
                    <a:lnTo>
                      <a:pt x="15206" y="4745"/>
                    </a:lnTo>
                    <a:lnTo>
                      <a:pt x="15411" y="4571"/>
                    </a:lnTo>
                    <a:lnTo>
                      <a:pt x="15272" y="4232"/>
                    </a:lnTo>
                    <a:lnTo>
                      <a:pt x="15345" y="4066"/>
                    </a:lnTo>
                    <a:lnTo>
                      <a:pt x="15491" y="3892"/>
                    </a:lnTo>
                    <a:lnTo>
                      <a:pt x="15557" y="3892"/>
                    </a:lnTo>
                    <a:lnTo>
                      <a:pt x="15630" y="3892"/>
                    </a:lnTo>
                    <a:lnTo>
                      <a:pt x="15776" y="3892"/>
                    </a:lnTo>
                    <a:lnTo>
                      <a:pt x="15996" y="3979"/>
                    </a:lnTo>
                    <a:lnTo>
                      <a:pt x="16061" y="3979"/>
                    </a:lnTo>
                    <a:lnTo>
                      <a:pt x="15915" y="3640"/>
                    </a:lnTo>
                    <a:lnTo>
                      <a:pt x="15711" y="3561"/>
                    </a:lnTo>
                    <a:lnTo>
                      <a:pt x="15630" y="3126"/>
                    </a:lnTo>
                    <a:lnTo>
                      <a:pt x="15491" y="2960"/>
                    </a:lnTo>
                    <a:lnTo>
                      <a:pt x="15630" y="2621"/>
                    </a:lnTo>
                    <a:lnTo>
                      <a:pt x="15491" y="2447"/>
                    </a:lnTo>
                    <a:lnTo>
                      <a:pt x="15411" y="2447"/>
                    </a:lnTo>
                    <a:lnTo>
                      <a:pt x="15133" y="2281"/>
                    </a:lnTo>
                    <a:lnTo>
                      <a:pt x="14987" y="2447"/>
                    </a:lnTo>
                    <a:lnTo>
                      <a:pt x="14848" y="2447"/>
                    </a:lnTo>
                    <a:lnTo>
                      <a:pt x="14563" y="2368"/>
                    </a:lnTo>
                    <a:lnTo>
                      <a:pt x="14205" y="1942"/>
                    </a:lnTo>
                    <a:lnTo>
                      <a:pt x="14059" y="1942"/>
                    </a:lnTo>
                    <a:lnTo>
                      <a:pt x="13993" y="1602"/>
                    </a:lnTo>
                    <a:lnTo>
                      <a:pt x="14132" y="1358"/>
                    </a:lnTo>
                    <a:lnTo>
                      <a:pt x="13993" y="1184"/>
                    </a:lnTo>
                    <a:lnTo>
                      <a:pt x="13920" y="1184"/>
                    </a:lnTo>
                    <a:lnTo>
                      <a:pt x="13920" y="1097"/>
                    </a:lnTo>
                    <a:lnTo>
                      <a:pt x="13993" y="1097"/>
                    </a:lnTo>
                    <a:lnTo>
                      <a:pt x="13993" y="923"/>
                    </a:lnTo>
                    <a:lnTo>
                      <a:pt x="13570" y="845"/>
                    </a:lnTo>
                    <a:lnTo>
                      <a:pt x="13270" y="78"/>
                    </a:lnTo>
                    <a:lnTo>
                      <a:pt x="13204" y="0"/>
                    </a:lnTo>
                    <a:lnTo>
                      <a:pt x="12919" y="0"/>
                    </a:lnTo>
                    <a:lnTo>
                      <a:pt x="12846" y="78"/>
                    </a:lnTo>
                    <a:lnTo>
                      <a:pt x="12707" y="165"/>
                    </a:lnTo>
                    <a:lnTo>
                      <a:pt x="12561" y="165"/>
                    </a:lnTo>
                    <a:lnTo>
                      <a:pt x="12422" y="253"/>
                    </a:lnTo>
                    <a:lnTo>
                      <a:pt x="12495" y="583"/>
                    </a:lnTo>
                    <a:lnTo>
                      <a:pt x="12276" y="679"/>
                    </a:lnTo>
                    <a:lnTo>
                      <a:pt x="12203" y="583"/>
                    </a:lnTo>
                    <a:lnTo>
                      <a:pt x="12137" y="583"/>
                    </a:lnTo>
                    <a:lnTo>
                      <a:pt x="11918" y="583"/>
                    </a:lnTo>
                    <a:lnTo>
                      <a:pt x="11779" y="505"/>
                    </a:lnTo>
                    <a:lnTo>
                      <a:pt x="11852" y="418"/>
                    </a:lnTo>
                    <a:lnTo>
                      <a:pt x="11779" y="165"/>
                    </a:lnTo>
                    <a:lnTo>
                      <a:pt x="11567" y="78"/>
                    </a:lnTo>
                    <a:lnTo>
                      <a:pt x="11348" y="165"/>
                    </a:lnTo>
                    <a:lnTo>
                      <a:pt x="11275" y="165"/>
                    </a:lnTo>
                    <a:lnTo>
                      <a:pt x="11129" y="0"/>
                    </a:lnTo>
                    <a:lnTo>
                      <a:pt x="11129" y="78"/>
                    </a:lnTo>
                    <a:lnTo>
                      <a:pt x="10990" y="253"/>
                    </a:lnTo>
                    <a:lnTo>
                      <a:pt x="11063" y="505"/>
                    </a:lnTo>
                    <a:lnTo>
                      <a:pt x="10990" y="505"/>
                    </a:lnTo>
                    <a:lnTo>
                      <a:pt x="10924" y="583"/>
                    </a:lnTo>
                    <a:lnTo>
                      <a:pt x="10924" y="1097"/>
                    </a:lnTo>
                    <a:lnTo>
                      <a:pt x="11209" y="1263"/>
                    </a:lnTo>
                    <a:lnTo>
                      <a:pt x="11567" y="1184"/>
                    </a:lnTo>
                    <a:lnTo>
                      <a:pt x="11567" y="1437"/>
                    </a:lnTo>
                    <a:lnTo>
                      <a:pt x="11633" y="1524"/>
                    </a:lnTo>
                    <a:lnTo>
                      <a:pt x="11633" y="1698"/>
                    </a:lnTo>
                    <a:lnTo>
                      <a:pt x="11779" y="1776"/>
                    </a:lnTo>
                    <a:lnTo>
                      <a:pt x="11852" y="2029"/>
                    </a:lnTo>
                    <a:lnTo>
                      <a:pt x="11779" y="2281"/>
                    </a:lnTo>
                    <a:lnTo>
                      <a:pt x="11852" y="2542"/>
                    </a:lnTo>
                    <a:lnTo>
                      <a:pt x="11714" y="2621"/>
                    </a:lnTo>
                    <a:lnTo>
                      <a:pt x="11567" y="2447"/>
                    </a:lnTo>
                    <a:lnTo>
                      <a:pt x="11348" y="2447"/>
                    </a:lnTo>
                    <a:lnTo>
                      <a:pt x="11209" y="2621"/>
                    </a:lnTo>
                    <a:lnTo>
                      <a:pt x="11063" y="2621"/>
                    </a:lnTo>
                    <a:lnTo>
                      <a:pt x="10924" y="2542"/>
                    </a:lnTo>
                    <a:lnTo>
                      <a:pt x="10778" y="2621"/>
                    </a:lnTo>
                    <a:lnTo>
                      <a:pt x="10566" y="2542"/>
                    </a:lnTo>
                    <a:lnTo>
                      <a:pt x="10420" y="2708"/>
                    </a:lnTo>
                    <a:lnTo>
                      <a:pt x="10354" y="2786"/>
                    </a:lnTo>
                    <a:lnTo>
                      <a:pt x="10135" y="3047"/>
                    </a:lnTo>
                    <a:lnTo>
                      <a:pt x="10062" y="2960"/>
                    </a:lnTo>
                    <a:lnTo>
                      <a:pt x="9996" y="2882"/>
                    </a:lnTo>
                    <a:lnTo>
                      <a:pt x="9850" y="2882"/>
                    </a:lnTo>
                    <a:lnTo>
                      <a:pt x="9850" y="3047"/>
                    </a:lnTo>
                    <a:lnTo>
                      <a:pt x="9711" y="3047"/>
                    </a:lnTo>
                    <a:lnTo>
                      <a:pt x="9492" y="3222"/>
                    </a:lnTo>
                    <a:lnTo>
                      <a:pt x="9711" y="3300"/>
                    </a:lnTo>
                    <a:lnTo>
                      <a:pt x="9711" y="3387"/>
                    </a:lnTo>
                    <a:lnTo>
                      <a:pt x="9573" y="3465"/>
                    </a:lnTo>
                    <a:lnTo>
                      <a:pt x="9573" y="3640"/>
                    </a:lnTo>
                    <a:lnTo>
                      <a:pt x="9426" y="3727"/>
                    </a:lnTo>
                    <a:lnTo>
                      <a:pt x="9288" y="3640"/>
                    </a:lnTo>
                    <a:lnTo>
                      <a:pt x="9207" y="3727"/>
                    </a:lnTo>
                    <a:lnTo>
                      <a:pt x="9134" y="3727"/>
                    </a:lnTo>
                    <a:lnTo>
                      <a:pt x="8849" y="3640"/>
                    </a:lnTo>
                    <a:lnTo>
                      <a:pt x="8849" y="3805"/>
                    </a:lnTo>
                    <a:lnTo>
                      <a:pt x="8710" y="4145"/>
                    </a:lnTo>
                    <a:lnTo>
                      <a:pt x="8783" y="4145"/>
                    </a:lnTo>
                    <a:lnTo>
                      <a:pt x="8849" y="4232"/>
                    </a:lnTo>
                    <a:lnTo>
                      <a:pt x="8849" y="4310"/>
                    </a:lnTo>
                    <a:lnTo>
                      <a:pt x="8783" y="4406"/>
                    </a:lnTo>
                    <a:lnTo>
                      <a:pt x="8710" y="4484"/>
                    </a:lnTo>
                    <a:lnTo>
                      <a:pt x="8637" y="4650"/>
                    </a:lnTo>
                    <a:lnTo>
                      <a:pt x="8564" y="4650"/>
                    </a:lnTo>
                    <a:lnTo>
                      <a:pt x="8498" y="4571"/>
                    </a:lnTo>
                    <a:lnTo>
                      <a:pt x="8360" y="4824"/>
                    </a:lnTo>
                    <a:lnTo>
                      <a:pt x="8140" y="4745"/>
                    </a:lnTo>
                    <a:lnTo>
                      <a:pt x="7855" y="4650"/>
                    </a:lnTo>
                    <a:lnTo>
                      <a:pt x="7855" y="4745"/>
                    </a:lnTo>
                    <a:lnTo>
                      <a:pt x="7921" y="4989"/>
                    </a:lnTo>
                    <a:lnTo>
                      <a:pt x="7775" y="5163"/>
                    </a:lnTo>
                    <a:lnTo>
                      <a:pt x="7775" y="5250"/>
                    </a:lnTo>
                    <a:lnTo>
                      <a:pt x="7775" y="5329"/>
                    </a:lnTo>
                    <a:lnTo>
                      <a:pt x="7636" y="5590"/>
                    </a:lnTo>
                    <a:lnTo>
                      <a:pt x="7636" y="5755"/>
                    </a:lnTo>
                    <a:lnTo>
                      <a:pt x="7709" y="5842"/>
                    </a:lnTo>
                    <a:lnTo>
                      <a:pt x="7775" y="5842"/>
                    </a:lnTo>
                    <a:lnTo>
                      <a:pt x="7921" y="5929"/>
                    </a:lnTo>
                    <a:lnTo>
                      <a:pt x="7994" y="6095"/>
                    </a:lnTo>
                    <a:lnTo>
                      <a:pt x="7921" y="6173"/>
                    </a:lnTo>
                    <a:lnTo>
                      <a:pt x="7855" y="6095"/>
                    </a:lnTo>
                    <a:lnTo>
                      <a:pt x="7775" y="6173"/>
                    </a:lnTo>
                    <a:lnTo>
                      <a:pt x="7775" y="6269"/>
                    </a:lnTo>
                    <a:lnTo>
                      <a:pt x="7709" y="6513"/>
                    </a:lnTo>
                    <a:lnTo>
                      <a:pt x="7570" y="6434"/>
                    </a:lnTo>
                    <a:lnTo>
                      <a:pt x="7497" y="6347"/>
                    </a:lnTo>
                    <a:lnTo>
                      <a:pt x="7424" y="6434"/>
                    </a:lnTo>
                    <a:lnTo>
                      <a:pt x="7351" y="6347"/>
                    </a:lnTo>
                    <a:lnTo>
                      <a:pt x="7147" y="6269"/>
                    </a:lnTo>
                    <a:lnTo>
                      <a:pt x="6993" y="6269"/>
                    </a:lnTo>
                    <a:lnTo>
                      <a:pt x="6927" y="6173"/>
                    </a:lnTo>
                    <a:lnTo>
                      <a:pt x="6847" y="6269"/>
                    </a:lnTo>
                    <a:lnTo>
                      <a:pt x="6847" y="6347"/>
                    </a:lnTo>
                    <a:lnTo>
                      <a:pt x="6847" y="6434"/>
                    </a:lnTo>
                    <a:lnTo>
                      <a:pt x="6847" y="6513"/>
                    </a:lnTo>
                    <a:lnTo>
                      <a:pt x="6847" y="6687"/>
                    </a:lnTo>
                    <a:lnTo>
                      <a:pt x="6993" y="6687"/>
                    </a:lnTo>
                    <a:lnTo>
                      <a:pt x="7066" y="6774"/>
                    </a:lnTo>
                    <a:lnTo>
                      <a:pt x="7066" y="6852"/>
                    </a:lnTo>
                    <a:lnTo>
                      <a:pt x="6993" y="6948"/>
                    </a:lnTo>
                    <a:lnTo>
                      <a:pt x="6927" y="6948"/>
                    </a:lnTo>
                    <a:lnTo>
                      <a:pt x="6708" y="6852"/>
                    </a:lnTo>
                    <a:lnTo>
                      <a:pt x="6642" y="6948"/>
                    </a:lnTo>
                    <a:lnTo>
                      <a:pt x="6642" y="7027"/>
                    </a:lnTo>
                    <a:lnTo>
                      <a:pt x="6708" y="7027"/>
                    </a:lnTo>
                    <a:lnTo>
                      <a:pt x="6781" y="7366"/>
                    </a:lnTo>
                    <a:lnTo>
                      <a:pt x="6708" y="7366"/>
                    </a:lnTo>
                    <a:lnTo>
                      <a:pt x="6708" y="7453"/>
                    </a:lnTo>
                    <a:lnTo>
                      <a:pt x="6781" y="7453"/>
                    </a:lnTo>
                    <a:lnTo>
                      <a:pt x="6927" y="7453"/>
                    </a:lnTo>
                    <a:lnTo>
                      <a:pt x="6927" y="7619"/>
                    </a:lnTo>
                    <a:lnTo>
                      <a:pt x="6993" y="7619"/>
                    </a:lnTo>
                    <a:lnTo>
                      <a:pt x="7066" y="7706"/>
                    </a:lnTo>
                    <a:lnTo>
                      <a:pt x="7285" y="7619"/>
                    </a:lnTo>
                    <a:lnTo>
                      <a:pt x="7351" y="7706"/>
                    </a:lnTo>
                    <a:lnTo>
                      <a:pt x="7351" y="7793"/>
                    </a:lnTo>
                    <a:lnTo>
                      <a:pt x="7497" y="7793"/>
                    </a:lnTo>
                    <a:lnTo>
                      <a:pt x="7636" y="7793"/>
                    </a:lnTo>
                    <a:lnTo>
                      <a:pt x="7855" y="7706"/>
                    </a:lnTo>
                    <a:lnTo>
                      <a:pt x="7855" y="7793"/>
                    </a:lnTo>
                    <a:lnTo>
                      <a:pt x="7775" y="7958"/>
                    </a:lnTo>
                    <a:lnTo>
                      <a:pt x="7921" y="8037"/>
                    </a:lnTo>
                    <a:lnTo>
                      <a:pt x="7921" y="8132"/>
                    </a:lnTo>
                    <a:lnTo>
                      <a:pt x="7921" y="8211"/>
                    </a:lnTo>
                    <a:lnTo>
                      <a:pt x="7994" y="8376"/>
                    </a:lnTo>
                    <a:lnTo>
                      <a:pt x="8213" y="8298"/>
                    </a:lnTo>
                    <a:lnTo>
                      <a:pt x="8213" y="8376"/>
                    </a:lnTo>
                    <a:lnTo>
                      <a:pt x="8140" y="8550"/>
                    </a:lnTo>
                    <a:lnTo>
                      <a:pt x="8213" y="8637"/>
                    </a:lnTo>
                    <a:lnTo>
                      <a:pt x="8213" y="8716"/>
                    </a:lnTo>
                    <a:lnTo>
                      <a:pt x="8213" y="8811"/>
                    </a:lnTo>
                    <a:lnTo>
                      <a:pt x="8213" y="9055"/>
                    </a:lnTo>
                    <a:lnTo>
                      <a:pt x="8060" y="9151"/>
                    </a:lnTo>
                    <a:lnTo>
                      <a:pt x="8060" y="9229"/>
                    </a:lnTo>
                    <a:lnTo>
                      <a:pt x="8213" y="9316"/>
                    </a:lnTo>
                    <a:lnTo>
                      <a:pt x="8213" y="9482"/>
                    </a:lnTo>
                    <a:lnTo>
                      <a:pt x="8060" y="9482"/>
                    </a:lnTo>
                    <a:lnTo>
                      <a:pt x="7994" y="9482"/>
                    </a:lnTo>
                    <a:lnTo>
                      <a:pt x="7994" y="9316"/>
                    </a:lnTo>
                    <a:lnTo>
                      <a:pt x="7855" y="9229"/>
                    </a:lnTo>
                    <a:lnTo>
                      <a:pt x="7855" y="9151"/>
                    </a:lnTo>
                    <a:lnTo>
                      <a:pt x="7775" y="9055"/>
                    </a:lnTo>
                    <a:lnTo>
                      <a:pt x="7636" y="9151"/>
                    </a:lnTo>
                    <a:lnTo>
                      <a:pt x="7570" y="9316"/>
                    </a:lnTo>
                    <a:lnTo>
                      <a:pt x="7636" y="9395"/>
                    </a:lnTo>
                    <a:lnTo>
                      <a:pt x="7636" y="9482"/>
                    </a:lnTo>
                    <a:lnTo>
                      <a:pt x="7497" y="9482"/>
                    </a:lnTo>
                    <a:lnTo>
                      <a:pt x="7497" y="9656"/>
                    </a:lnTo>
                    <a:lnTo>
                      <a:pt x="7285" y="9734"/>
                    </a:lnTo>
                    <a:lnTo>
                      <a:pt x="7212" y="9822"/>
                    </a:lnTo>
                    <a:lnTo>
                      <a:pt x="6927" y="9822"/>
                    </a:lnTo>
                    <a:lnTo>
                      <a:pt x="6927" y="9656"/>
                    </a:lnTo>
                    <a:lnTo>
                      <a:pt x="6847" y="9656"/>
                    </a:lnTo>
                    <a:lnTo>
                      <a:pt x="6781" y="9482"/>
                    </a:lnTo>
                    <a:lnTo>
                      <a:pt x="6708" y="9569"/>
                    </a:lnTo>
                    <a:lnTo>
                      <a:pt x="6496" y="9482"/>
                    </a:lnTo>
                    <a:lnTo>
                      <a:pt x="6496" y="9151"/>
                    </a:lnTo>
                    <a:lnTo>
                      <a:pt x="6496" y="9055"/>
                    </a:lnTo>
                    <a:lnTo>
                      <a:pt x="6423" y="8977"/>
                    </a:lnTo>
                    <a:lnTo>
                      <a:pt x="6284" y="8977"/>
                    </a:lnTo>
                    <a:lnTo>
                      <a:pt x="6218" y="9055"/>
                    </a:lnTo>
                    <a:lnTo>
                      <a:pt x="6138" y="8977"/>
                    </a:lnTo>
                    <a:lnTo>
                      <a:pt x="5999" y="9055"/>
                    </a:lnTo>
                    <a:lnTo>
                      <a:pt x="5919" y="8890"/>
                    </a:lnTo>
                    <a:lnTo>
                      <a:pt x="5780" y="8811"/>
                    </a:lnTo>
                    <a:lnTo>
                      <a:pt x="5714" y="8811"/>
                    </a:lnTo>
                    <a:lnTo>
                      <a:pt x="5634" y="8977"/>
                    </a:lnTo>
                    <a:lnTo>
                      <a:pt x="5210" y="8890"/>
                    </a:lnTo>
                    <a:lnTo>
                      <a:pt x="5144" y="8811"/>
                    </a:lnTo>
                    <a:lnTo>
                      <a:pt x="5210" y="8716"/>
                    </a:lnTo>
                    <a:lnTo>
                      <a:pt x="5210" y="8550"/>
                    </a:lnTo>
                    <a:lnTo>
                      <a:pt x="5144" y="8472"/>
                    </a:lnTo>
                    <a:lnTo>
                      <a:pt x="5144" y="8376"/>
                    </a:lnTo>
                    <a:lnTo>
                      <a:pt x="5210" y="8211"/>
                    </a:lnTo>
                    <a:lnTo>
                      <a:pt x="5210" y="8037"/>
                    </a:lnTo>
                    <a:lnTo>
                      <a:pt x="4925" y="8376"/>
                    </a:lnTo>
                    <a:lnTo>
                      <a:pt x="4786" y="8376"/>
                    </a:lnTo>
                    <a:lnTo>
                      <a:pt x="4706" y="8376"/>
                    </a:lnTo>
                    <a:lnTo>
                      <a:pt x="4567" y="8132"/>
                    </a:lnTo>
                    <a:lnTo>
                      <a:pt x="4421" y="8211"/>
                    </a:lnTo>
                    <a:lnTo>
                      <a:pt x="4421" y="8298"/>
                    </a:lnTo>
                    <a:lnTo>
                      <a:pt x="4355" y="8298"/>
                    </a:lnTo>
                    <a:lnTo>
                      <a:pt x="4216" y="8376"/>
                    </a:lnTo>
                    <a:lnTo>
                      <a:pt x="4143" y="8376"/>
                    </a:lnTo>
                    <a:lnTo>
                      <a:pt x="3858" y="8637"/>
                    </a:lnTo>
                    <a:lnTo>
                      <a:pt x="3712" y="8637"/>
                    </a:lnTo>
                    <a:lnTo>
                      <a:pt x="3573" y="8637"/>
                    </a:lnTo>
                    <a:lnTo>
                      <a:pt x="3493" y="8716"/>
                    </a:lnTo>
                    <a:lnTo>
                      <a:pt x="3427" y="8811"/>
                    </a:lnTo>
                    <a:lnTo>
                      <a:pt x="3288" y="8977"/>
                    </a:lnTo>
                    <a:lnTo>
                      <a:pt x="3215" y="8977"/>
                    </a:lnTo>
                    <a:lnTo>
                      <a:pt x="3215" y="8811"/>
                    </a:lnTo>
                    <a:lnTo>
                      <a:pt x="3142" y="8550"/>
                    </a:lnTo>
                    <a:lnTo>
                      <a:pt x="3142" y="8472"/>
                    </a:lnTo>
                    <a:lnTo>
                      <a:pt x="3142" y="8298"/>
                    </a:lnTo>
                    <a:lnTo>
                      <a:pt x="2930" y="8037"/>
                    </a:lnTo>
                    <a:lnTo>
                      <a:pt x="2645" y="8037"/>
                    </a:lnTo>
                    <a:lnTo>
                      <a:pt x="2645" y="8132"/>
                    </a:lnTo>
                    <a:lnTo>
                      <a:pt x="2426" y="8132"/>
                    </a:lnTo>
                    <a:lnTo>
                      <a:pt x="2214" y="8037"/>
                    </a:lnTo>
                    <a:lnTo>
                      <a:pt x="2280" y="8376"/>
                    </a:lnTo>
                    <a:lnTo>
                      <a:pt x="2280" y="8550"/>
                    </a:lnTo>
                    <a:lnTo>
                      <a:pt x="2280" y="8716"/>
                    </a:lnTo>
                    <a:lnTo>
                      <a:pt x="2426" y="8890"/>
                    </a:lnTo>
                    <a:lnTo>
                      <a:pt x="2426" y="9055"/>
                    </a:lnTo>
                    <a:lnTo>
                      <a:pt x="2426" y="9151"/>
                    </a:lnTo>
                    <a:lnTo>
                      <a:pt x="2645" y="9151"/>
                    </a:lnTo>
                    <a:lnTo>
                      <a:pt x="2565" y="9229"/>
                    </a:lnTo>
                    <a:lnTo>
                      <a:pt x="2711" y="9316"/>
                    </a:lnTo>
                    <a:lnTo>
                      <a:pt x="2711" y="9569"/>
                    </a:lnTo>
                    <a:lnTo>
                      <a:pt x="2645" y="9569"/>
                    </a:lnTo>
                    <a:lnTo>
                      <a:pt x="2645" y="9734"/>
                    </a:lnTo>
                    <a:lnTo>
                      <a:pt x="2645" y="10161"/>
                    </a:lnTo>
                    <a:lnTo>
                      <a:pt x="2711" y="10335"/>
                    </a:lnTo>
                    <a:lnTo>
                      <a:pt x="2784" y="10414"/>
                    </a:lnTo>
                    <a:lnTo>
                      <a:pt x="2864" y="10335"/>
                    </a:lnTo>
                    <a:lnTo>
                      <a:pt x="2930" y="10335"/>
                    </a:lnTo>
                    <a:lnTo>
                      <a:pt x="2930" y="10414"/>
                    </a:lnTo>
                    <a:lnTo>
                      <a:pt x="3069" y="10501"/>
                    </a:lnTo>
                    <a:lnTo>
                      <a:pt x="3142" y="10675"/>
                    </a:lnTo>
                    <a:lnTo>
                      <a:pt x="3215" y="10753"/>
                    </a:lnTo>
                    <a:lnTo>
                      <a:pt x="3288" y="10840"/>
                    </a:lnTo>
                    <a:lnTo>
                      <a:pt x="3288" y="10919"/>
                    </a:lnTo>
                    <a:lnTo>
                      <a:pt x="3427" y="11014"/>
                    </a:lnTo>
                    <a:lnTo>
                      <a:pt x="3427" y="11093"/>
                    </a:lnTo>
                    <a:lnTo>
                      <a:pt x="3427" y="11180"/>
                    </a:lnTo>
                    <a:lnTo>
                      <a:pt x="3427" y="11258"/>
                    </a:lnTo>
                    <a:lnTo>
                      <a:pt x="3288" y="11258"/>
                    </a:lnTo>
                    <a:lnTo>
                      <a:pt x="3288" y="11432"/>
                    </a:lnTo>
                    <a:lnTo>
                      <a:pt x="3142" y="11598"/>
                    </a:lnTo>
                    <a:lnTo>
                      <a:pt x="3069" y="11685"/>
                    </a:lnTo>
                    <a:lnTo>
                      <a:pt x="2864" y="11763"/>
                    </a:lnTo>
                    <a:lnTo>
                      <a:pt x="2864" y="11859"/>
                    </a:lnTo>
                    <a:lnTo>
                      <a:pt x="2645" y="12103"/>
                    </a:lnTo>
                    <a:lnTo>
                      <a:pt x="2426" y="12364"/>
                    </a:lnTo>
                    <a:lnTo>
                      <a:pt x="2280" y="12442"/>
                    </a:lnTo>
                    <a:lnTo>
                      <a:pt x="2280" y="12538"/>
                    </a:lnTo>
                    <a:lnTo>
                      <a:pt x="2426" y="12538"/>
                    </a:lnTo>
                    <a:lnTo>
                      <a:pt x="2426" y="12616"/>
                    </a:lnTo>
                    <a:lnTo>
                      <a:pt x="2280" y="12782"/>
                    </a:lnTo>
                    <a:lnTo>
                      <a:pt x="2426" y="13121"/>
                    </a:lnTo>
                    <a:lnTo>
                      <a:pt x="2280" y="13461"/>
                    </a:lnTo>
                    <a:lnTo>
                      <a:pt x="2141" y="13801"/>
                    </a:lnTo>
                    <a:lnTo>
                      <a:pt x="2280" y="14140"/>
                    </a:lnTo>
                    <a:lnTo>
                      <a:pt x="2075" y="14140"/>
                    </a:lnTo>
                    <a:lnTo>
                      <a:pt x="1783" y="13966"/>
                    </a:lnTo>
                    <a:lnTo>
                      <a:pt x="1432" y="14062"/>
                    </a:lnTo>
                    <a:lnTo>
                      <a:pt x="1432" y="14306"/>
                    </a:lnTo>
                    <a:lnTo>
                      <a:pt x="1286" y="14306"/>
                    </a:lnTo>
                    <a:lnTo>
                      <a:pt x="1147" y="14741"/>
                    </a:lnTo>
                    <a:lnTo>
                      <a:pt x="1213" y="14906"/>
                    </a:lnTo>
                    <a:lnTo>
                      <a:pt x="1286" y="14906"/>
                    </a:lnTo>
                    <a:lnTo>
                      <a:pt x="1352" y="14819"/>
                    </a:lnTo>
                    <a:lnTo>
                      <a:pt x="1432" y="14906"/>
                    </a:lnTo>
                    <a:lnTo>
                      <a:pt x="1286" y="15159"/>
                    </a:lnTo>
                    <a:lnTo>
                      <a:pt x="1074" y="15159"/>
                    </a:lnTo>
                    <a:lnTo>
                      <a:pt x="1001" y="15246"/>
                    </a:lnTo>
                    <a:lnTo>
                      <a:pt x="1074" y="15324"/>
                    </a:lnTo>
                    <a:lnTo>
                      <a:pt x="789" y="15586"/>
                    </a:lnTo>
                    <a:lnTo>
                      <a:pt x="709" y="15490"/>
                    </a:lnTo>
                    <a:lnTo>
                      <a:pt x="570" y="15664"/>
                    </a:lnTo>
                    <a:lnTo>
                      <a:pt x="504" y="15586"/>
                    </a:lnTo>
                    <a:lnTo>
                      <a:pt x="504" y="15490"/>
                    </a:lnTo>
                    <a:lnTo>
                      <a:pt x="504" y="15411"/>
                    </a:lnTo>
                    <a:lnTo>
                      <a:pt x="424" y="15490"/>
                    </a:lnTo>
                    <a:lnTo>
                      <a:pt x="504" y="15664"/>
                    </a:lnTo>
                    <a:lnTo>
                      <a:pt x="73" y="16003"/>
                    </a:lnTo>
                    <a:lnTo>
                      <a:pt x="0" y="16003"/>
                    </a:lnTo>
                    <a:lnTo>
                      <a:pt x="0" y="16343"/>
                    </a:lnTo>
                    <a:lnTo>
                      <a:pt x="1001" y="16430"/>
                    </a:lnTo>
                    <a:lnTo>
                      <a:pt x="1432" y="16343"/>
                    </a:lnTo>
                    <a:lnTo>
                      <a:pt x="1783" y="16430"/>
                    </a:lnTo>
                    <a:lnTo>
                      <a:pt x="2075" y="16508"/>
                    </a:lnTo>
                    <a:lnTo>
                      <a:pt x="2141" y="16770"/>
                    </a:lnTo>
                    <a:lnTo>
                      <a:pt x="1929" y="17022"/>
                    </a:lnTo>
                    <a:lnTo>
                      <a:pt x="2002" y="17188"/>
                    </a:lnTo>
                    <a:lnTo>
                      <a:pt x="2141" y="17275"/>
                    </a:lnTo>
                    <a:lnTo>
                      <a:pt x="2280" y="17362"/>
                    </a:lnTo>
                    <a:lnTo>
                      <a:pt x="2214" y="17188"/>
                    </a:lnTo>
                    <a:lnTo>
                      <a:pt x="2280" y="17022"/>
                    </a:lnTo>
                    <a:lnTo>
                      <a:pt x="2280" y="16848"/>
                    </a:lnTo>
                    <a:lnTo>
                      <a:pt x="2280" y="16770"/>
                    </a:lnTo>
                    <a:lnTo>
                      <a:pt x="2499" y="16848"/>
                    </a:lnTo>
                    <a:lnTo>
                      <a:pt x="2499" y="17109"/>
                    </a:lnTo>
                    <a:lnTo>
                      <a:pt x="2565" y="17362"/>
                    </a:lnTo>
                    <a:lnTo>
                      <a:pt x="3288" y="17362"/>
                    </a:lnTo>
                    <a:lnTo>
                      <a:pt x="3573" y="17527"/>
                    </a:lnTo>
                    <a:lnTo>
                      <a:pt x="3712" y="17362"/>
                    </a:lnTo>
                    <a:lnTo>
                      <a:pt x="3858" y="17275"/>
                    </a:lnTo>
                    <a:lnTo>
                      <a:pt x="3858" y="17188"/>
                    </a:lnTo>
                    <a:lnTo>
                      <a:pt x="3639" y="17022"/>
                    </a:lnTo>
                    <a:lnTo>
                      <a:pt x="3639" y="16848"/>
                    </a:lnTo>
                    <a:lnTo>
                      <a:pt x="3858" y="16604"/>
                    </a:lnTo>
                    <a:lnTo>
                      <a:pt x="4077" y="16508"/>
                    </a:lnTo>
                    <a:lnTo>
                      <a:pt x="4355" y="16604"/>
                    </a:lnTo>
                    <a:lnTo>
                      <a:pt x="4421" y="16848"/>
                    </a:lnTo>
                    <a:lnTo>
                      <a:pt x="4501" y="16770"/>
                    </a:lnTo>
                    <a:lnTo>
                      <a:pt x="4706" y="16770"/>
                    </a:lnTo>
                    <a:lnTo>
                      <a:pt x="4852" y="16683"/>
                    </a:lnTo>
                    <a:lnTo>
                      <a:pt x="4786" y="16343"/>
                    </a:lnTo>
                    <a:lnTo>
                      <a:pt x="4786" y="16091"/>
                    </a:lnTo>
                    <a:lnTo>
                      <a:pt x="4501" y="16091"/>
                    </a:lnTo>
                    <a:lnTo>
                      <a:pt x="4421" y="15751"/>
                    </a:lnTo>
                    <a:lnTo>
                      <a:pt x="4567" y="15586"/>
                    </a:lnTo>
                    <a:lnTo>
                      <a:pt x="4501" y="15324"/>
                    </a:lnTo>
                    <a:lnTo>
                      <a:pt x="4567" y="15324"/>
                    </a:lnTo>
                    <a:lnTo>
                      <a:pt x="4706" y="15586"/>
                    </a:lnTo>
                    <a:lnTo>
                      <a:pt x="5071" y="15586"/>
                    </a:lnTo>
                    <a:lnTo>
                      <a:pt x="5144" y="15664"/>
                    </a:lnTo>
                    <a:lnTo>
                      <a:pt x="5210" y="16091"/>
                    </a:lnTo>
                    <a:lnTo>
                      <a:pt x="5429" y="16265"/>
                    </a:lnTo>
                    <a:lnTo>
                      <a:pt x="5356" y="16169"/>
                    </a:lnTo>
                    <a:lnTo>
                      <a:pt x="5634" y="15829"/>
                    </a:lnTo>
                    <a:lnTo>
                      <a:pt x="5780" y="16003"/>
                    </a:lnTo>
                    <a:lnTo>
                      <a:pt x="5780" y="16265"/>
                    </a:lnTo>
                    <a:lnTo>
                      <a:pt x="5495" y="16508"/>
                    </a:lnTo>
                    <a:lnTo>
                      <a:pt x="5495" y="16604"/>
                    </a:lnTo>
                    <a:lnTo>
                      <a:pt x="5210" y="16770"/>
                    </a:lnTo>
                    <a:lnTo>
                      <a:pt x="5144" y="16683"/>
                    </a:lnTo>
                    <a:lnTo>
                      <a:pt x="5071" y="16770"/>
                    </a:lnTo>
                    <a:lnTo>
                      <a:pt x="4925" y="16770"/>
                    </a:lnTo>
                    <a:lnTo>
                      <a:pt x="4786" y="16848"/>
                    </a:lnTo>
                    <a:lnTo>
                      <a:pt x="4501" y="16944"/>
                    </a:lnTo>
                    <a:lnTo>
                      <a:pt x="4640" y="17188"/>
                    </a:lnTo>
                    <a:lnTo>
                      <a:pt x="4640" y="17275"/>
                    </a:lnTo>
                    <a:lnTo>
                      <a:pt x="4786" y="17449"/>
                    </a:lnTo>
                    <a:lnTo>
                      <a:pt x="5005" y="17449"/>
                    </a:lnTo>
                    <a:lnTo>
                      <a:pt x="5283" y="17449"/>
                    </a:lnTo>
                    <a:lnTo>
                      <a:pt x="5634" y="17362"/>
                    </a:lnTo>
                    <a:lnTo>
                      <a:pt x="5853" y="17362"/>
                    </a:lnTo>
                    <a:lnTo>
                      <a:pt x="6138" y="17109"/>
                    </a:lnTo>
                    <a:lnTo>
                      <a:pt x="6284" y="17109"/>
                    </a:lnTo>
                    <a:lnTo>
                      <a:pt x="6496" y="17188"/>
                    </a:lnTo>
                    <a:lnTo>
                      <a:pt x="6642" y="17449"/>
                    </a:lnTo>
                    <a:lnTo>
                      <a:pt x="6569" y="17788"/>
                    </a:lnTo>
                    <a:lnTo>
                      <a:pt x="6708" y="17954"/>
                    </a:lnTo>
                    <a:lnTo>
                      <a:pt x="6708" y="18032"/>
                    </a:lnTo>
                    <a:lnTo>
                      <a:pt x="6496" y="18468"/>
                    </a:lnTo>
                    <a:lnTo>
                      <a:pt x="6993" y="18468"/>
                    </a:lnTo>
                    <a:lnTo>
                      <a:pt x="7497" y="18546"/>
                    </a:lnTo>
                    <a:lnTo>
                      <a:pt x="7636" y="18468"/>
                    </a:lnTo>
                    <a:lnTo>
                      <a:pt x="7709" y="18468"/>
                    </a:lnTo>
                    <a:lnTo>
                      <a:pt x="7775" y="18633"/>
                    </a:lnTo>
                    <a:lnTo>
                      <a:pt x="8060" y="18886"/>
                    </a:lnTo>
                    <a:lnTo>
                      <a:pt x="8213" y="18633"/>
                    </a:lnTo>
                    <a:lnTo>
                      <a:pt x="8498" y="18711"/>
                    </a:lnTo>
                    <a:lnTo>
                      <a:pt x="8564" y="18711"/>
                    </a:lnTo>
                    <a:lnTo>
                      <a:pt x="8637" y="18807"/>
                    </a:lnTo>
                    <a:lnTo>
                      <a:pt x="8564" y="18886"/>
                    </a:lnTo>
                    <a:lnTo>
                      <a:pt x="8637" y="18973"/>
                    </a:lnTo>
                    <a:lnTo>
                      <a:pt x="8849" y="19051"/>
                    </a:lnTo>
                    <a:lnTo>
                      <a:pt x="9068" y="19051"/>
                    </a:lnTo>
                    <a:lnTo>
                      <a:pt x="9134" y="19051"/>
                    </a:lnTo>
                    <a:lnTo>
                      <a:pt x="9068" y="19225"/>
                    </a:lnTo>
                    <a:lnTo>
                      <a:pt x="9288" y="19312"/>
                    </a:lnTo>
                    <a:lnTo>
                      <a:pt x="9353" y="19478"/>
                    </a:lnTo>
                    <a:lnTo>
                      <a:pt x="9288" y="19652"/>
                    </a:lnTo>
                    <a:lnTo>
                      <a:pt x="9426" y="19817"/>
                    </a:lnTo>
                    <a:lnTo>
                      <a:pt x="9573" y="19896"/>
                    </a:lnTo>
                    <a:lnTo>
                      <a:pt x="9638" y="19896"/>
                    </a:lnTo>
                    <a:lnTo>
                      <a:pt x="9777" y="19556"/>
                    </a:lnTo>
                    <a:lnTo>
                      <a:pt x="9850" y="19652"/>
                    </a:lnTo>
                    <a:lnTo>
                      <a:pt x="9916" y="19730"/>
                    </a:lnTo>
                    <a:lnTo>
                      <a:pt x="10135" y="19652"/>
                    </a:lnTo>
                    <a:lnTo>
                      <a:pt x="10135" y="19478"/>
                    </a:lnTo>
                    <a:lnTo>
                      <a:pt x="9916" y="19478"/>
                    </a:lnTo>
                    <a:lnTo>
                      <a:pt x="9916" y="19556"/>
                    </a:lnTo>
                    <a:lnTo>
                      <a:pt x="9850" y="19556"/>
                    </a:lnTo>
                    <a:lnTo>
                      <a:pt x="9850" y="19478"/>
                    </a:lnTo>
                    <a:lnTo>
                      <a:pt x="9916" y="19391"/>
                    </a:lnTo>
                    <a:lnTo>
                      <a:pt x="9777" y="19312"/>
                    </a:lnTo>
                    <a:lnTo>
                      <a:pt x="9777" y="19225"/>
                    </a:lnTo>
                    <a:lnTo>
                      <a:pt x="10062" y="19225"/>
                    </a:lnTo>
                    <a:lnTo>
                      <a:pt x="9996" y="19312"/>
                    </a:lnTo>
                    <a:lnTo>
                      <a:pt x="10354" y="19312"/>
                    </a:lnTo>
                    <a:lnTo>
                      <a:pt x="10420" y="19312"/>
                    </a:lnTo>
                    <a:lnTo>
                      <a:pt x="10566" y="19391"/>
                    </a:lnTo>
                    <a:lnTo>
                      <a:pt x="10566" y="19478"/>
                    </a:lnTo>
                    <a:lnTo>
                      <a:pt x="10705" y="19556"/>
                    </a:lnTo>
                    <a:lnTo>
                      <a:pt x="11063" y="19478"/>
                    </a:lnTo>
                    <a:lnTo>
                      <a:pt x="11209" y="19478"/>
                    </a:lnTo>
                    <a:lnTo>
                      <a:pt x="11209" y="19652"/>
                    </a:lnTo>
                    <a:lnTo>
                      <a:pt x="11209" y="19817"/>
                    </a:lnTo>
                    <a:lnTo>
                      <a:pt x="10990" y="19896"/>
                    </a:lnTo>
                    <a:lnTo>
                      <a:pt x="11063" y="19991"/>
                    </a:lnTo>
                    <a:lnTo>
                      <a:pt x="11275" y="19896"/>
                    </a:lnTo>
                    <a:lnTo>
                      <a:pt x="11275" y="19991"/>
                    </a:lnTo>
                    <a:lnTo>
                      <a:pt x="11348" y="19991"/>
                    </a:lnTo>
                    <a:lnTo>
                      <a:pt x="11429" y="19896"/>
                    </a:lnTo>
                    <a:lnTo>
                      <a:pt x="11348" y="19896"/>
                    </a:lnTo>
                    <a:lnTo>
                      <a:pt x="11348" y="19478"/>
                    </a:lnTo>
                    <a:lnTo>
                      <a:pt x="11567" y="19138"/>
                    </a:lnTo>
                    <a:lnTo>
                      <a:pt x="11779" y="19138"/>
                    </a:lnTo>
                    <a:lnTo>
                      <a:pt x="11991" y="19051"/>
                    </a:lnTo>
                    <a:lnTo>
                      <a:pt x="12561" y="19391"/>
                    </a:lnTo>
                    <a:lnTo>
                      <a:pt x="12642" y="19225"/>
                    </a:lnTo>
                    <a:lnTo>
                      <a:pt x="12561" y="18973"/>
                    </a:lnTo>
                    <a:lnTo>
                      <a:pt x="12561" y="18886"/>
                    </a:lnTo>
                    <a:lnTo>
                      <a:pt x="12846" y="18711"/>
                    </a:lnTo>
                    <a:lnTo>
                      <a:pt x="12992" y="18807"/>
                    </a:lnTo>
                    <a:lnTo>
                      <a:pt x="13065" y="18633"/>
                    </a:lnTo>
                    <a:lnTo>
                      <a:pt x="13270" y="18633"/>
                    </a:lnTo>
                    <a:lnTo>
                      <a:pt x="13489" y="18546"/>
                    </a:lnTo>
                    <a:lnTo>
                      <a:pt x="13570" y="18468"/>
                    </a:lnTo>
                    <a:lnTo>
                      <a:pt x="13635" y="18293"/>
                    </a:lnTo>
                    <a:lnTo>
                      <a:pt x="13920" y="18293"/>
                    </a:lnTo>
                    <a:lnTo>
                      <a:pt x="13920" y="18372"/>
                    </a:lnTo>
                    <a:lnTo>
                      <a:pt x="13993" y="18546"/>
                    </a:lnTo>
                    <a:lnTo>
                      <a:pt x="14132" y="18468"/>
                    </a:lnTo>
                    <a:lnTo>
                      <a:pt x="14205" y="18372"/>
                    </a:lnTo>
                    <a:lnTo>
                      <a:pt x="14205" y="18293"/>
                    </a:lnTo>
                    <a:lnTo>
                      <a:pt x="14205" y="18206"/>
                    </a:lnTo>
                    <a:lnTo>
                      <a:pt x="14344" y="18206"/>
                    </a:lnTo>
                    <a:lnTo>
                      <a:pt x="14417" y="18128"/>
                    </a:lnTo>
                    <a:lnTo>
                      <a:pt x="14278" y="18032"/>
                    </a:lnTo>
                    <a:lnTo>
                      <a:pt x="14278" y="17788"/>
                    </a:lnTo>
                    <a:lnTo>
                      <a:pt x="14344" y="17693"/>
                    </a:lnTo>
                    <a:lnTo>
                      <a:pt x="14417" y="17614"/>
                    </a:lnTo>
                    <a:lnTo>
                      <a:pt x="14417" y="17527"/>
                    </a:lnTo>
                    <a:lnTo>
                      <a:pt x="14344" y="17362"/>
                    </a:lnTo>
                    <a:lnTo>
                      <a:pt x="14278" y="17449"/>
                    </a:lnTo>
                    <a:lnTo>
                      <a:pt x="14278" y="17527"/>
                    </a:lnTo>
                    <a:lnTo>
                      <a:pt x="14205" y="17449"/>
                    </a:lnTo>
                    <a:lnTo>
                      <a:pt x="14132" y="17449"/>
                    </a:lnTo>
                    <a:lnTo>
                      <a:pt x="14059" y="17527"/>
                    </a:lnTo>
                    <a:lnTo>
                      <a:pt x="13855" y="17614"/>
                    </a:lnTo>
                    <a:lnTo>
                      <a:pt x="13774" y="17527"/>
                    </a:lnTo>
                    <a:lnTo>
                      <a:pt x="13774" y="17449"/>
                    </a:lnTo>
                    <a:lnTo>
                      <a:pt x="13920" y="17362"/>
                    </a:lnTo>
                    <a:lnTo>
                      <a:pt x="13993" y="17275"/>
                    </a:lnTo>
                    <a:lnTo>
                      <a:pt x="14205" y="17109"/>
                    </a:lnTo>
                    <a:lnTo>
                      <a:pt x="14278" y="16770"/>
                    </a:lnTo>
                    <a:lnTo>
                      <a:pt x="14483" y="16683"/>
                    </a:lnTo>
                    <a:lnTo>
                      <a:pt x="14483" y="16508"/>
                    </a:lnTo>
                    <a:lnTo>
                      <a:pt x="14636" y="16091"/>
                    </a:lnTo>
                    <a:lnTo>
                      <a:pt x="14783" y="16003"/>
                    </a:lnTo>
                    <a:lnTo>
                      <a:pt x="14921" y="16091"/>
                    </a:lnTo>
                    <a:lnTo>
                      <a:pt x="15345" y="16003"/>
                    </a:lnTo>
                    <a:lnTo>
                      <a:pt x="15345" y="15925"/>
                    </a:lnTo>
                    <a:lnTo>
                      <a:pt x="15345" y="15829"/>
                    </a:lnTo>
                    <a:lnTo>
                      <a:pt x="15411" y="15925"/>
                    </a:lnTo>
                    <a:lnTo>
                      <a:pt x="15491" y="15925"/>
                    </a:lnTo>
                    <a:lnTo>
                      <a:pt x="15630" y="15664"/>
                    </a:lnTo>
                    <a:lnTo>
                      <a:pt x="15711" y="15411"/>
                    </a:lnTo>
                    <a:lnTo>
                      <a:pt x="15849" y="15324"/>
                    </a:lnTo>
                    <a:lnTo>
                      <a:pt x="15849" y="15159"/>
                    </a:lnTo>
                    <a:lnTo>
                      <a:pt x="15776" y="15081"/>
                    </a:lnTo>
                    <a:lnTo>
                      <a:pt x="15849" y="14819"/>
                    </a:lnTo>
                    <a:lnTo>
                      <a:pt x="16273" y="14741"/>
                    </a:lnTo>
                    <a:lnTo>
                      <a:pt x="16346" y="14819"/>
                    </a:lnTo>
                    <a:lnTo>
                      <a:pt x="16419" y="14645"/>
                    </a:lnTo>
                    <a:lnTo>
                      <a:pt x="16558" y="14480"/>
                    </a:lnTo>
                    <a:lnTo>
                      <a:pt x="16704" y="14480"/>
                    </a:lnTo>
                    <a:lnTo>
                      <a:pt x="16777" y="14645"/>
                    </a:lnTo>
                    <a:lnTo>
                      <a:pt x="16777" y="14741"/>
                    </a:lnTo>
                    <a:lnTo>
                      <a:pt x="16843" y="14645"/>
                    </a:lnTo>
                    <a:lnTo>
                      <a:pt x="16924" y="14645"/>
                    </a:lnTo>
                    <a:lnTo>
                      <a:pt x="16843" y="14401"/>
                    </a:lnTo>
                    <a:lnTo>
                      <a:pt x="16843" y="13966"/>
                    </a:lnTo>
                    <a:lnTo>
                      <a:pt x="16843" y="13722"/>
                    </a:lnTo>
                    <a:lnTo>
                      <a:pt x="16924" y="13626"/>
                    </a:lnTo>
                    <a:lnTo>
                      <a:pt x="17062" y="13626"/>
                    </a:lnTo>
                    <a:lnTo>
                      <a:pt x="17209" y="13626"/>
                    </a:lnTo>
                    <a:lnTo>
                      <a:pt x="17347" y="13461"/>
                    </a:lnTo>
                    <a:lnTo>
                      <a:pt x="17413" y="13296"/>
                    </a:lnTo>
                    <a:lnTo>
                      <a:pt x="17698" y="13209"/>
                    </a:lnTo>
                    <a:lnTo>
                      <a:pt x="17698" y="13296"/>
                    </a:lnTo>
                    <a:lnTo>
                      <a:pt x="17771" y="13209"/>
                    </a:lnTo>
                    <a:lnTo>
                      <a:pt x="17852" y="13121"/>
                    </a:lnTo>
                    <a:lnTo>
                      <a:pt x="17917" y="13121"/>
                    </a:lnTo>
                    <a:lnTo>
                      <a:pt x="17917" y="13383"/>
                    </a:lnTo>
                    <a:lnTo>
                      <a:pt x="18056" y="13296"/>
                    </a:lnTo>
                    <a:lnTo>
                      <a:pt x="17991" y="13121"/>
                    </a:lnTo>
                    <a:lnTo>
                      <a:pt x="17991" y="13043"/>
                    </a:lnTo>
                    <a:lnTo>
                      <a:pt x="18137" y="12956"/>
                    </a:lnTo>
                    <a:lnTo>
                      <a:pt x="18275" y="12956"/>
                    </a:lnTo>
                    <a:lnTo>
                      <a:pt x="18341" y="12956"/>
                    </a:lnTo>
                    <a:lnTo>
                      <a:pt x="18414" y="12878"/>
                    </a:lnTo>
                    <a:lnTo>
                      <a:pt x="18560" y="12616"/>
                    </a:lnTo>
                    <a:lnTo>
                      <a:pt x="18626" y="12538"/>
                    </a:lnTo>
                    <a:lnTo>
                      <a:pt x="18765" y="12616"/>
                    </a:lnTo>
                    <a:lnTo>
                      <a:pt x="18765" y="12442"/>
                    </a:lnTo>
                    <a:lnTo>
                      <a:pt x="19065" y="12277"/>
                    </a:lnTo>
                    <a:lnTo>
                      <a:pt x="19065" y="12199"/>
                    </a:lnTo>
                    <a:lnTo>
                      <a:pt x="18984" y="12103"/>
                    </a:lnTo>
                    <a:lnTo>
                      <a:pt x="18919" y="12024"/>
                    </a:lnTo>
                    <a:lnTo>
                      <a:pt x="18845" y="11685"/>
                    </a:lnTo>
                    <a:lnTo>
                      <a:pt x="18845" y="11345"/>
                    </a:lnTo>
                    <a:lnTo>
                      <a:pt x="19204" y="11180"/>
                    </a:lnTo>
                    <a:lnTo>
                      <a:pt x="19204" y="10753"/>
                    </a:lnTo>
                    <a:lnTo>
                      <a:pt x="19269" y="10675"/>
                    </a:lnTo>
                    <a:lnTo>
                      <a:pt x="19627" y="10414"/>
                    </a:lnTo>
                    <a:lnTo>
                      <a:pt x="19773" y="10161"/>
                    </a:lnTo>
                    <a:lnTo>
                      <a:pt x="19700" y="10074"/>
                    </a:lnTo>
                    <a:lnTo>
                      <a:pt x="19700" y="9900"/>
                    </a:lnTo>
                    <a:lnTo>
                      <a:pt x="19912" y="9734"/>
                    </a:lnTo>
                    <a:lnTo>
                      <a:pt x="19993" y="9395"/>
                    </a:lnTo>
                    <a:lnTo>
                      <a:pt x="19773" y="9055"/>
                    </a:lnTo>
                    <a:lnTo>
                      <a:pt x="19700" y="9055"/>
                    </a:lnTo>
                    <a:lnTo>
                      <a:pt x="19700" y="8811"/>
                    </a:lnTo>
                    <a:lnTo>
                      <a:pt x="19700" y="8472"/>
                    </a:lnTo>
                    <a:lnTo>
                      <a:pt x="19415" y="8472"/>
                    </a:lnTo>
                    <a:lnTo>
                      <a:pt x="19415" y="8637"/>
                    </a:lnTo>
                    <a:lnTo>
                      <a:pt x="19350" y="8811"/>
                    </a:lnTo>
                    <a:lnTo>
                      <a:pt x="19065" y="8716"/>
                    </a:lnTo>
                    <a:lnTo>
                      <a:pt x="18341" y="9055"/>
                    </a:lnTo>
                    <a:lnTo>
                      <a:pt x="18275" y="9151"/>
                    </a:lnTo>
                    <a:lnTo>
                      <a:pt x="18056" y="9151"/>
                    </a:lnTo>
                    <a:lnTo>
                      <a:pt x="17917" y="9151"/>
                    </a:lnTo>
                    <a:lnTo>
                      <a:pt x="17771" y="8890"/>
                    </a:lnTo>
                    <a:lnTo>
                      <a:pt x="17347" y="8890"/>
                    </a:lnTo>
                    <a:lnTo>
                      <a:pt x="17209" y="8716"/>
                    </a:lnTo>
                    <a:lnTo>
                      <a:pt x="17062" y="8716"/>
                    </a:lnTo>
                    <a:lnTo>
                      <a:pt x="16989" y="8637"/>
                    </a:lnTo>
                    <a:lnTo>
                      <a:pt x="16924" y="8637"/>
                    </a:lnTo>
                    <a:lnTo>
                      <a:pt x="16924" y="8472"/>
                    </a:lnTo>
                    <a:lnTo>
                      <a:pt x="16624" y="8472"/>
                    </a:lnTo>
                    <a:lnTo>
                      <a:pt x="16200" y="8211"/>
                    </a:lnTo>
                    <a:lnTo>
                      <a:pt x="15996" y="8298"/>
                    </a:lnTo>
                    <a:lnTo>
                      <a:pt x="15996" y="8211"/>
                    </a:lnTo>
                    <a:lnTo>
                      <a:pt x="15915" y="8211"/>
                    </a:lnTo>
                    <a:lnTo>
                      <a:pt x="15776" y="8132"/>
                    </a:lnTo>
                    <a:lnTo>
                      <a:pt x="15776" y="7793"/>
                    </a:lnTo>
                    <a:lnTo>
                      <a:pt x="15491" y="7706"/>
                    </a:lnTo>
                    <a:lnTo>
                      <a:pt x="15491" y="7453"/>
                    </a:lnTo>
                    <a:lnTo>
                      <a:pt x="15206" y="7192"/>
                    </a:lnTo>
                    <a:lnTo>
                      <a:pt x="15068" y="7027"/>
                    </a:lnTo>
                    <a:lnTo>
                      <a:pt x="15133" y="6513"/>
                    </a:lnTo>
                    <a:lnTo>
                      <a:pt x="15345" y="6434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grpSp>
            <p:nvGrpSpPr>
              <p:cNvPr id="37951" name="Group 60"/>
              <p:cNvGrpSpPr>
                <a:grpSpLocks/>
              </p:cNvGrpSpPr>
              <p:nvPr/>
            </p:nvGrpSpPr>
            <p:grpSpPr bwMode="auto">
              <a:xfrm>
                <a:off x="1287" y="6883"/>
                <a:ext cx="15288" cy="13114"/>
                <a:chOff x="10138" y="8195"/>
                <a:chExt cx="2093" cy="1538"/>
              </a:xfrm>
            </p:grpSpPr>
            <p:sp>
              <p:nvSpPr>
                <p:cNvPr id="6206" name="Freeform 61"/>
                <p:cNvSpPr>
                  <a:spLocks/>
                </p:cNvSpPr>
                <p:nvPr/>
              </p:nvSpPr>
              <p:spPr bwMode="auto">
                <a:xfrm>
                  <a:off x="10441" y="8212"/>
                  <a:ext cx="157" cy="146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0000"/>
                    <a:gd name="T85" fmla="*/ 0 h 20000"/>
                    <a:gd name="T86" fmla="*/ 20000 w 20000"/>
                    <a:gd name="T87" fmla="*/ 20000 h 2000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0000" h="20000">
                      <a:moveTo>
                        <a:pt x="10000" y="0"/>
                      </a:moveTo>
                      <a:lnTo>
                        <a:pt x="12405" y="0"/>
                      </a:lnTo>
                      <a:lnTo>
                        <a:pt x="13544" y="2568"/>
                      </a:lnTo>
                      <a:lnTo>
                        <a:pt x="14937" y="1351"/>
                      </a:lnTo>
                      <a:lnTo>
                        <a:pt x="14937" y="2568"/>
                      </a:lnTo>
                      <a:lnTo>
                        <a:pt x="14937" y="5270"/>
                      </a:lnTo>
                      <a:lnTo>
                        <a:pt x="17342" y="6622"/>
                      </a:lnTo>
                      <a:lnTo>
                        <a:pt x="19873" y="6622"/>
                      </a:lnTo>
                      <a:lnTo>
                        <a:pt x="19873" y="7838"/>
                      </a:lnTo>
                      <a:lnTo>
                        <a:pt x="16076" y="9324"/>
                      </a:lnTo>
                      <a:lnTo>
                        <a:pt x="16076" y="11892"/>
                      </a:lnTo>
                      <a:lnTo>
                        <a:pt x="13544" y="14595"/>
                      </a:lnTo>
                      <a:lnTo>
                        <a:pt x="14937" y="15811"/>
                      </a:lnTo>
                      <a:lnTo>
                        <a:pt x="12405" y="17162"/>
                      </a:lnTo>
                      <a:lnTo>
                        <a:pt x="12405" y="19865"/>
                      </a:lnTo>
                      <a:lnTo>
                        <a:pt x="4937" y="18378"/>
                      </a:lnTo>
                      <a:lnTo>
                        <a:pt x="3797" y="18378"/>
                      </a:lnTo>
                      <a:lnTo>
                        <a:pt x="2405" y="18378"/>
                      </a:lnTo>
                      <a:lnTo>
                        <a:pt x="1266" y="15811"/>
                      </a:lnTo>
                      <a:lnTo>
                        <a:pt x="2405" y="13108"/>
                      </a:lnTo>
                      <a:lnTo>
                        <a:pt x="0" y="11892"/>
                      </a:lnTo>
                      <a:lnTo>
                        <a:pt x="2405" y="9324"/>
                      </a:lnTo>
                      <a:lnTo>
                        <a:pt x="3797" y="7838"/>
                      </a:lnTo>
                      <a:lnTo>
                        <a:pt x="4937" y="2568"/>
                      </a:lnTo>
                      <a:lnTo>
                        <a:pt x="7595" y="1351"/>
                      </a:lnTo>
                      <a:lnTo>
                        <a:pt x="8734" y="1351"/>
                      </a:lnTo>
                      <a:lnTo>
                        <a:pt x="100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07" name="Freeform 62"/>
                <p:cNvSpPr>
                  <a:spLocks/>
                </p:cNvSpPr>
                <p:nvPr/>
              </p:nvSpPr>
              <p:spPr bwMode="auto">
                <a:xfrm>
                  <a:off x="10137" y="9152"/>
                  <a:ext cx="150" cy="121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0000"/>
                    <a:gd name="T70" fmla="*/ 0 h 20000"/>
                    <a:gd name="T71" fmla="*/ 20000 w 20000"/>
                    <a:gd name="T72" fmla="*/ 20000 h 2000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0000" h="20000">
                      <a:moveTo>
                        <a:pt x="7838" y="14915"/>
                      </a:moveTo>
                      <a:lnTo>
                        <a:pt x="6486" y="11695"/>
                      </a:lnTo>
                      <a:lnTo>
                        <a:pt x="14595" y="11695"/>
                      </a:lnTo>
                      <a:lnTo>
                        <a:pt x="14595" y="13220"/>
                      </a:lnTo>
                      <a:lnTo>
                        <a:pt x="9189" y="13220"/>
                      </a:lnTo>
                      <a:lnTo>
                        <a:pt x="10541" y="16441"/>
                      </a:lnTo>
                      <a:lnTo>
                        <a:pt x="17162" y="18305"/>
                      </a:lnTo>
                      <a:lnTo>
                        <a:pt x="19865" y="13220"/>
                      </a:lnTo>
                      <a:lnTo>
                        <a:pt x="19865" y="11695"/>
                      </a:lnTo>
                      <a:lnTo>
                        <a:pt x="17162" y="11695"/>
                      </a:lnTo>
                      <a:lnTo>
                        <a:pt x="15811" y="9831"/>
                      </a:lnTo>
                      <a:lnTo>
                        <a:pt x="18378" y="6610"/>
                      </a:lnTo>
                      <a:lnTo>
                        <a:pt x="18378" y="1695"/>
                      </a:lnTo>
                      <a:lnTo>
                        <a:pt x="7838" y="0"/>
                      </a:lnTo>
                      <a:lnTo>
                        <a:pt x="3919" y="1695"/>
                      </a:lnTo>
                      <a:lnTo>
                        <a:pt x="5270" y="6610"/>
                      </a:lnTo>
                      <a:lnTo>
                        <a:pt x="9189" y="8305"/>
                      </a:lnTo>
                      <a:lnTo>
                        <a:pt x="9189" y="9831"/>
                      </a:lnTo>
                      <a:lnTo>
                        <a:pt x="0" y="9831"/>
                      </a:lnTo>
                      <a:lnTo>
                        <a:pt x="1216" y="14915"/>
                      </a:lnTo>
                      <a:lnTo>
                        <a:pt x="0" y="19831"/>
                      </a:lnTo>
                      <a:lnTo>
                        <a:pt x="2568" y="18305"/>
                      </a:lnTo>
                      <a:lnTo>
                        <a:pt x="7838" y="149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08" name="Freeform 63"/>
                <p:cNvSpPr>
                  <a:spLocks/>
                </p:cNvSpPr>
                <p:nvPr/>
              </p:nvSpPr>
              <p:spPr bwMode="auto">
                <a:xfrm>
                  <a:off x="10323" y="9326"/>
                  <a:ext cx="50" cy="50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000"/>
                    <a:gd name="T28" fmla="*/ 0 h 20000"/>
                    <a:gd name="T29" fmla="*/ 20000 w 20000"/>
                    <a:gd name="T30" fmla="*/ 20000 h 200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000" h="20000">
                      <a:moveTo>
                        <a:pt x="19608" y="15294"/>
                      </a:moveTo>
                      <a:lnTo>
                        <a:pt x="7843" y="19608"/>
                      </a:lnTo>
                      <a:lnTo>
                        <a:pt x="3529" y="19608"/>
                      </a:lnTo>
                      <a:lnTo>
                        <a:pt x="0" y="15294"/>
                      </a:lnTo>
                      <a:lnTo>
                        <a:pt x="0" y="7843"/>
                      </a:lnTo>
                      <a:lnTo>
                        <a:pt x="11765" y="0"/>
                      </a:lnTo>
                      <a:lnTo>
                        <a:pt x="15294" y="0"/>
                      </a:lnTo>
                      <a:lnTo>
                        <a:pt x="19608" y="3922"/>
                      </a:lnTo>
                      <a:lnTo>
                        <a:pt x="19608" y="152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09" name="Freeform 64"/>
                <p:cNvSpPr>
                  <a:spLocks/>
                </p:cNvSpPr>
                <p:nvPr/>
              </p:nvSpPr>
              <p:spPr bwMode="auto">
                <a:xfrm>
                  <a:off x="10227" y="9273"/>
                  <a:ext cx="61" cy="53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000"/>
                    <a:gd name="T28" fmla="*/ 0 h 20000"/>
                    <a:gd name="T29" fmla="*/ 20000 w 20000"/>
                    <a:gd name="T30" fmla="*/ 20000 h 200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000" h="20000">
                      <a:moveTo>
                        <a:pt x="19667" y="19608"/>
                      </a:moveTo>
                      <a:lnTo>
                        <a:pt x="16000" y="15294"/>
                      </a:lnTo>
                      <a:lnTo>
                        <a:pt x="9667" y="15294"/>
                      </a:lnTo>
                      <a:lnTo>
                        <a:pt x="6667" y="7843"/>
                      </a:lnTo>
                      <a:lnTo>
                        <a:pt x="0" y="3922"/>
                      </a:lnTo>
                      <a:lnTo>
                        <a:pt x="0" y="0"/>
                      </a:lnTo>
                      <a:lnTo>
                        <a:pt x="16000" y="7843"/>
                      </a:lnTo>
                      <a:lnTo>
                        <a:pt x="16000" y="11765"/>
                      </a:lnTo>
                      <a:lnTo>
                        <a:pt x="19667" y="196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10" name="Freeform 65"/>
                <p:cNvSpPr>
                  <a:spLocks/>
                </p:cNvSpPr>
                <p:nvPr/>
              </p:nvSpPr>
              <p:spPr bwMode="auto">
                <a:xfrm>
                  <a:off x="10441" y="8212"/>
                  <a:ext cx="157" cy="146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w 20000"/>
                    <a:gd name="T21" fmla="*/ 0 h 20000"/>
                    <a:gd name="T22" fmla="*/ 0 w 20000"/>
                    <a:gd name="T23" fmla="*/ 0 h 20000"/>
                    <a:gd name="T24" fmla="*/ 0 w 20000"/>
                    <a:gd name="T25" fmla="*/ 0 h 20000"/>
                    <a:gd name="T26" fmla="*/ 0 w 20000"/>
                    <a:gd name="T27" fmla="*/ 0 h 20000"/>
                    <a:gd name="T28" fmla="*/ 0 w 20000"/>
                    <a:gd name="T29" fmla="*/ 0 h 20000"/>
                    <a:gd name="T30" fmla="*/ 0 w 20000"/>
                    <a:gd name="T31" fmla="*/ 0 h 20000"/>
                    <a:gd name="T32" fmla="*/ 0 w 20000"/>
                    <a:gd name="T33" fmla="*/ 0 h 20000"/>
                    <a:gd name="T34" fmla="*/ 0 w 20000"/>
                    <a:gd name="T35" fmla="*/ 0 h 20000"/>
                    <a:gd name="T36" fmla="*/ 0 w 20000"/>
                    <a:gd name="T37" fmla="*/ 0 h 20000"/>
                    <a:gd name="T38" fmla="*/ 0 w 20000"/>
                    <a:gd name="T39" fmla="*/ 0 h 20000"/>
                    <a:gd name="T40" fmla="*/ 0 w 20000"/>
                    <a:gd name="T41" fmla="*/ 0 h 20000"/>
                    <a:gd name="T42" fmla="*/ 0 w 20000"/>
                    <a:gd name="T43" fmla="*/ 0 h 20000"/>
                    <a:gd name="T44" fmla="*/ 0 w 20000"/>
                    <a:gd name="T45" fmla="*/ 0 h 20000"/>
                    <a:gd name="T46" fmla="*/ 0 w 20000"/>
                    <a:gd name="T47" fmla="*/ 0 h 20000"/>
                    <a:gd name="T48" fmla="*/ 0 w 20000"/>
                    <a:gd name="T49" fmla="*/ 0 h 20000"/>
                    <a:gd name="T50" fmla="*/ 0 w 20000"/>
                    <a:gd name="T51" fmla="*/ 0 h 20000"/>
                    <a:gd name="T52" fmla="*/ 0 w 20000"/>
                    <a:gd name="T53" fmla="*/ 0 h 20000"/>
                    <a:gd name="T54" fmla="*/ 0 w 20000"/>
                    <a:gd name="T55" fmla="*/ 0 h 2000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0000"/>
                    <a:gd name="T85" fmla="*/ 0 h 20000"/>
                    <a:gd name="T86" fmla="*/ 20000 w 20000"/>
                    <a:gd name="T87" fmla="*/ 20000 h 2000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0000" h="20000">
                      <a:moveTo>
                        <a:pt x="12405" y="0"/>
                      </a:moveTo>
                      <a:lnTo>
                        <a:pt x="13544" y="2568"/>
                      </a:lnTo>
                      <a:lnTo>
                        <a:pt x="14937" y="1351"/>
                      </a:lnTo>
                      <a:lnTo>
                        <a:pt x="14937" y="2568"/>
                      </a:lnTo>
                      <a:lnTo>
                        <a:pt x="14937" y="5270"/>
                      </a:lnTo>
                      <a:lnTo>
                        <a:pt x="17342" y="6622"/>
                      </a:lnTo>
                      <a:lnTo>
                        <a:pt x="19873" y="6622"/>
                      </a:lnTo>
                      <a:lnTo>
                        <a:pt x="19873" y="7838"/>
                      </a:lnTo>
                      <a:lnTo>
                        <a:pt x="16076" y="9324"/>
                      </a:lnTo>
                      <a:lnTo>
                        <a:pt x="16076" y="11892"/>
                      </a:lnTo>
                      <a:lnTo>
                        <a:pt x="13544" y="14595"/>
                      </a:lnTo>
                      <a:lnTo>
                        <a:pt x="14937" y="15811"/>
                      </a:lnTo>
                      <a:lnTo>
                        <a:pt x="12405" y="17162"/>
                      </a:lnTo>
                      <a:lnTo>
                        <a:pt x="12405" y="19865"/>
                      </a:lnTo>
                      <a:lnTo>
                        <a:pt x="4937" y="18378"/>
                      </a:lnTo>
                      <a:lnTo>
                        <a:pt x="3797" y="18378"/>
                      </a:lnTo>
                      <a:lnTo>
                        <a:pt x="2405" y="18378"/>
                      </a:lnTo>
                      <a:lnTo>
                        <a:pt x="1266" y="15811"/>
                      </a:lnTo>
                      <a:lnTo>
                        <a:pt x="2405" y="13108"/>
                      </a:lnTo>
                      <a:lnTo>
                        <a:pt x="0" y="11892"/>
                      </a:lnTo>
                      <a:lnTo>
                        <a:pt x="2405" y="9324"/>
                      </a:lnTo>
                      <a:lnTo>
                        <a:pt x="3797" y="7838"/>
                      </a:lnTo>
                      <a:lnTo>
                        <a:pt x="4937" y="2568"/>
                      </a:lnTo>
                      <a:lnTo>
                        <a:pt x="7595" y="1351"/>
                      </a:lnTo>
                      <a:lnTo>
                        <a:pt x="8734" y="1351"/>
                      </a:lnTo>
                      <a:lnTo>
                        <a:pt x="10000" y="0"/>
                      </a:lnTo>
                      <a:lnTo>
                        <a:pt x="124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11" name="Freeform 66"/>
                <p:cNvSpPr>
                  <a:spLocks/>
                </p:cNvSpPr>
                <p:nvPr/>
              </p:nvSpPr>
              <p:spPr bwMode="auto">
                <a:xfrm>
                  <a:off x="11526" y="9685"/>
                  <a:ext cx="79" cy="53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000"/>
                    <a:gd name="T28" fmla="*/ 0 h 20000"/>
                    <a:gd name="T29" fmla="*/ 20000 w 20000"/>
                    <a:gd name="T30" fmla="*/ 20000 h 200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000" h="20000">
                      <a:moveTo>
                        <a:pt x="19747" y="11429"/>
                      </a:moveTo>
                      <a:lnTo>
                        <a:pt x="16962" y="0"/>
                      </a:lnTo>
                      <a:lnTo>
                        <a:pt x="14684" y="0"/>
                      </a:lnTo>
                      <a:lnTo>
                        <a:pt x="7089" y="11429"/>
                      </a:lnTo>
                      <a:lnTo>
                        <a:pt x="4810" y="7755"/>
                      </a:lnTo>
                      <a:lnTo>
                        <a:pt x="2278" y="7755"/>
                      </a:lnTo>
                      <a:lnTo>
                        <a:pt x="0" y="11429"/>
                      </a:lnTo>
                      <a:lnTo>
                        <a:pt x="9873" y="19592"/>
                      </a:lnTo>
                      <a:lnTo>
                        <a:pt x="19747" y="11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12" name="Freeform 67"/>
                <p:cNvSpPr>
                  <a:spLocks/>
                </p:cNvSpPr>
                <p:nvPr/>
              </p:nvSpPr>
              <p:spPr bwMode="auto">
                <a:xfrm>
                  <a:off x="11744" y="9649"/>
                  <a:ext cx="57" cy="50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w 20000"/>
                    <a:gd name="T19" fmla="*/ 0 h 200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000"/>
                    <a:gd name="T31" fmla="*/ 0 h 20000"/>
                    <a:gd name="T32" fmla="*/ 20000 w 20000"/>
                    <a:gd name="T33" fmla="*/ 20000 h 200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000" h="20000">
                      <a:moveTo>
                        <a:pt x="19667" y="3673"/>
                      </a:moveTo>
                      <a:lnTo>
                        <a:pt x="19667" y="0"/>
                      </a:lnTo>
                      <a:lnTo>
                        <a:pt x="10000" y="0"/>
                      </a:lnTo>
                      <a:lnTo>
                        <a:pt x="6667" y="7755"/>
                      </a:lnTo>
                      <a:lnTo>
                        <a:pt x="0" y="11429"/>
                      </a:lnTo>
                      <a:lnTo>
                        <a:pt x="0" y="19592"/>
                      </a:lnTo>
                      <a:lnTo>
                        <a:pt x="3333" y="19592"/>
                      </a:lnTo>
                      <a:lnTo>
                        <a:pt x="10000" y="15918"/>
                      </a:lnTo>
                      <a:lnTo>
                        <a:pt x="13000" y="3673"/>
                      </a:lnTo>
                      <a:lnTo>
                        <a:pt x="19667" y="36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13" name="Freeform 68"/>
                <p:cNvSpPr>
                  <a:spLocks/>
                </p:cNvSpPr>
                <p:nvPr/>
              </p:nvSpPr>
              <p:spPr bwMode="auto">
                <a:xfrm>
                  <a:off x="11694" y="9685"/>
                  <a:ext cx="39" cy="32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000"/>
                    <a:gd name="T25" fmla="*/ 0 h 20000"/>
                    <a:gd name="T26" fmla="*/ 20000 w 20000"/>
                    <a:gd name="T27" fmla="*/ 20000 h 200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000" h="20000">
                      <a:moveTo>
                        <a:pt x="19500" y="6000"/>
                      </a:moveTo>
                      <a:lnTo>
                        <a:pt x="14000" y="19333"/>
                      </a:lnTo>
                      <a:lnTo>
                        <a:pt x="0" y="19333"/>
                      </a:lnTo>
                      <a:lnTo>
                        <a:pt x="0" y="13333"/>
                      </a:lnTo>
                      <a:lnTo>
                        <a:pt x="4500" y="0"/>
                      </a:lnTo>
                      <a:lnTo>
                        <a:pt x="14000" y="0"/>
                      </a:lnTo>
                      <a:lnTo>
                        <a:pt x="19500" y="0"/>
                      </a:lnTo>
                      <a:lnTo>
                        <a:pt x="19500" y="60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14" name="Freeform 69"/>
                <p:cNvSpPr>
                  <a:spLocks/>
                </p:cNvSpPr>
                <p:nvPr/>
              </p:nvSpPr>
              <p:spPr bwMode="auto">
                <a:xfrm>
                  <a:off x="10812" y="9422"/>
                  <a:ext cx="32" cy="39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w 20000"/>
                    <a:gd name="T13" fmla="*/ 0 h 20000"/>
                    <a:gd name="T14" fmla="*/ 0 w 20000"/>
                    <a:gd name="T15" fmla="*/ 0 h 20000"/>
                    <a:gd name="T16" fmla="*/ 0 w 20000"/>
                    <a:gd name="T17" fmla="*/ 0 h 200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000"/>
                    <a:gd name="T28" fmla="*/ 0 h 20000"/>
                    <a:gd name="T29" fmla="*/ 20000 w 20000"/>
                    <a:gd name="T30" fmla="*/ 20000 h 200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000" h="20000">
                      <a:moveTo>
                        <a:pt x="19333" y="0"/>
                      </a:moveTo>
                      <a:lnTo>
                        <a:pt x="13333" y="0"/>
                      </a:lnTo>
                      <a:lnTo>
                        <a:pt x="0" y="5000"/>
                      </a:lnTo>
                      <a:lnTo>
                        <a:pt x="6000" y="9500"/>
                      </a:lnTo>
                      <a:lnTo>
                        <a:pt x="0" y="15000"/>
                      </a:lnTo>
                      <a:lnTo>
                        <a:pt x="0" y="19500"/>
                      </a:lnTo>
                      <a:lnTo>
                        <a:pt x="6000" y="9500"/>
                      </a:lnTo>
                      <a:lnTo>
                        <a:pt x="19333" y="5000"/>
                      </a:lnTo>
                      <a:lnTo>
                        <a:pt x="193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15" name="Freeform 70"/>
                <p:cNvSpPr>
                  <a:spLocks/>
                </p:cNvSpPr>
                <p:nvPr/>
              </p:nvSpPr>
              <p:spPr bwMode="auto">
                <a:xfrm>
                  <a:off x="12208" y="9106"/>
                  <a:ext cx="39" cy="14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000"/>
                    <a:gd name="T19" fmla="*/ 0 h 20000"/>
                    <a:gd name="T20" fmla="*/ 20000 w 20000"/>
                    <a:gd name="T21" fmla="*/ 20000 h 200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000" h="20000">
                      <a:moveTo>
                        <a:pt x="19500" y="18000"/>
                      </a:moveTo>
                      <a:lnTo>
                        <a:pt x="14000" y="0"/>
                      </a:lnTo>
                      <a:lnTo>
                        <a:pt x="0" y="0"/>
                      </a:lnTo>
                      <a:lnTo>
                        <a:pt x="0" y="18000"/>
                      </a:lnTo>
                      <a:lnTo>
                        <a:pt x="4500" y="18000"/>
                      </a:lnTo>
                      <a:lnTo>
                        <a:pt x="19500" y="180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16" name="Freeform 71"/>
                <p:cNvSpPr>
                  <a:spLocks/>
                </p:cNvSpPr>
                <p:nvPr/>
              </p:nvSpPr>
              <p:spPr bwMode="auto">
                <a:xfrm>
                  <a:off x="10880" y="9550"/>
                  <a:ext cx="21" cy="7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000"/>
                    <a:gd name="T19" fmla="*/ 0 h 20000"/>
                    <a:gd name="T20" fmla="*/ 20000 w 20000"/>
                    <a:gd name="T21" fmla="*/ 20000 h 200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000" h="20000">
                      <a:moveTo>
                        <a:pt x="19048" y="18000"/>
                      </a:moveTo>
                      <a:lnTo>
                        <a:pt x="19048" y="18000"/>
                      </a:lnTo>
                      <a:lnTo>
                        <a:pt x="10476" y="18000"/>
                      </a:lnTo>
                      <a:lnTo>
                        <a:pt x="0" y="18000"/>
                      </a:lnTo>
                      <a:lnTo>
                        <a:pt x="0" y="0"/>
                      </a:lnTo>
                      <a:lnTo>
                        <a:pt x="19048" y="180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17" name="Freeform 72"/>
                <p:cNvSpPr>
                  <a:spLocks/>
                </p:cNvSpPr>
                <p:nvPr/>
              </p:nvSpPr>
              <p:spPr bwMode="auto">
                <a:xfrm>
                  <a:off x="10273" y="9372"/>
                  <a:ext cx="32" cy="11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000"/>
                    <a:gd name="T13" fmla="*/ 0 h 20000"/>
                    <a:gd name="T14" fmla="*/ 20000 w 20000"/>
                    <a:gd name="T15" fmla="*/ 20000 h 200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000" h="20000">
                      <a:moveTo>
                        <a:pt x="19355" y="18000"/>
                      </a:moveTo>
                      <a:lnTo>
                        <a:pt x="6452" y="0"/>
                      </a:lnTo>
                      <a:lnTo>
                        <a:pt x="0" y="18000"/>
                      </a:lnTo>
                      <a:lnTo>
                        <a:pt x="19355" y="180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18" name="Freeform 73"/>
                <p:cNvSpPr>
                  <a:spLocks/>
                </p:cNvSpPr>
                <p:nvPr/>
              </p:nvSpPr>
              <p:spPr bwMode="auto">
                <a:xfrm>
                  <a:off x="11212" y="9635"/>
                  <a:ext cx="14" cy="21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000"/>
                    <a:gd name="T19" fmla="*/ 0 h 20000"/>
                    <a:gd name="T20" fmla="*/ 20000 w 20000"/>
                    <a:gd name="T21" fmla="*/ 20000 h 200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000" h="20000">
                      <a:moveTo>
                        <a:pt x="18333" y="10476"/>
                      </a:moveTo>
                      <a:lnTo>
                        <a:pt x="0" y="0"/>
                      </a:lnTo>
                      <a:lnTo>
                        <a:pt x="0" y="10476"/>
                      </a:lnTo>
                      <a:lnTo>
                        <a:pt x="0" y="19048"/>
                      </a:lnTo>
                      <a:lnTo>
                        <a:pt x="18333" y="104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19" name="Freeform 74"/>
                <p:cNvSpPr>
                  <a:spLocks/>
                </p:cNvSpPr>
                <p:nvPr/>
              </p:nvSpPr>
              <p:spPr bwMode="auto">
                <a:xfrm>
                  <a:off x="11687" y="9685"/>
                  <a:ext cx="14" cy="21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000"/>
                    <a:gd name="T16" fmla="*/ 0 h 20000"/>
                    <a:gd name="T17" fmla="*/ 20000 w 20000"/>
                    <a:gd name="T18" fmla="*/ 20000 h 200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000" h="20000">
                      <a:moveTo>
                        <a:pt x="18333" y="0"/>
                      </a:moveTo>
                      <a:lnTo>
                        <a:pt x="0" y="0"/>
                      </a:lnTo>
                      <a:lnTo>
                        <a:pt x="0" y="8571"/>
                      </a:lnTo>
                      <a:lnTo>
                        <a:pt x="0" y="19048"/>
                      </a:lnTo>
                      <a:lnTo>
                        <a:pt x="183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20" name="Freeform 75"/>
                <p:cNvSpPr>
                  <a:spLocks/>
                </p:cNvSpPr>
                <p:nvPr/>
              </p:nvSpPr>
              <p:spPr bwMode="auto">
                <a:xfrm>
                  <a:off x="10873" y="9518"/>
                  <a:ext cx="7" cy="21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000"/>
                    <a:gd name="T16" fmla="*/ 0 h 20000"/>
                    <a:gd name="T17" fmla="*/ 20000 w 20000"/>
                    <a:gd name="T18" fmla="*/ 20000 h 200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000" h="20000">
                      <a:moveTo>
                        <a:pt x="18000" y="10476"/>
                      </a:moveTo>
                      <a:lnTo>
                        <a:pt x="0" y="0"/>
                      </a:lnTo>
                      <a:lnTo>
                        <a:pt x="0" y="10476"/>
                      </a:lnTo>
                      <a:lnTo>
                        <a:pt x="18000" y="19048"/>
                      </a:lnTo>
                      <a:lnTo>
                        <a:pt x="18000" y="104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21" name="Freeform 76"/>
                <p:cNvSpPr>
                  <a:spLocks/>
                </p:cNvSpPr>
                <p:nvPr/>
              </p:nvSpPr>
              <p:spPr bwMode="auto">
                <a:xfrm>
                  <a:off x="12216" y="9120"/>
                  <a:ext cx="11" cy="14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000"/>
                    <a:gd name="T16" fmla="*/ 0 h 20000"/>
                    <a:gd name="T17" fmla="*/ 20000 w 20000"/>
                    <a:gd name="T18" fmla="*/ 20000 h 200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000" h="20000">
                      <a:moveTo>
                        <a:pt x="18333" y="0"/>
                      </a:moveTo>
                      <a:lnTo>
                        <a:pt x="0" y="0"/>
                      </a:lnTo>
                      <a:lnTo>
                        <a:pt x="0" y="18000"/>
                      </a:lnTo>
                      <a:lnTo>
                        <a:pt x="18333" y="18000"/>
                      </a:lnTo>
                      <a:lnTo>
                        <a:pt x="183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22" name="Freeform 77"/>
                <p:cNvSpPr>
                  <a:spLocks/>
                </p:cNvSpPr>
                <p:nvPr/>
              </p:nvSpPr>
              <p:spPr bwMode="auto">
                <a:xfrm>
                  <a:off x="11076" y="9557"/>
                  <a:ext cx="11" cy="14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000"/>
                    <a:gd name="T16" fmla="*/ 0 h 20000"/>
                    <a:gd name="T17" fmla="*/ 20000 w 20000"/>
                    <a:gd name="T18" fmla="*/ 20000 h 200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000" h="20000">
                      <a:moveTo>
                        <a:pt x="18333" y="0"/>
                      </a:moveTo>
                      <a:lnTo>
                        <a:pt x="0" y="0"/>
                      </a:lnTo>
                      <a:lnTo>
                        <a:pt x="18333" y="18333"/>
                      </a:lnTo>
                      <a:lnTo>
                        <a:pt x="183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23" name="Freeform 78"/>
                <p:cNvSpPr>
                  <a:spLocks/>
                </p:cNvSpPr>
                <p:nvPr/>
              </p:nvSpPr>
              <p:spPr bwMode="auto">
                <a:xfrm>
                  <a:off x="10891" y="9532"/>
                  <a:ext cx="11" cy="14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000"/>
                    <a:gd name="T16" fmla="*/ 0 h 20000"/>
                    <a:gd name="T17" fmla="*/ 20000 w 20000"/>
                    <a:gd name="T18" fmla="*/ 20000 h 200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000" h="20000">
                      <a:moveTo>
                        <a:pt x="18000" y="18000"/>
                      </a:moveTo>
                      <a:lnTo>
                        <a:pt x="18000" y="18000"/>
                      </a:lnTo>
                      <a:lnTo>
                        <a:pt x="0" y="0"/>
                      </a:lnTo>
                      <a:lnTo>
                        <a:pt x="0" y="18000"/>
                      </a:lnTo>
                      <a:lnTo>
                        <a:pt x="18000" y="180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6224" name="Freeform 79"/>
                <p:cNvSpPr>
                  <a:spLocks/>
                </p:cNvSpPr>
                <p:nvPr/>
              </p:nvSpPr>
              <p:spPr bwMode="auto">
                <a:xfrm>
                  <a:off x="11512" y="9699"/>
                  <a:ext cx="11" cy="0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w 20000"/>
                    <a:gd name="T5" fmla="*/ 0 h 20000"/>
                    <a:gd name="T6" fmla="*/ 0 w 20000"/>
                    <a:gd name="T7" fmla="*/ 0 h 20000"/>
                    <a:gd name="T8" fmla="*/ 0 w 20000"/>
                    <a:gd name="T9" fmla="*/ 0 h 20000"/>
                    <a:gd name="T10" fmla="*/ 0 w 20000"/>
                    <a:gd name="T11" fmla="*/ 0 h 200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000"/>
                    <a:gd name="T19" fmla="*/ 0 h 20000"/>
                    <a:gd name="T20" fmla="*/ 20000 w 20000"/>
                    <a:gd name="T21" fmla="*/ 20000 h 200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000" h="20000">
                      <a:moveTo>
                        <a:pt x="18333" y="0"/>
                      </a:moveTo>
                      <a:lnTo>
                        <a:pt x="18333" y="0"/>
                      </a:lnTo>
                      <a:lnTo>
                        <a:pt x="0" y="0"/>
                      </a:lnTo>
                      <a:lnTo>
                        <a:pt x="183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fr-FR">
                    <a:solidFill>
                      <a:srgbClr val="000000"/>
                    </a:solidFill>
                    <a:latin typeface="Arial" pitchFamily="34" charset="0"/>
                    <a:cs typeface="+mn-cs"/>
                  </a:endParaRPr>
                </a:p>
              </p:txBody>
            </p:sp>
          </p:grpSp>
        </p:grpSp>
        <p:sp>
          <p:nvSpPr>
            <p:cNvPr id="6196" name="Freeform 80"/>
            <p:cNvSpPr>
              <a:spLocks/>
            </p:cNvSpPr>
            <p:nvPr/>
          </p:nvSpPr>
          <p:spPr bwMode="auto">
            <a:xfrm>
              <a:off x="5420" y="3583"/>
              <a:ext cx="340" cy="72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000"/>
                <a:gd name="T184" fmla="*/ 0 h 20000"/>
                <a:gd name="T185" fmla="*/ 20000 w 20000"/>
                <a:gd name="T186" fmla="*/ 20000 h 20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000" h="20000">
                  <a:moveTo>
                    <a:pt x="17673" y="14800"/>
                  </a:moveTo>
                  <a:lnTo>
                    <a:pt x="17885" y="15011"/>
                  </a:lnTo>
                  <a:lnTo>
                    <a:pt x="18143" y="15444"/>
                  </a:lnTo>
                  <a:lnTo>
                    <a:pt x="18143" y="15667"/>
                  </a:lnTo>
                  <a:lnTo>
                    <a:pt x="18143" y="15878"/>
                  </a:lnTo>
                  <a:lnTo>
                    <a:pt x="17673" y="15989"/>
                  </a:lnTo>
                  <a:lnTo>
                    <a:pt x="17673" y="16100"/>
                  </a:lnTo>
                  <a:lnTo>
                    <a:pt x="18143" y="16100"/>
                  </a:lnTo>
                  <a:lnTo>
                    <a:pt x="17885" y="16311"/>
                  </a:lnTo>
                  <a:lnTo>
                    <a:pt x="17438" y="16644"/>
                  </a:lnTo>
                  <a:lnTo>
                    <a:pt x="17438" y="16856"/>
                  </a:lnTo>
                  <a:lnTo>
                    <a:pt x="16757" y="16856"/>
                  </a:lnTo>
                  <a:lnTo>
                    <a:pt x="16992" y="16956"/>
                  </a:lnTo>
                  <a:lnTo>
                    <a:pt x="17673" y="17078"/>
                  </a:lnTo>
                  <a:lnTo>
                    <a:pt x="17227" y="17511"/>
                  </a:lnTo>
                  <a:lnTo>
                    <a:pt x="16075" y="17944"/>
                  </a:lnTo>
                  <a:lnTo>
                    <a:pt x="16310" y="18478"/>
                  </a:lnTo>
                  <a:lnTo>
                    <a:pt x="15605" y="19022"/>
                  </a:lnTo>
                  <a:lnTo>
                    <a:pt x="15394" y="19122"/>
                  </a:lnTo>
                  <a:lnTo>
                    <a:pt x="15394" y="19233"/>
                  </a:lnTo>
                  <a:lnTo>
                    <a:pt x="15864" y="19122"/>
                  </a:lnTo>
                  <a:lnTo>
                    <a:pt x="16075" y="19122"/>
                  </a:lnTo>
                  <a:lnTo>
                    <a:pt x="16075" y="19233"/>
                  </a:lnTo>
                  <a:lnTo>
                    <a:pt x="15394" y="19989"/>
                  </a:lnTo>
                  <a:lnTo>
                    <a:pt x="14454" y="19989"/>
                  </a:lnTo>
                  <a:lnTo>
                    <a:pt x="14242" y="19767"/>
                  </a:lnTo>
                  <a:lnTo>
                    <a:pt x="13537" y="19767"/>
                  </a:lnTo>
                  <a:lnTo>
                    <a:pt x="13325" y="19667"/>
                  </a:lnTo>
                  <a:lnTo>
                    <a:pt x="12855" y="19767"/>
                  </a:lnTo>
                  <a:lnTo>
                    <a:pt x="12620" y="19667"/>
                  </a:lnTo>
                  <a:lnTo>
                    <a:pt x="12855" y="19122"/>
                  </a:lnTo>
                  <a:lnTo>
                    <a:pt x="12620" y="19122"/>
                  </a:lnTo>
                  <a:lnTo>
                    <a:pt x="12174" y="19122"/>
                  </a:lnTo>
                  <a:lnTo>
                    <a:pt x="11962" y="18900"/>
                  </a:lnTo>
                  <a:lnTo>
                    <a:pt x="11704" y="19022"/>
                  </a:lnTo>
                  <a:lnTo>
                    <a:pt x="10552" y="18800"/>
                  </a:lnTo>
                  <a:lnTo>
                    <a:pt x="9636" y="18689"/>
                  </a:lnTo>
                  <a:lnTo>
                    <a:pt x="8508" y="18478"/>
                  </a:lnTo>
                  <a:lnTo>
                    <a:pt x="6181" y="17944"/>
                  </a:lnTo>
                  <a:lnTo>
                    <a:pt x="6439" y="17822"/>
                  </a:lnTo>
                  <a:lnTo>
                    <a:pt x="6181" y="17611"/>
                  </a:lnTo>
                  <a:lnTo>
                    <a:pt x="6181" y="17511"/>
                  </a:lnTo>
                  <a:lnTo>
                    <a:pt x="6439" y="16956"/>
                  </a:lnTo>
                  <a:lnTo>
                    <a:pt x="6886" y="16956"/>
                  </a:lnTo>
                  <a:lnTo>
                    <a:pt x="6886" y="17078"/>
                  </a:lnTo>
                  <a:lnTo>
                    <a:pt x="7098" y="17078"/>
                  </a:lnTo>
                  <a:lnTo>
                    <a:pt x="7568" y="16744"/>
                  </a:lnTo>
                  <a:lnTo>
                    <a:pt x="7803" y="16744"/>
                  </a:lnTo>
                  <a:lnTo>
                    <a:pt x="8014" y="16522"/>
                  </a:lnTo>
                  <a:lnTo>
                    <a:pt x="8719" y="16311"/>
                  </a:lnTo>
                  <a:lnTo>
                    <a:pt x="7098" y="16211"/>
                  </a:lnTo>
                  <a:lnTo>
                    <a:pt x="6886" y="16100"/>
                  </a:lnTo>
                  <a:lnTo>
                    <a:pt x="6439" y="16100"/>
                  </a:lnTo>
                  <a:lnTo>
                    <a:pt x="6439" y="16311"/>
                  </a:lnTo>
                  <a:lnTo>
                    <a:pt x="5969" y="16211"/>
                  </a:lnTo>
                  <a:lnTo>
                    <a:pt x="5969" y="16100"/>
                  </a:lnTo>
                  <a:lnTo>
                    <a:pt x="5734" y="16100"/>
                  </a:lnTo>
                  <a:lnTo>
                    <a:pt x="5969" y="15778"/>
                  </a:lnTo>
                  <a:lnTo>
                    <a:pt x="4583" y="15989"/>
                  </a:lnTo>
                  <a:lnTo>
                    <a:pt x="4371" y="15878"/>
                  </a:lnTo>
                  <a:lnTo>
                    <a:pt x="3666" y="15878"/>
                  </a:lnTo>
                  <a:lnTo>
                    <a:pt x="3666" y="15667"/>
                  </a:lnTo>
                  <a:lnTo>
                    <a:pt x="4113" y="15667"/>
                  </a:lnTo>
                  <a:lnTo>
                    <a:pt x="4818" y="15344"/>
                  </a:lnTo>
                  <a:lnTo>
                    <a:pt x="4371" y="15133"/>
                  </a:lnTo>
                  <a:lnTo>
                    <a:pt x="4583" y="15011"/>
                  </a:lnTo>
                  <a:lnTo>
                    <a:pt x="4818" y="15133"/>
                  </a:lnTo>
                  <a:lnTo>
                    <a:pt x="5523" y="14911"/>
                  </a:lnTo>
                  <a:lnTo>
                    <a:pt x="5734" y="14700"/>
                  </a:lnTo>
                  <a:lnTo>
                    <a:pt x="5053" y="14578"/>
                  </a:lnTo>
                  <a:lnTo>
                    <a:pt x="5053" y="14478"/>
                  </a:lnTo>
                  <a:lnTo>
                    <a:pt x="5969" y="14367"/>
                  </a:lnTo>
                  <a:lnTo>
                    <a:pt x="5734" y="14267"/>
                  </a:lnTo>
                  <a:lnTo>
                    <a:pt x="5523" y="14044"/>
                  </a:lnTo>
                  <a:lnTo>
                    <a:pt x="5969" y="13933"/>
                  </a:lnTo>
                  <a:lnTo>
                    <a:pt x="5969" y="13722"/>
                  </a:lnTo>
                  <a:lnTo>
                    <a:pt x="5523" y="13500"/>
                  </a:lnTo>
                  <a:lnTo>
                    <a:pt x="4818" y="13500"/>
                  </a:lnTo>
                  <a:lnTo>
                    <a:pt x="4818" y="13722"/>
                  </a:lnTo>
                  <a:lnTo>
                    <a:pt x="3666" y="13833"/>
                  </a:lnTo>
                  <a:lnTo>
                    <a:pt x="2985" y="13833"/>
                  </a:lnTo>
                  <a:lnTo>
                    <a:pt x="2280" y="14044"/>
                  </a:lnTo>
                  <a:lnTo>
                    <a:pt x="2280" y="13933"/>
                  </a:lnTo>
                  <a:lnTo>
                    <a:pt x="2538" y="13622"/>
                  </a:lnTo>
                  <a:lnTo>
                    <a:pt x="1833" y="13189"/>
                  </a:lnTo>
                  <a:lnTo>
                    <a:pt x="2538" y="13067"/>
                  </a:lnTo>
                  <a:lnTo>
                    <a:pt x="2985" y="13067"/>
                  </a:lnTo>
                  <a:lnTo>
                    <a:pt x="3196" y="12967"/>
                  </a:lnTo>
                  <a:lnTo>
                    <a:pt x="3196" y="12856"/>
                  </a:lnTo>
                  <a:lnTo>
                    <a:pt x="2985" y="12633"/>
                  </a:lnTo>
                  <a:lnTo>
                    <a:pt x="3196" y="12533"/>
                  </a:lnTo>
                  <a:lnTo>
                    <a:pt x="4583" y="12100"/>
                  </a:lnTo>
                  <a:lnTo>
                    <a:pt x="4583" y="11989"/>
                  </a:lnTo>
                  <a:lnTo>
                    <a:pt x="4583" y="11889"/>
                  </a:lnTo>
                  <a:lnTo>
                    <a:pt x="4113" y="11889"/>
                  </a:lnTo>
                  <a:lnTo>
                    <a:pt x="4113" y="11667"/>
                  </a:lnTo>
                  <a:lnTo>
                    <a:pt x="3901" y="11667"/>
                  </a:lnTo>
                  <a:lnTo>
                    <a:pt x="3666" y="11344"/>
                  </a:lnTo>
                  <a:lnTo>
                    <a:pt x="2750" y="11456"/>
                  </a:lnTo>
                  <a:lnTo>
                    <a:pt x="2538" y="11244"/>
                  </a:lnTo>
                  <a:lnTo>
                    <a:pt x="1363" y="11244"/>
                  </a:lnTo>
                  <a:lnTo>
                    <a:pt x="1363" y="11022"/>
                  </a:lnTo>
                  <a:lnTo>
                    <a:pt x="1363" y="10911"/>
                  </a:lnTo>
                  <a:lnTo>
                    <a:pt x="917" y="11022"/>
                  </a:lnTo>
                  <a:lnTo>
                    <a:pt x="917" y="10911"/>
                  </a:lnTo>
                  <a:lnTo>
                    <a:pt x="1363" y="10811"/>
                  </a:lnTo>
                  <a:lnTo>
                    <a:pt x="1363" y="10689"/>
                  </a:lnTo>
                  <a:lnTo>
                    <a:pt x="917" y="10689"/>
                  </a:lnTo>
                  <a:lnTo>
                    <a:pt x="917" y="10589"/>
                  </a:lnTo>
                  <a:lnTo>
                    <a:pt x="1128" y="10478"/>
                  </a:lnTo>
                  <a:lnTo>
                    <a:pt x="917" y="10044"/>
                  </a:lnTo>
                  <a:lnTo>
                    <a:pt x="447" y="10044"/>
                  </a:lnTo>
                  <a:lnTo>
                    <a:pt x="447" y="9944"/>
                  </a:lnTo>
                  <a:lnTo>
                    <a:pt x="2985" y="9511"/>
                  </a:lnTo>
                  <a:lnTo>
                    <a:pt x="3196" y="9400"/>
                  </a:lnTo>
                  <a:lnTo>
                    <a:pt x="2985" y="9289"/>
                  </a:lnTo>
                  <a:lnTo>
                    <a:pt x="2538" y="9078"/>
                  </a:lnTo>
                  <a:lnTo>
                    <a:pt x="1833" y="8967"/>
                  </a:lnTo>
                  <a:lnTo>
                    <a:pt x="1363" y="9078"/>
                  </a:lnTo>
                  <a:lnTo>
                    <a:pt x="1128" y="8867"/>
                  </a:lnTo>
                  <a:lnTo>
                    <a:pt x="1833" y="8644"/>
                  </a:lnTo>
                  <a:lnTo>
                    <a:pt x="1128" y="8533"/>
                  </a:lnTo>
                  <a:lnTo>
                    <a:pt x="682" y="8744"/>
                  </a:lnTo>
                  <a:lnTo>
                    <a:pt x="447" y="8744"/>
                  </a:lnTo>
                  <a:lnTo>
                    <a:pt x="212" y="8433"/>
                  </a:lnTo>
                  <a:lnTo>
                    <a:pt x="0" y="8311"/>
                  </a:lnTo>
                  <a:lnTo>
                    <a:pt x="212" y="8211"/>
                  </a:lnTo>
                  <a:lnTo>
                    <a:pt x="447" y="8311"/>
                  </a:lnTo>
                  <a:lnTo>
                    <a:pt x="682" y="8100"/>
                  </a:lnTo>
                  <a:lnTo>
                    <a:pt x="1363" y="8000"/>
                  </a:lnTo>
                  <a:lnTo>
                    <a:pt x="1128" y="7778"/>
                  </a:lnTo>
                  <a:lnTo>
                    <a:pt x="1363" y="7667"/>
                  </a:lnTo>
                  <a:lnTo>
                    <a:pt x="2068" y="7778"/>
                  </a:lnTo>
                  <a:lnTo>
                    <a:pt x="2280" y="7444"/>
                  </a:lnTo>
                  <a:lnTo>
                    <a:pt x="1833" y="7444"/>
                  </a:lnTo>
                  <a:lnTo>
                    <a:pt x="2068" y="7344"/>
                  </a:lnTo>
                  <a:lnTo>
                    <a:pt x="2280" y="7344"/>
                  </a:lnTo>
                  <a:lnTo>
                    <a:pt x="2538" y="7022"/>
                  </a:lnTo>
                  <a:lnTo>
                    <a:pt x="1833" y="7022"/>
                  </a:lnTo>
                  <a:lnTo>
                    <a:pt x="1833" y="6911"/>
                  </a:lnTo>
                  <a:lnTo>
                    <a:pt x="2068" y="6700"/>
                  </a:lnTo>
                  <a:lnTo>
                    <a:pt x="2280" y="6489"/>
                  </a:lnTo>
                  <a:lnTo>
                    <a:pt x="2985" y="6267"/>
                  </a:lnTo>
                  <a:lnTo>
                    <a:pt x="2985" y="6156"/>
                  </a:lnTo>
                  <a:lnTo>
                    <a:pt x="3196" y="6056"/>
                  </a:lnTo>
                  <a:lnTo>
                    <a:pt x="2750" y="5722"/>
                  </a:lnTo>
                  <a:lnTo>
                    <a:pt x="2985" y="5622"/>
                  </a:lnTo>
                  <a:lnTo>
                    <a:pt x="3196" y="5622"/>
                  </a:lnTo>
                  <a:lnTo>
                    <a:pt x="3196" y="5833"/>
                  </a:lnTo>
                  <a:lnTo>
                    <a:pt x="3666" y="5722"/>
                  </a:lnTo>
                  <a:lnTo>
                    <a:pt x="3666" y="5833"/>
                  </a:lnTo>
                  <a:lnTo>
                    <a:pt x="3901" y="5933"/>
                  </a:lnTo>
                  <a:lnTo>
                    <a:pt x="4583" y="5833"/>
                  </a:lnTo>
                  <a:lnTo>
                    <a:pt x="4583" y="5289"/>
                  </a:lnTo>
                  <a:lnTo>
                    <a:pt x="5264" y="5189"/>
                  </a:lnTo>
                  <a:lnTo>
                    <a:pt x="5523" y="5189"/>
                  </a:lnTo>
                  <a:lnTo>
                    <a:pt x="5734" y="5189"/>
                  </a:lnTo>
                  <a:lnTo>
                    <a:pt x="5969" y="5189"/>
                  </a:lnTo>
                  <a:lnTo>
                    <a:pt x="5969" y="4967"/>
                  </a:lnTo>
                  <a:lnTo>
                    <a:pt x="6439" y="4967"/>
                  </a:lnTo>
                  <a:lnTo>
                    <a:pt x="6439" y="4856"/>
                  </a:lnTo>
                  <a:lnTo>
                    <a:pt x="6651" y="4856"/>
                  </a:lnTo>
                  <a:lnTo>
                    <a:pt x="7356" y="4856"/>
                  </a:lnTo>
                  <a:lnTo>
                    <a:pt x="7803" y="4756"/>
                  </a:lnTo>
                  <a:lnTo>
                    <a:pt x="8273" y="4756"/>
                  </a:lnTo>
                  <a:lnTo>
                    <a:pt x="8508" y="4644"/>
                  </a:lnTo>
                  <a:lnTo>
                    <a:pt x="8954" y="4544"/>
                  </a:lnTo>
                  <a:lnTo>
                    <a:pt x="9166" y="4322"/>
                  </a:lnTo>
                  <a:lnTo>
                    <a:pt x="9166" y="4111"/>
                  </a:lnTo>
                  <a:lnTo>
                    <a:pt x="9424" y="3989"/>
                  </a:lnTo>
                  <a:lnTo>
                    <a:pt x="9636" y="3889"/>
                  </a:lnTo>
                  <a:lnTo>
                    <a:pt x="9871" y="3678"/>
                  </a:lnTo>
                  <a:lnTo>
                    <a:pt x="10082" y="3678"/>
                  </a:lnTo>
                  <a:lnTo>
                    <a:pt x="11257" y="3456"/>
                  </a:lnTo>
                  <a:lnTo>
                    <a:pt x="11704" y="3556"/>
                  </a:lnTo>
                  <a:lnTo>
                    <a:pt x="12174" y="3456"/>
                  </a:lnTo>
                  <a:lnTo>
                    <a:pt x="12409" y="3456"/>
                  </a:lnTo>
                  <a:lnTo>
                    <a:pt x="12409" y="3556"/>
                  </a:lnTo>
                  <a:lnTo>
                    <a:pt x="12855" y="3678"/>
                  </a:lnTo>
                  <a:lnTo>
                    <a:pt x="13537" y="4111"/>
                  </a:lnTo>
                  <a:lnTo>
                    <a:pt x="13984" y="3889"/>
                  </a:lnTo>
                  <a:lnTo>
                    <a:pt x="14242" y="3778"/>
                  </a:lnTo>
                  <a:lnTo>
                    <a:pt x="14454" y="3556"/>
                  </a:lnTo>
                  <a:lnTo>
                    <a:pt x="14454" y="3244"/>
                  </a:lnTo>
                  <a:lnTo>
                    <a:pt x="14454" y="2911"/>
                  </a:lnTo>
                  <a:lnTo>
                    <a:pt x="14242" y="2478"/>
                  </a:lnTo>
                  <a:lnTo>
                    <a:pt x="13984" y="2378"/>
                  </a:lnTo>
                  <a:lnTo>
                    <a:pt x="13772" y="2167"/>
                  </a:lnTo>
                  <a:lnTo>
                    <a:pt x="13984" y="1733"/>
                  </a:lnTo>
                  <a:lnTo>
                    <a:pt x="13772" y="1400"/>
                  </a:lnTo>
                  <a:lnTo>
                    <a:pt x="13984" y="1178"/>
                  </a:lnTo>
                  <a:lnTo>
                    <a:pt x="14454" y="1078"/>
                  </a:lnTo>
                  <a:lnTo>
                    <a:pt x="14242" y="867"/>
                  </a:lnTo>
                  <a:lnTo>
                    <a:pt x="13984" y="644"/>
                  </a:lnTo>
                  <a:lnTo>
                    <a:pt x="13984" y="211"/>
                  </a:lnTo>
                  <a:lnTo>
                    <a:pt x="13984" y="100"/>
                  </a:lnTo>
                  <a:lnTo>
                    <a:pt x="14242" y="100"/>
                  </a:lnTo>
                  <a:lnTo>
                    <a:pt x="15159" y="0"/>
                  </a:lnTo>
                  <a:lnTo>
                    <a:pt x="15605" y="0"/>
                  </a:lnTo>
                  <a:lnTo>
                    <a:pt x="16075" y="211"/>
                  </a:lnTo>
                  <a:lnTo>
                    <a:pt x="16075" y="533"/>
                  </a:lnTo>
                  <a:lnTo>
                    <a:pt x="16522" y="867"/>
                  </a:lnTo>
                  <a:lnTo>
                    <a:pt x="16522" y="1178"/>
                  </a:lnTo>
                  <a:lnTo>
                    <a:pt x="16757" y="1400"/>
                  </a:lnTo>
                  <a:lnTo>
                    <a:pt x="16757" y="1733"/>
                  </a:lnTo>
                  <a:lnTo>
                    <a:pt x="16992" y="2044"/>
                  </a:lnTo>
                  <a:lnTo>
                    <a:pt x="17227" y="2478"/>
                  </a:lnTo>
                  <a:lnTo>
                    <a:pt x="16757" y="3022"/>
                  </a:lnTo>
                  <a:lnTo>
                    <a:pt x="16757" y="3122"/>
                  </a:lnTo>
                  <a:lnTo>
                    <a:pt x="16757" y="3456"/>
                  </a:lnTo>
                  <a:lnTo>
                    <a:pt x="16757" y="3556"/>
                  </a:lnTo>
                  <a:lnTo>
                    <a:pt x="16757" y="4111"/>
                  </a:lnTo>
                  <a:lnTo>
                    <a:pt x="16992" y="4322"/>
                  </a:lnTo>
                  <a:lnTo>
                    <a:pt x="17438" y="4644"/>
                  </a:lnTo>
                  <a:lnTo>
                    <a:pt x="17673" y="4644"/>
                  </a:lnTo>
                  <a:lnTo>
                    <a:pt x="18355" y="5189"/>
                  </a:lnTo>
                  <a:lnTo>
                    <a:pt x="18590" y="5722"/>
                  </a:lnTo>
                  <a:lnTo>
                    <a:pt x="18590" y="6056"/>
                  </a:lnTo>
                  <a:lnTo>
                    <a:pt x="18590" y="6156"/>
                  </a:lnTo>
                  <a:lnTo>
                    <a:pt x="18848" y="6367"/>
                  </a:lnTo>
                  <a:lnTo>
                    <a:pt x="19060" y="6700"/>
                  </a:lnTo>
                  <a:lnTo>
                    <a:pt x="19060" y="6911"/>
                  </a:lnTo>
                  <a:lnTo>
                    <a:pt x="19060" y="7022"/>
                  </a:lnTo>
                  <a:lnTo>
                    <a:pt x="19060" y="7233"/>
                  </a:lnTo>
                  <a:lnTo>
                    <a:pt x="19060" y="7444"/>
                  </a:lnTo>
                  <a:lnTo>
                    <a:pt x="19060" y="7667"/>
                  </a:lnTo>
                  <a:lnTo>
                    <a:pt x="19295" y="7878"/>
                  </a:lnTo>
                  <a:lnTo>
                    <a:pt x="19295" y="8000"/>
                  </a:lnTo>
                  <a:lnTo>
                    <a:pt x="19506" y="8433"/>
                  </a:lnTo>
                  <a:lnTo>
                    <a:pt x="19765" y="8644"/>
                  </a:lnTo>
                  <a:lnTo>
                    <a:pt x="19765" y="8967"/>
                  </a:lnTo>
                  <a:lnTo>
                    <a:pt x="19765" y="9178"/>
                  </a:lnTo>
                  <a:lnTo>
                    <a:pt x="19976" y="10156"/>
                  </a:lnTo>
                  <a:lnTo>
                    <a:pt x="19976" y="10256"/>
                  </a:lnTo>
                  <a:lnTo>
                    <a:pt x="19976" y="10589"/>
                  </a:lnTo>
                  <a:lnTo>
                    <a:pt x="19976" y="10811"/>
                  </a:lnTo>
                  <a:lnTo>
                    <a:pt x="19060" y="11456"/>
                  </a:lnTo>
                  <a:lnTo>
                    <a:pt x="18143" y="12200"/>
                  </a:lnTo>
                  <a:lnTo>
                    <a:pt x="17673" y="12856"/>
                  </a:lnTo>
                  <a:lnTo>
                    <a:pt x="17673" y="13289"/>
                  </a:lnTo>
                  <a:lnTo>
                    <a:pt x="17438" y="13833"/>
                  </a:lnTo>
                  <a:lnTo>
                    <a:pt x="17673" y="14800"/>
                  </a:lnTo>
                  <a:close/>
                </a:path>
              </a:pathLst>
            </a:custGeom>
            <a:solidFill>
              <a:schemeClr val="accent6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97" name="Freeform 81"/>
            <p:cNvSpPr>
              <a:spLocks/>
            </p:cNvSpPr>
            <p:nvPr/>
          </p:nvSpPr>
          <p:spPr bwMode="auto">
            <a:xfrm>
              <a:off x="5689" y="4308"/>
              <a:ext cx="10" cy="1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9048" y="6000"/>
                  </a:moveTo>
                  <a:lnTo>
                    <a:pt x="8571" y="19333"/>
                  </a:lnTo>
                  <a:lnTo>
                    <a:pt x="0" y="19333"/>
                  </a:lnTo>
                  <a:lnTo>
                    <a:pt x="0" y="6000"/>
                  </a:lnTo>
                  <a:lnTo>
                    <a:pt x="0" y="0"/>
                  </a:lnTo>
                  <a:lnTo>
                    <a:pt x="8571" y="0"/>
                  </a:lnTo>
                  <a:lnTo>
                    <a:pt x="19048" y="600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98" name="Freeform 82"/>
            <p:cNvSpPr>
              <a:spLocks/>
            </p:cNvSpPr>
            <p:nvPr/>
          </p:nvSpPr>
          <p:spPr bwMode="auto">
            <a:xfrm>
              <a:off x="5716" y="4210"/>
              <a:ext cx="9" cy="1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9048" y="0"/>
                  </a:moveTo>
                  <a:lnTo>
                    <a:pt x="19048" y="5000"/>
                  </a:lnTo>
                  <a:lnTo>
                    <a:pt x="0" y="19500"/>
                  </a:lnTo>
                  <a:lnTo>
                    <a:pt x="0" y="15000"/>
                  </a:lnTo>
                  <a:lnTo>
                    <a:pt x="10476" y="0"/>
                  </a:lnTo>
                  <a:lnTo>
                    <a:pt x="19048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99" name="Freeform 83"/>
            <p:cNvSpPr>
              <a:spLocks/>
            </p:cNvSpPr>
            <p:nvPr/>
          </p:nvSpPr>
          <p:spPr bwMode="auto">
            <a:xfrm>
              <a:off x="5689" y="4295"/>
              <a:ext cx="10" cy="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9048" y="0"/>
                  </a:moveTo>
                  <a:lnTo>
                    <a:pt x="8571" y="0"/>
                  </a:lnTo>
                  <a:lnTo>
                    <a:pt x="0" y="10476"/>
                  </a:lnTo>
                  <a:lnTo>
                    <a:pt x="8571" y="19048"/>
                  </a:lnTo>
                  <a:lnTo>
                    <a:pt x="19048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200" name="Freeform 84"/>
            <p:cNvSpPr>
              <a:spLocks/>
            </p:cNvSpPr>
            <p:nvPr/>
          </p:nvSpPr>
          <p:spPr bwMode="auto">
            <a:xfrm>
              <a:off x="5452" y="4093"/>
              <a:ext cx="7" cy="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9048" y="0"/>
                  </a:moveTo>
                  <a:lnTo>
                    <a:pt x="10476" y="0"/>
                  </a:lnTo>
                  <a:lnTo>
                    <a:pt x="0" y="10476"/>
                  </a:lnTo>
                  <a:lnTo>
                    <a:pt x="10476" y="19048"/>
                  </a:lnTo>
                  <a:lnTo>
                    <a:pt x="19048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201" name="Freeform 85"/>
            <p:cNvSpPr>
              <a:spLocks/>
            </p:cNvSpPr>
            <p:nvPr/>
          </p:nvSpPr>
          <p:spPr bwMode="auto">
            <a:xfrm>
              <a:off x="5724" y="4232"/>
              <a:ext cx="4" cy="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8333" y="18333"/>
                  </a:moveTo>
                  <a:lnTo>
                    <a:pt x="18333" y="0"/>
                  </a:lnTo>
                  <a:lnTo>
                    <a:pt x="0" y="0"/>
                  </a:lnTo>
                  <a:lnTo>
                    <a:pt x="18333" y="18333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202" name="Freeform 86"/>
            <p:cNvSpPr>
              <a:spLocks/>
            </p:cNvSpPr>
            <p:nvPr/>
          </p:nvSpPr>
          <p:spPr bwMode="auto">
            <a:xfrm>
              <a:off x="5689" y="4286"/>
              <a:ext cx="4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8000" y="0"/>
                  </a:moveTo>
                  <a:lnTo>
                    <a:pt x="18000" y="0"/>
                  </a:lnTo>
                  <a:lnTo>
                    <a:pt x="18000" y="18333"/>
                  </a:lnTo>
                  <a:lnTo>
                    <a:pt x="0" y="0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203" name="Freeform 87"/>
            <p:cNvSpPr>
              <a:spLocks/>
            </p:cNvSpPr>
            <p:nvPr/>
          </p:nvSpPr>
          <p:spPr bwMode="auto">
            <a:xfrm>
              <a:off x="5684" y="4296"/>
              <a:ext cx="6" cy="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8333" y="0"/>
                  </a:moveTo>
                  <a:lnTo>
                    <a:pt x="0" y="0"/>
                  </a:lnTo>
                  <a:lnTo>
                    <a:pt x="18333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6149" name="Text Box 89"/>
          <p:cNvSpPr txBox="1">
            <a:spLocks noChangeArrowheads="1"/>
          </p:cNvSpPr>
          <p:nvPr/>
        </p:nvSpPr>
        <p:spPr bwMode="auto">
          <a:xfrm>
            <a:off x="2941638" y="2841625"/>
            <a:ext cx="790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 dirty="0">
                <a:solidFill>
                  <a:srgbClr val="FFFFFF"/>
                </a:solidFill>
                <a:latin typeface="Arial" pitchFamily="34" charset="0"/>
                <a:cs typeface="+mn-cs"/>
              </a:rPr>
              <a:t>16,3%</a:t>
            </a:r>
          </a:p>
        </p:txBody>
      </p:sp>
      <p:sp>
        <p:nvSpPr>
          <p:cNvPr id="6150" name="Text Box 90"/>
          <p:cNvSpPr txBox="1">
            <a:spLocks noChangeArrowheads="1"/>
          </p:cNvSpPr>
          <p:nvPr/>
        </p:nvSpPr>
        <p:spPr bwMode="auto">
          <a:xfrm>
            <a:off x="3924300" y="4392613"/>
            <a:ext cx="793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>
                <a:solidFill>
                  <a:srgbClr val="FFFFFF"/>
                </a:solidFill>
                <a:latin typeface="Arial" pitchFamily="34" charset="0"/>
                <a:cs typeface="+mn-cs"/>
              </a:rPr>
              <a:t>11,8%</a:t>
            </a:r>
          </a:p>
        </p:txBody>
      </p:sp>
      <p:sp>
        <p:nvSpPr>
          <p:cNvPr id="6151" name="Text Box 91"/>
          <p:cNvSpPr txBox="1">
            <a:spLocks noChangeArrowheads="1"/>
          </p:cNvSpPr>
          <p:nvPr/>
        </p:nvSpPr>
        <p:spPr bwMode="auto">
          <a:xfrm>
            <a:off x="1906588" y="3424238"/>
            <a:ext cx="647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 dirty="0">
                <a:solidFill>
                  <a:srgbClr val="FFFFFF"/>
                </a:solidFill>
                <a:latin typeface="Arial" pitchFamily="34" charset="0"/>
                <a:cs typeface="+mn-cs"/>
              </a:rPr>
              <a:t>7,4%</a:t>
            </a:r>
          </a:p>
        </p:txBody>
      </p:sp>
      <p:sp>
        <p:nvSpPr>
          <p:cNvPr id="6152" name="Text Box 92"/>
          <p:cNvSpPr txBox="1">
            <a:spLocks noChangeArrowheads="1"/>
          </p:cNvSpPr>
          <p:nvPr/>
        </p:nvSpPr>
        <p:spPr bwMode="auto">
          <a:xfrm>
            <a:off x="2998788" y="1965325"/>
            <a:ext cx="647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 dirty="0">
                <a:solidFill>
                  <a:srgbClr val="FFFFFF"/>
                </a:solidFill>
                <a:latin typeface="Arial" pitchFamily="34" charset="0"/>
                <a:cs typeface="+mn-cs"/>
              </a:rPr>
              <a:t>6,6%</a:t>
            </a:r>
          </a:p>
        </p:txBody>
      </p:sp>
      <p:sp>
        <p:nvSpPr>
          <p:cNvPr id="6153" name="Text Box 93"/>
          <p:cNvSpPr txBox="1">
            <a:spLocks noChangeArrowheads="1"/>
          </p:cNvSpPr>
          <p:nvPr/>
        </p:nvSpPr>
        <p:spPr bwMode="auto">
          <a:xfrm>
            <a:off x="4283075" y="5184775"/>
            <a:ext cx="647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 dirty="0">
                <a:solidFill>
                  <a:srgbClr val="FFFFFF"/>
                </a:solidFill>
                <a:latin typeface="Arial" pitchFamily="34" charset="0"/>
                <a:cs typeface="+mn-cs"/>
              </a:rPr>
              <a:t>6,1%</a:t>
            </a:r>
          </a:p>
        </p:txBody>
      </p:sp>
      <p:sp>
        <p:nvSpPr>
          <p:cNvPr id="6154" name="Text Box 94"/>
          <p:cNvSpPr txBox="1">
            <a:spLocks noChangeArrowheads="1"/>
          </p:cNvSpPr>
          <p:nvPr/>
        </p:nvSpPr>
        <p:spPr bwMode="auto">
          <a:xfrm>
            <a:off x="1258888" y="3095625"/>
            <a:ext cx="8842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 dirty="0">
                <a:solidFill>
                  <a:srgbClr val="000000"/>
                </a:solidFill>
                <a:latin typeface="Arial" pitchFamily="34" charset="0"/>
                <a:cs typeface="+mn-cs"/>
              </a:rPr>
              <a:t>5,5 %</a:t>
            </a:r>
          </a:p>
        </p:txBody>
      </p:sp>
      <p:sp>
        <p:nvSpPr>
          <p:cNvPr id="6155" name="Text Box 96"/>
          <p:cNvSpPr txBox="1">
            <a:spLocks noChangeArrowheads="1"/>
          </p:cNvSpPr>
          <p:nvPr/>
        </p:nvSpPr>
        <p:spPr bwMode="auto">
          <a:xfrm>
            <a:off x="6300788" y="2413000"/>
            <a:ext cx="2592387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cs typeface="+mn-cs"/>
              </a:rPr>
              <a:t>1 – Île de France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cs typeface="+mn-cs"/>
              </a:rPr>
              <a:t>2 – Rhône Alpes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cs typeface="+mn-cs"/>
              </a:rPr>
              <a:t>3 – Pays de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la Loire</a:t>
            </a:r>
            <a:endParaRPr lang="fr-FR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cs typeface="+mn-cs"/>
              </a:rPr>
              <a:t>4 – Nord Pas-de-Calais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cs typeface="+mn-cs"/>
              </a:rPr>
              <a:t>5 – PACA</a:t>
            </a:r>
          </a:p>
          <a:p>
            <a:pPr eaLnBrk="0" hangingPunct="0">
              <a:spcBef>
                <a:spcPct val="50000"/>
              </a:spcBef>
              <a:defRPr/>
            </a:pPr>
            <a:endParaRPr lang="fr-FR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fr-FR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6157" name="Text Box 104"/>
          <p:cNvSpPr txBox="1">
            <a:spLocks noChangeArrowheads="1"/>
          </p:cNvSpPr>
          <p:nvPr/>
        </p:nvSpPr>
        <p:spPr bwMode="auto">
          <a:xfrm>
            <a:off x="2771775" y="3455988"/>
            <a:ext cx="647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 dirty="0">
                <a:solidFill>
                  <a:srgbClr val="000000"/>
                </a:solidFill>
                <a:latin typeface="Arial" pitchFamily="34" charset="0"/>
                <a:cs typeface="+mn-cs"/>
              </a:rPr>
              <a:t>5%</a:t>
            </a:r>
          </a:p>
        </p:txBody>
      </p:sp>
      <p:sp>
        <p:nvSpPr>
          <p:cNvPr id="6158" name="Text Box 105"/>
          <p:cNvSpPr txBox="1">
            <a:spLocks noChangeArrowheads="1"/>
          </p:cNvSpPr>
          <p:nvPr/>
        </p:nvSpPr>
        <p:spPr bwMode="auto">
          <a:xfrm>
            <a:off x="2051050" y="4895850"/>
            <a:ext cx="647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 dirty="0">
                <a:solidFill>
                  <a:srgbClr val="000000"/>
                </a:solidFill>
                <a:latin typeface="Arial" pitchFamily="34" charset="0"/>
                <a:cs typeface="+mn-cs"/>
              </a:rPr>
              <a:t>4,8%</a:t>
            </a:r>
          </a:p>
        </p:txBody>
      </p:sp>
      <p:sp>
        <p:nvSpPr>
          <p:cNvPr id="6159" name="Text Box 106"/>
          <p:cNvSpPr txBox="1">
            <a:spLocks noChangeArrowheads="1"/>
          </p:cNvSpPr>
          <p:nvPr/>
        </p:nvSpPr>
        <p:spPr bwMode="auto">
          <a:xfrm>
            <a:off x="2522538" y="2447925"/>
            <a:ext cx="647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 dirty="0">
                <a:solidFill>
                  <a:srgbClr val="000000"/>
                </a:solidFill>
                <a:latin typeface="Arial" pitchFamily="34" charset="0"/>
                <a:cs typeface="+mn-cs"/>
              </a:rPr>
              <a:t>3,7%</a:t>
            </a:r>
          </a:p>
        </p:txBody>
      </p:sp>
      <p:sp>
        <p:nvSpPr>
          <p:cNvPr id="6160" name="Text Box 107"/>
          <p:cNvSpPr txBox="1">
            <a:spLocks noChangeArrowheads="1"/>
          </p:cNvSpPr>
          <p:nvPr/>
        </p:nvSpPr>
        <p:spPr bwMode="auto">
          <a:xfrm>
            <a:off x="2627313" y="5256213"/>
            <a:ext cx="647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 dirty="0">
                <a:solidFill>
                  <a:srgbClr val="000000"/>
                </a:solidFill>
                <a:latin typeface="Arial" pitchFamily="34" charset="0"/>
                <a:cs typeface="+mn-cs"/>
              </a:rPr>
              <a:t>4,3%</a:t>
            </a:r>
          </a:p>
        </p:txBody>
      </p:sp>
      <p:sp>
        <p:nvSpPr>
          <p:cNvPr id="6161" name="Text Box 108"/>
          <p:cNvSpPr txBox="1">
            <a:spLocks noChangeArrowheads="1"/>
          </p:cNvSpPr>
          <p:nvPr/>
        </p:nvSpPr>
        <p:spPr bwMode="auto">
          <a:xfrm>
            <a:off x="3122613" y="2417763"/>
            <a:ext cx="647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>
                <a:solidFill>
                  <a:srgbClr val="000000"/>
                </a:solidFill>
                <a:latin typeface="Arial" pitchFamily="34" charset="0"/>
                <a:cs typeface="+mn-cs"/>
              </a:rPr>
              <a:t>3,3%</a:t>
            </a:r>
          </a:p>
        </p:txBody>
      </p:sp>
      <p:sp>
        <p:nvSpPr>
          <p:cNvPr id="6162" name="Text Box 109"/>
          <p:cNvSpPr txBox="1">
            <a:spLocks noChangeArrowheads="1"/>
          </p:cNvSpPr>
          <p:nvPr/>
        </p:nvSpPr>
        <p:spPr bwMode="auto">
          <a:xfrm>
            <a:off x="4140200" y="2808288"/>
            <a:ext cx="647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 dirty="0">
                <a:solidFill>
                  <a:srgbClr val="000000"/>
                </a:solidFill>
                <a:latin typeface="Arial" pitchFamily="34" charset="0"/>
                <a:cs typeface="+mn-cs"/>
              </a:rPr>
              <a:t>3,3%</a:t>
            </a:r>
          </a:p>
        </p:txBody>
      </p:sp>
      <p:sp>
        <p:nvSpPr>
          <p:cNvPr id="6163" name="Text Box 110"/>
          <p:cNvSpPr txBox="1">
            <a:spLocks noChangeArrowheads="1"/>
          </p:cNvSpPr>
          <p:nvPr/>
        </p:nvSpPr>
        <p:spPr bwMode="auto">
          <a:xfrm>
            <a:off x="4932363" y="3024188"/>
            <a:ext cx="647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>
                <a:solidFill>
                  <a:srgbClr val="000000"/>
                </a:solidFill>
                <a:latin typeface="Arial" pitchFamily="34" charset="0"/>
                <a:cs typeface="+mn-cs"/>
              </a:rPr>
              <a:t>3,5%</a:t>
            </a:r>
          </a:p>
        </p:txBody>
      </p:sp>
      <p:sp>
        <p:nvSpPr>
          <p:cNvPr id="6164" name="Text Box 111"/>
          <p:cNvSpPr txBox="1">
            <a:spLocks noChangeArrowheads="1"/>
          </p:cNvSpPr>
          <p:nvPr/>
        </p:nvSpPr>
        <p:spPr bwMode="auto">
          <a:xfrm>
            <a:off x="3492500" y="3600450"/>
            <a:ext cx="647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>
                <a:solidFill>
                  <a:srgbClr val="000000"/>
                </a:solidFill>
                <a:latin typeface="Arial" pitchFamily="34" charset="0"/>
                <a:cs typeface="+mn-cs"/>
              </a:rPr>
              <a:t>2,5%</a:t>
            </a:r>
          </a:p>
        </p:txBody>
      </p:sp>
      <p:sp>
        <p:nvSpPr>
          <p:cNvPr id="6165" name="Text Box 112"/>
          <p:cNvSpPr txBox="1">
            <a:spLocks noChangeArrowheads="1"/>
          </p:cNvSpPr>
          <p:nvPr/>
        </p:nvSpPr>
        <p:spPr bwMode="auto">
          <a:xfrm>
            <a:off x="3551238" y="5148263"/>
            <a:ext cx="647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>
                <a:solidFill>
                  <a:srgbClr val="000000"/>
                </a:solidFill>
                <a:latin typeface="Arial" pitchFamily="34" charset="0"/>
                <a:cs typeface="+mn-cs"/>
              </a:rPr>
              <a:t>2,8%</a:t>
            </a:r>
          </a:p>
        </p:txBody>
      </p:sp>
      <p:sp>
        <p:nvSpPr>
          <p:cNvPr id="6166" name="Text Box 113"/>
          <p:cNvSpPr txBox="1">
            <a:spLocks noChangeArrowheads="1"/>
          </p:cNvSpPr>
          <p:nvPr/>
        </p:nvSpPr>
        <p:spPr bwMode="auto">
          <a:xfrm>
            <a:off x="2051050" y="2735263"/>
            <a:ext cx="647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>
                <a:solidFill>
                  <a:srgbClr val="000000"/>
                </a:solidFill>
                <a:latin typeface="Arial" pitchFamily="34" charset="0"/>
                <a:cs typeface="+mn-cs"/>
              </a:rPr>
              <a:t>2,5%</a:t>
            </a:r>
          </a:p>
        </p:txBody>
      </p:sp>
      <p:sp>
        <p:nvSpPr>
          <p:cNvPr id="6167" name="Text Box 114"/>
          <p:cNvSpPr txBox="1">
            <a:spLocks noChangeArrowheads="1"/>
          </p:cNvSpPr>
          <p:nvPr/>
        </p:nvSpPr>
        <p:spPr bwMode="auto">
          <a:xfrm>
            <a:off x="2124075" y="4103688"/>
            <a:ext cx="647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>
                <a:solidFill>
                  <a:srgbClr val="000000"/>
                </a:solidFill>
                <a:latin typeface="Arial" pitchFamily="34" charset="0"/>
                <a:cs typeface="+mn-cs"/>
              </a:rPr>
              <a:t>2,6%</a:t>
            </a:r>
          </a:p>
        </p:txBody>
      </p:sp>
      <p:sp>
        <p:nvSpPr>
          <p:cNvPr id="6168" name="Text Box 115"/>
          <p:cNvSpPr txBox="1">
            <a:spLocks noChangeArrowheads="1"/>
          </p:cNvSpPr>
          <p:nvPr/>
        </p:nvSpPr>
        <p:spPr bwMode="auto">
          <a:xfrm>
            <a:off x="4235450" y="3503613"/>
            <a:ext cx="647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>
                <a:solidFill>
                  <a:srgbClr val="000000"/>
                </a:solidFill>
                <a:latin typeface="Arial" pitchFamily="34" charset="0"/>
                <a:cs typeface="+mn-cs"/>
              </a:rPr>
              <a:t>2,3%</a:t>
            </a:r>
          </a:p>
        </p:txBody>
      </p:sp>
      <p:sp>
        <p:nvSpPr>
          <p:cNvPr id="6169" name="Text Box 116"/>
          <p:cNvSpPr txBox="1">
            <a:spLocks noChangeArrowheads="1"/>
          </p:cNvSpPr>
          <p:nvPr/>
        </p:nvSpPr>
        <p:spPr bwMode="auto">
          <a:xfrm>
            <a:off x="3587750" y="2951163"/>
            <a:ext cx="647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>
                <a:solidFill>
                  <a:srgbClr val="000000"/>
                </a:solidFill>
                <a:latin typeface="Arial" pitchFamily="34" charset="0"/>
                <a:cs typeface="+mn-cs"/>
              </a:rPr>
              <a:t>2,1%</a:t>
            </a:r>
          </a:p>
        </p:txBody>
      </p:sp>
      <p:sp>
        <p:nvSpPr>
          <p:cNvPr id="6170" name="Text Box 117"/>
          <p:cNvSpPr txBox="1">
            <a:spLocks noChangeArrowheads="1"/>
          </p:cNvSpPr>
          <p:nvPr/>
        </p:nvSpPr>
        <p:spPr bwMode="auto">
          <a:xfrm>
            <a:off x="3241675" y="4392613"/>
            <a:ext cx="647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>
                <a:solidFill>
                  <a:srgbClr val="000000"/>
                </a:solidFill>
                <a:latin typeface="Arial" pitchFamily="34" charset="0"/>
                <a:cs typeface="+mn-cs"/>
              </a:rPr>
              <a:t>1,6%</a:t>
            </a:r>
          </a:p>
        </p:txBody>
      </p:sp>
      <p:sp>
        <p:nvSpPr>
          <p:cNvPr id="6171" name="Text Box 118"/>
          <p:cNvSpPr txBox="1">
            <a:spLocks noChangeArrowheads="1"/>
          </p:cNvSpPr>
          <p:nvPr/>
        </p:nvSpPr>
        <p:spPr bwMode="auto">
          <a:xfrm>
            <a:off x="2844800" y="4286250"/>
            <a:ext cx="647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500">
                <a:solidFill>
                  <a:srgbClr val="000000"/>
                </a:solidFill>
                <a:latin typeface="Arial" pitchFamily="34" charset="0"/>
                <a:cs typeface="+mn-cs"/>
              </a:rPr>
              <a:t>1%</a:t>
            </a:r>
          </a:p>
        </p:txBody>
      </p:sp>
      <p:sp>
        <p:nvSpPr>
          <p:cNvPr id="37914" name="ZoneTexte 121"/>
          <p:cNvSpPr txBox="1">
            <a:spLocks noChangeArrowheads="1"/>
          </p:cNvSpPr>
          <p:nvPr/>
        </p:nvSpPr>
        <p:spPr bwMode="auto">
          <a:xfrm>
            <a:off x="1604963" y="376238"/>
            <a:ext cx="705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bg1"/>
                </a:solidFill>
              </a:rPr>
              <a:t>L’emploi intérimaire</a:t>
            </a:r>
          </a:p>
        </p:txBody>
      </p:sp>
      <p:sp>
        <p:nvSpPr>
          <p:cNvPr id="112" name="ZoneTexte 10"/>
          <p:cNvSpPr txBox="1">
            <a:spLocks noChangeArrowheads="1"/>
          </p:cNvSpPr>
          <p:nvPr/>
        </p:nvSpPr>
        <p:spPr bwMode="auto">
          <a:xfrm>
            <a:off x="1604963" y="376238"/>
            <a:ext cx="705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bg1"/>
                </a:solidFill>
              </a:rPr>
              <a:t>Les secteurs d’activité</a:t>
            </a:r>
          </a:p>
        </p:txBody>
      </p:sp>
      <p:pic>
        <p:nvPicPr>
          <p:cNvPr id="113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160587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itre 1"/>
          <p:cNvSpPr txBox="1">
            <a:spLocks/>
          </p:cNvSpPr>
          <p:nvPr/>
        </p:nvSpPr>
        <p:spPr bwMode="auto">
          <a:xfrm>
            <a:off x="1835696" y="237331"/>
            <a:ext cx="7886700" cy="13255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54013" algn="l">
              <a:defRPr/>
            </a:pPr>
            <a:r>
              <a:rPr lang="fr-FR" dirty="0" smtClean="0">
                <a:solidFill>
                  <a:srgbClr val="F68D1F"/>
                </a:solidFill>
                <a:latin typeface="Arial" panose="020B0604020202020204" pitchFamily="34" charset="0"/>
                <a:ea typeface="+mn-ea"/>
                <a:cs typeface="+mn-cs"/>
              </a:rPr>
              <a:t>L’emploi intérimaire</a:t>
            </a:r>
            <a:endParaRPr lang="fr-FR" dirty="0">
              <a:solidFill>
                <a:srgbClr val="F68D1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600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29" r="19086" b="8475"/>
          <a:stretch>
            <a:fillRect/>
          </a:stretch>
        </p:blipFill>
        <p:spPr bwMode="auto">
          <a:xfrm>
            <a:off x="3851275" y="2781300"/>
            <a:ext cx="52578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771650"/>
            <a:ext cx="8640763" cy="2089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200" b="1" dirty="0" smtClean="0">
                <a:cs typeface="Arial" charset="0"/>
              </a:rPr>
              <a:t>2 millions de personnes</a:t>
            </a:r>
            <a:r>
              <a:rPr lang="fr-FR" altLang="fr-FR" sz="2200" dirty="0" smtClean="0">
                <a:cs typeface="Arial" charset="0"/>
              </a:rPr>
              <a:t> effectuent une mission chaque année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altLang="fr-FR" sz="22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altLang="fr-FR" sz="2200" b="1" dirty="0" smtClean="0">
                <a:cs typeface="Arial" charset="0"/>
              </a:rPr>
              <a:t>525 000 salariés intérimaires</a:t>
            </a:r>
            <a:r>
              <a:rPr lang="fr-FR" altLang="fr-FR" sz="2200" dirty="0" smtClean="0">
                <a:cs typeface="Arial" charset="0"/>
              </a:rPr>
              <a:t> (Equivalent Temps Plein)</a:t>
            </a:r>
          </a:p>
          <a:p>
            <a:pPr>
              <a:lnSpc>
                <a:spcPct val="80000"/>
              </a:lnSpc>
            </a:pPr>
            <a:endParaRPr lang="fr-FR" altLang="fr-FR" sz="22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altLang="fr-FR" sz="2200" dirty="0" smtClean="0">
                <a:cs typeface="Arial" charset="0"/>
              </a:rPr>
              <a:t>3% de l’emploi salarié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34" y="3863974"/>
            <a:ext cx="3881942" cy="23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160587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re 1"/>
          <p:cNvSpPr txBox="1">
            <a:spLocks/>
          </p:cNvSpPr>
          <p:nvPr/>
        </p:nvSpPr>
        <p:spPr bwMode="auto">
          <a:xfrm>
            <a:off x="1835696" y="237331"/>
            <a:ext cx="7886700" cy="13255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54013" algn="l">
              <a:defRPr/>
            </a:pPr>
            <a:r>
              <a:rPr lang="fr-FR" dirty="0" smtClean="0">
                <a:solidFill>
                  <a:srgbClr val="F68D1F"/>
                </a:solidFill>
                <a:latin typeface="Arial" panose="020B0604020202020204" pitchFamily="34" charset="0"/>
                <a:ea typeface="+mn-ea"/>
                <a:cs typeface="+mn-cs"/>
              </a:rPr>
              <a:t>Les intérimaires</a:t>
            </a:r>
            <a:endParaRPr lang="fr-FR" dirty="0">
              <a:solidFill>
                <a:srgbClr val="F68D1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044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2917" descr="Set Id=&quot;6119e47a9e9e46f3b7855c90a61ef5d7&quot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9319435"/>
              </p:ext>
            </p:extLst>
          </p:nvPr>
        </p:nvGraphicFramePr>
        <p:xfrm>
          <a:off x="4644008" y="980728"/>
          <a:ext cx="4402800" cy="5229964"/>
        </p:xfrm>
        <a:graphic>
          <a:graphicData uri="http://schemas.openxmlformats.org/drawingml/2006/table">
            <a:tbl>
              <a:tblPr/>
              <a:tblGrid>
                <a:gridCol w="1882800"/>
                <a:gridCol w="504000"/>
                <a:gridCol w="504000"/>
                <a:gridCol w="504000"/>
                <a:gridCol w="504000"/>
                <a:gridCol w="504000"/>
              </a:tblGrid>
              <a:tr h="388800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Nombre d’enfants à charge</a:t>
                      </a:r>
                      <a:endParaRPr dirty="0"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2014</a:t>
                      </a:r>
                      <a:endParaRPr kumimoji="0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2011</a:t>
                      </a:r>
                      <a:endParaRPr kumimoji="0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2008</a:t>
                      </a:r>
                      <a:endParaRPr kumimoji="0" lang="fr-FR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2007</a:t>
                      </a:r>
                      <a:endParaRPr kumimoji="0" lang="fr-FR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2005</a:t>
                      </a:r>
                      <a:endParaRPr kumimoji="0" lang="fr-FR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19936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Aucun enfant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63%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64%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67%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66%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67%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936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ST Au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moins 1 enfant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37%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36%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33%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34%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33%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9936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1 enfant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936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fr-FR" sz="1000" b="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enfants</a:t>
                      </a:r>
                      <a:endParaRPr sz="10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08033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fr-FR" sz="10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enfants et plus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Dernier diplôme obtenu</a:t>
                      </a:r>
                      <a:endParaRPr kumimoji="0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2014</a:t>
                      </a:r>
                      <a:endParaRPr kumimoji="0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2011</a:t>
                      </a:r>
                      <a:endParaRPr kumimoji="0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2008</a:t>
                      </a:r>
                      <a:endParaRPr kumimoji="0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2007</a:t>
                      </a:r>
                      <a:endParaRPr kumimoji="0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2005</a:t>
                      </a:r>
                      <a:endParaRPr kumimoji="0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</a:tr>
              <a:tr h="219936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Aucun diplôme</a:t>
                      </a:r>
                      <a:endParaRPr sz="1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718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Certificat d’Etudes Primaires</a:t>
                      </a:r>
                      <a:endParaRPr sz="1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5718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BEPC / Brevet des collèges</a:t>
                      </a:r>
                      <a:endParaRPr sz="1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936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CAP /  BEP</a:t>
                      </a:r>
                      <a:endParaRPr sz="1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37%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42%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36%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34%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37%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9936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 Inférieur au BAC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61%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59%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52%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64%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936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Bac</a:t>
                      </a:r>
                      <a:endParaRPr sz="1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24%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19%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9936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Bac</a:t>
                      </a:r>
                      <a:r>
                        <a:rPr lang="fr-FR" sz="10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+2 ou niveau Bac + 2</a:t>
                      </a:r>
                      <a:endParaRPr sz="1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936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Supérieur à Bac + 2</a:t>
                      </a:r>
                      <a:endParaRPr sz="1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9936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 Bac et plus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39%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41%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48%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36%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Situation de famille</a:t>
                      </a:r>
                      <a:endParaRPr dirty="0"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2014</a:t>
                      </a:r>
                      <a:endParaRPr kumimoji="0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2011</a:t>
                      </a:r>
                      <a:endParaRPr kumimoji="0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2008</a:t>
                      </a:r>
                      <a:endParaRPr kumimoji="0" lang="fr-FR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2007</a:t>
                      </a:r>
                      <a:endParaRPr kumimoji="0" lang="fr-FR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2005</a:t>
                      </a:r>
                      <a:endParaRPr kumimoji="0" lang="fr-FR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19936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Célibataire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38%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47%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45%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46%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936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Marié (e) ou en couple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47%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48%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47%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5718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Divorcé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(e) / Séparé (e) / Veuf (ve)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2917" descr="Set Id=&quot;6119e47a9e9e46f3b7855c90a61ef5d7&quot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11352073"/>
              </p:ext>
            </p:extLst>
          </p:nvPr>
        </p:nvGraphicFramePr>
        <p:xfrm>
          <a:off x="107504" y="950928"/>
          <a:ext cx="4400891" cy="5488677"/>
        </p:xfrm>
        <a:graphic>
          <a:graphicData uri="http://schemas.openxmlformats.org/drawingml/2006/table">
            <a:tbl>
              <a:tblPr/>
              <a:tblGrid>
                <a:gridCol w="1880891"/>
                <a:gridCol w="504000"/>
                <a:gridCol w="504000"/>
                <a:gridCol w="504000"/>
                <a:gridCol w="504000"/>
                <a:gridCol w="504000"/>
              </a:tblGrid>
              <a:tr h="388800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Revenus nets mensuels par foyer</a:t>
                      </a:r>
                      <a:endParaRPr dirty="0"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2014</a:t>
                      </a:r>
                      <a:endParaRPr kumimoji="0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2011</a:t>
                      </a:r>
                      <a:endParaRPr kumimoji="0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2008</a:t>
                      </a:r>
                      <a:endParaRPr kumimoji="0" lang="fr-FR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2007</a:t>
                      </a:r>
                      <a:endParaRPr kumimoji="0" lang="fr-FR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2005</a:t>
                      </a:r>
                      <a:endParaRPr kumimoji="0" lang="fr-FR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Moins de 1 200 €</a:t>
                      </a:r>
                      <a:endParaRPr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30%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26%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30%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1200 à 1500 €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26%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19%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De 1500 à 2300 €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  <a:endParaRPr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24%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23%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De 2300 euros à 3000 €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3000 € et plus</a:t>
                      </a:r>
                      <a:endParaRPr lang="fr-F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239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Statut professionnel du conjoint</a:t>
                      </a:r>
                      <a:endParaRPr b="1" dirty="0">
                        <a:latin typeface="+mn-lt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2014</a:t>
                      </a:r>
                      <a:endParaRPr kumimoji="0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2011</a:t>
                      </a:r>
                      <a:endParaRPr kumimoji="0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2008</a:t>
                      </a:r>
                      <a:endParaRPr kumimoji="0" lang="fr-FR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2007</a:t>
                      </a:r>
                      <a:endParaRPr kumimoji="0" lang="fr-FR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2005</a:t>
                      </a:r>
                      <a:endParaRPr kumimoji="0" lang="fr-FR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Intérimaire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CDD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CDI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  <a:endParaRPr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42%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49%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56%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Profession indépendante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549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Sans emploi et en recherche un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200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Sans emploi et n’en recherche pas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Retraité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Etudiant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(Autres)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3%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239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Nombre de personnes dans le foyer</a:t>
                      </a:r>
                      <a:endParaRPr b="1" dirty="0">
                        <a:latin typeface="+mn-lt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2014</a:t>
                      </a:r>
                      <a:endParaRPr kumimoji="0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2011</a:t>
                      </a:r>
                      <a:endParaRPr kumimoji="0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2008</a:t>
                      </a:r>
                      <a:endParaRPr kumimoji="0" lang="fr-FR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2007</a:t>
                      </a:r>
                      <a:endParaRPr kumimoji="0" lang="fr-FR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2005</a:t>
                      </a:r>
                      <a:endParaRPr kumimoji="0" lang="fr-FR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0000" marR="90000" marT="720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12519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Une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personne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40%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35%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23%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19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2 personnes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20%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22%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23%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287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3 personnes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15%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18%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23%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19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4 personnes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16%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18%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23%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27%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519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5 personnes et plus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8%</a:t>
                      </a:r>
                      <a:endParaRPr sz="10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16%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18%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23%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149340" y="233048"/>
            <a:ext cx="8928100" cy="6477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Les caractéristiques</a:t>
            </a:r>
            <a:r>
              <a:rPr kumimoji="0" lang="fr-FR" sz="2100" b="0" i="0" u="none" strike="noStrike" kern="1200" cap="all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sociodémographiques (2/2)</a:t>
            </a:r>
            <a:endParaRPr kumimoji="0" lang="fr-FR" sz="2100" b="0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8" name="Espace réservé du pied de page 2"/>
          <p:cNvSpPr txBox="1">
            <a:spLocks/>
          </p:cNvSpPr>
          <p:nvPr/>
        </p:nvSpPr>
        <p:spPr>
          <a:xfrm>
            <a:off x="179388" y="-17463"/>
            <a:ext cx="6192837" cy="26193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cap="all" baseline="0">
                <a:solidFill>
                  <a:schemeClr val="bg1"/>
                </a:solidFill>
                <a:latin typeface="Futura Lt B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fr-FR" sz="1000" dirty="0">
                <a:solidFill>
                  <a:prstClr val="white"/>
                </a:solidFill>
              </a:rPr>
              <a:t>Baromètre connaissance et besoin du FASTT 2014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2195736" y="-315416"/>
            <a:ext cx="7886700" cy="13255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54013" algn="l">
              <a:defRPr/>
            </a:pPr>
            <a:r>
              <a:rPr lang="fr-FR" dirty="0" smtClean="0">
                <a:solidFill>
                  <a:srgbClr val="F68D1F"/>
                </a:solidFill>
                <a:latin typeface="Arial" panose="020B0604020202020204" pitchFamily="34" charset="0"/>
                <a:ea typeface="+mn-ea"/>
                <a:cs typeface="+mn-cs"/>
              </a:rPr>
              <a:t>Les intérimaires</a:t>
            </a:r>
            <a:endParaRPr lang="fr-FR" dirty="0">
              <a:solidFill>
                <a:srgbClr val="F68D1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1" y="-17463"/>
            <a:ext cx="1296267" cy="9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8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1471</Words>
  <Application>Microsoft Office PowerPoint</Application>
  <PresentationFormat>Affichage à l'écran (4:3)</PresentationFormat>
  <Paragraphs>473</Paragraphs>
  <Slides>19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La relation aux intérimaires</vt:lpstr>
      <vt:lpstr>Le service d’action sociale du Fastt</vt:lpstr>
      <vt:lpstr>Plate-forme globale de services intégrés Accueils, conseils, aides, accompagnements, orientations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celhayek</cp:lastModifiedBy>
  <cp:revision>30</cp:revision>
  <dcterms:created xsi:type="dcterms:W3CDTF">2015-10-08T15:52:40Z</dcterms:created>
  <dcterms:modified xsi:type="dcterms:W3CDTF">2015-10-12T08:27:48Z</dcterms:modified>
</cp:coreProperties>
</file>