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3.xml" ContentType="application/vnd.openxmlformats-officedocument.drawingml.chart+xml"/>
  <Override PartName="/ppt/drawings/drawing1.xml" ContentType="application/vnd.openxmlformats-officedocument.drawingml.chartshape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theme/themeOverride2.xml" ContentType="application/vnd.openxmlformats-officedocument.themeOverride+xml"/>
  <Override PartName="/ppt/charts/chart6.xml" ContentType="application/vnd.openxmlformats-officedocument.drawingml.chart+xml"/>
  <Override PartName="/ppt/theme/themeOverride3.xml" ContentType="application/vnd.openxmlformats-officedocument.themeOverride+xml"/>
  <Override PartName="/ppt/charts/chart7.xml" ContentType="application/vnd.openxmlformats-officedocument.drawingml.chart+xml"/>
  <Override PartName="/ppt/drawings/drawing2.xml" ContentType="application/vnd.openxmlformats-officedocument.drawingml.chartshapes+xml"/>
  <Override PartName="/ppt/charts/chart8.xml" ContentType="application/vnd.openxmlformats-officedocument.drawingml.chart+xml"/>
  <Override PartName="/ppt/theme/themeOverride4.xml" ContentType="application/vnd.openxmlformats-officedocument.themeOverride+xml"/>
  <Override PartName="/ppt/charts/chart9.xml" ContentType="application/vnd.openxmlformats-officedocument.drawingml.chart+xml"/>
  <Override PartName="/ppt/theme/themeOverride5.xml" ContentType="application/vnd.openxmlformats-officedocument.themeOverride+xml"/>
  <Override PartName="/ppt/charts/chart10.xml" ContentType="application/vnd.openxmlformats-officedocument.drawingml.chart+xml"/>
  <Override PartName="/ppt/theme/themeOverride6.xml" ContentType="application/vnd.openxmlformats-officedocument.themeOverride+xml"/>
  <Override PartName="/ppt/charts/chart11.xml" ContentType="application/vnd.openxmlformats-officedocument.drawingml.chart+xml"/>
  <Override PartName="/ppt/drawings/drawing3.xml" ContentType="application/vnd.openxmlformats-officedocument.drawingml.chartshapes+xml"/>
  <Override PartName="/ppt/charts/chart12.xml" ContentType="application/vnd.openxmlformats-officedocument.drawingml.chart+xml"/>
  <Override PartName="/ppt/theme/themeOverride7.xml" ContentType="application/vnd.openxmlformats-officedocument.themeOverride+xml"/>
  <Override PartName="/ppt/charts/chart13.xml" ContentType="application/vnd.openxmlformats-officedocument.drawingml.chart+xml"/>
  <Override PartName="/ppt/theme/themeOverride8.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Override PartName="/ppt/charts/style4.xml" ContentType="application/vnd.ms-office.chartstyle+xml"/>
  <Override PartName="/ppt/charts/colors4.xml" ContentType="application/vnd.ms-office.chartcolorstyle+xml"/>
  <Override PartName="/ppt/charts/colors5.xml" ContentType="application/vnd.ms-office.chartcolorstyle+xml"/>
  <Override PartName="/ppt/charts/style5.xml" ContentType="application/vnd.ms-office.chartstyle+xml"/>
  <Override PartName="/ppt/charts/colors6.xml" ContentType="application/vnd.ms-office.chartcolorstyle+xml"/>
  <Override PartName="/ppt/charts/style6.xml" ContentType="application/vnd.ms-office.chartstyle+xml"/>
  <Override PartName="/ppt/charts/colors7.xml" ContentType="application/vnd.ms-office.chartcolorstyle+xml"/>
  <Override PartName="/ppt/charts/style7.xml" ContentType="application/vnd.ms-office.chartstyle+xml"/>
  <Override PartName="/ppt/charts/colors8.xml" ContentType="application/vnd.ms-office.chartcolorstyle+xml"/>
  <Override PartName="/ppt/charts/style8.xml" ContentType="application/vnd.ms-office.chartstyle+xml"/>
  <Override PartName="/ppt/charts/colors9.xml" ContentType="application/vnd.ms-office.chartcolorstyle+xml"/>
  <Override PartName="/ppt/charts/style9.xml" ContentType="application/vnd.ms-office.chartstyle+xml"/>
  <Override PartName="/ppt/charts/colors10.xml" ContentType="application/vnd.ms-office.chartcolorstyle+xml"/>
  <Override PartName="/ppt/charts/style10.xml" ContentType="application/vnd.ms-office.chartstyle+xml"/>
  <Override PartName="/ppt/charts/colors11.xml" ContentType="application/vnd.ms-office.chartcolorstyle+xml"/>
  <Override PartName="/ppt/charts/style11.xml" ContentType="application/vnd.ms-office.chartstyle+xml"/>
  <Override PartName="/ppt/charts/colors12.xml" ContentType="application/vnd.ms-office.chartcolorstyle+xml"/>
  <Override PartName="/ppt/charts/style12.xml" ContentType="application/vnd.ms-office.chartstyle+xml"/>
  <Override PartName="/ppt/charts/colors13.xml" ContentType="application/vnd.ms-office.chartcolorstyle+xml"/>
  <Override PartName="/ppt/charts/style13.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4"/>
    <p:sldMasterId id="2147483667" r:id="rId5"/>
    <p:sldMasterId id="2147483683" r:id="rId6"/>
    <p:sldMasterId id="2147483695" r:id="rId7"/>
    <p:sldMasterId id="2147483707" r:id="rId8"/>
    <p:sldMasterId id="2147483719" r:id="rId9"/>
  </p:sldMasterIdLst>
  <p:notesMasterIdLst>
    <p:notesMasterId r:id="rId53"/>
  </p:notesMasterIdLst>
  <p:handoutMasterIdLst>
    <p:handoutMasterId r:id="rId54"/>
  </p:handoutMasterIdLst>
  <p:sldIdLst>
    <p:sldId id="323" r:id="rId10"/>
    <p:sldId id="309" r:id="rId11"/>
    <p:sldId id="326" r:id="rId12"/>
    <p:sldId id="336" r:id="rId13"/>
    <p:sldId id="324" r:id="rId14"/>
    <p:sldId id="327" r:id="rId15"/>
    <p:sldId id="368" r:id="rId16"/>
    <p:sldId id="354" r:id="rId17"/>
    <p:sldId id="395" r:id="rId18"/>
    <p:sldId id="396" r:id="rId19"/>
    <p:sldId id="351" r:id="rId20"/>
    <p:sldId id="353" r:id="rId21"/>
    <p:sldId id="369" r:id="rId22"/>
    <p:sldId id="388" r:id="rId23"/>
    <p:sldId id="349" r:id="rId24"/>
    <p:sldId id="332" r:id="rId25"/>
    <p:sldId id="355" r:id="rId26"/>
    <p:sldId id="346" r:id="rId27"/>
    <p:sldId id="392" r:id="rId28"/>
    <p:sldId id="393" r:id="rId29"/>
    <p:sldId id="397" r:id="rId30"/>
    <p:sldId id="325" r:id="rId31"/>
    <p:sldId id="340" r:id="rId32"/>
    <p:sldId id="343" r:id="rId33"/>
    <p:sldId id="372" r:id="rId34"/>
    <p:sldId id="345" r:id="rId35"/>
    <p:sldId id="376" r:id="rId36"/>
    <p:sldId id="350" r:id="rId37"/>
    <p:sldId id="360" r:id="rId38"/>
    <p:sldId id="373" r:id="rId39"/>
    <p:sldId id="342" r:id="rId40"/>
    <p:sldId id="365" r:id="rId41"/>
    <p:sldId id="359" r:id="rId42"/>
    <p:sldId id="374" r:id="rId43"/>
    <p:sldId id="347" r:id="rId44"/>
    <p:sldId id="377" r:id="rId45"/>
    <p:sldId id="381" r:id="rId46"/>
    <p:sldId id="386" r:id="rId47"/>
    <p:sldId id="384" r:id="rId48"/>
    <p:sldId id="348" r:id="rId49"/>
    <p:sldId id="389" r:id="rId50"/>
    <p:sldId id="390" r:id="rId51"/>
    <p:sldId id="391" r:id="rId52"/>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13B16AF9-594D-4342-A630-88C404D9BB7A}">
          <p14:sldIdLst/>
        </p14:section>
        <p14:section name="Déclinaison vert" id="{20E9843C-C447-4C3E-B9AC-4EEC43C426C0}">
          <p14:sldIdLst>
            <p14:sldId id="323"/>
            <p14:sldId id="309"/>
            <p14:sldId id="326"/>
            <p14:sldId id="336"/>
            <p14:sldId id="324"/>
            <p14:sldId id="327"/>
            <p14:sldId id="368"/>
            <p14:sldId id="354"/>
            <p14:sldId id="395"/>
            <p14:sldId id="396"/>
            <p14:sldId id="351"/>
            <p14:sldId id="353"/>
            <p14:sldId id="369"/>
            <p14:sldId id="388"/>
            <p14:sldId id="349"/>
            <p14:sldId id="332"/>
            <p14:sldId id="355"/>
            <p14:sldId id="346"/>
            <p14:sldId id="392"/>
            <p14:sldId id="393"/>
            <p14:sldId id="397"/>
            <p14:sldId id="325"/>
            <p14:sldId id="340"/>
            <p14:sldId id="343"/>
            <p14:sldId id="372"/>
            <p14:sldId id="345"/>
            <p14:sldId id="376"/>
            <p14:sldId id="350"/>
            <p14:sldId id="360"/>
            <p14:sldId id="373"/>
            <p14:sldId id="342"/>
            <p14:sldId id="365"/>
            <p14:sldId id="359"/>
            <p14:sldId id="374"/>
            <p14:sldId id="347"/>
            <p14:sldId id="377"/>
            <p14:sldId id="381"/>
            <p14:sldId id="386"/>
            <p14:sldId id="384"/>
            <p14:sldId id="348"/>
            <p14:sldId id="389"/>
            <p14:sldId id="390"/>
            <p14:sldId id="391"/>
          </p14:sldIdLst>
        </p14:section>
      </p14:sectionLst>
    </p:ex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toine Blanc" initials="AB" lastIdx="0" clrIdx="0">
    <p:extLst/>
  </p:cmAuthor>
  <p:cmAuthor id="2" name="Solen BERHUET" initials="SB" lastIdx="4" clrIdx="1">
    <p:extLst/>
  </p:cmAuthor>
  <p:cmAuthor id="3" name="Patricia CROUTTE" initials="PC" lastIdx="9" clrIdx="2">
    <p:extLst/>
  </p:cmAuthor>
  <p:cmAuthor id="4" name="ECHEGU, Opale (DREES/DIRECTION/ONPES)" initials="EO(" lastIdx="13"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197E"/>
    <a:srgbClr val="CF257B"/>
    <a:srgbClr val="9E087D"/>
    <a:srgbClr val="D9D9D9"/>
    <a:srgbClr val="BFBFBF"/>
    <a:srgbClr val="F2F2F2"/>
    <a:srgbClr val="A6A6A6"/>
    <a:srgbClr val="EB2474"/>
    <a:srgbClr val="0672F5"/>
    <a:srgbClr val="0430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Style léger 3 - Accentuation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568" autoAdjust="0"/>
    <p:restoredTop sz="69913" autoAdjust="0"/>
  </p:normalViewPr>
  <p:slideViewPr>
    <p:cSldViewPr snapToGrid="0">
      <p:cViewPr>
        <p:scale>
          <a:sx n="70" d="100"/>
          <a:sy n="70" d="100"/>
        </p:scale>
        <p:origin x="-178" y="-331"/>
      </p:cViewPr>
      <p:guideLst>
        <p:guide orient="horz" pos="2160"/>
        <p:guide pos="3840"/>
      </p:guideLst>
    </p:cSldViewPr>
  </p:slideViewPr>
  <p:outlineViewPr>
    <p:cViewPr>
      <p:scale>
        <a:sx n="33" d="100"/>
        <a:sy n="33" d="100"/>
      </p:scale>
      <p:origin x="43" y="0"/>
    </p:cViewPr>
  </p:outlineViewPr>
  <p:notesTextViewPr>
    <p:cViewPr>
      <p:scale>
        <a:sx n="1" d="1"/>
        <a:sy n="1" d="1"/>
      </p:scale>
      <p:origin x="0" y="0"/>
    </p:cViewPr>
  </p:notesTextViewPr>
  <p:notesViewPr>
    <p:cSldViewPr snapToGrid="0">
      <p:cViewPr varScale="1">
        <p:scale>
          <a:sx n="81" d="100"/>
          <a:sy n="81" d="100"/>
        </p:scale>
        <p:origin x="3894"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commentAuthors" Target="commentAuthor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slide" Target="slides/slide42.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3" Type="http://schemas.microsoft.com/office/2011/relationships/chartColorStyle" Target="colors10.xml"/><Relationship Id="rId2" Type="http://schemas.openxmlformats.org/officeDocument/2006/relationships/package" Target="../embeddings/Microsoft_Excel_Worksheet9.xlsx"/><Relationship Id="rId1" Type="http://schemas.openxmlformats.org/officeDocument/2006/relationships/themeOverride" Target="../theme/themeOverride6.xml"/><Relationship Id="rId4"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microsoft.com/office/2011/relationships/chartColorStyle" Target="colors11.xml"/><Relationship Id="rId2" Type="http://schemas.openxmlformats.org/officeDocument/2006/relationships/chartUserShapes" Target="../drawings/drawing3.xml"/><Relationship Id="rId1" Type="http://schemas.openxmlformats.org/officeDocument/2006/relationships/oleObject" Target="../embeddings/oleObject2.bin"/><Relationship Id="rId4"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microsoft.com/office/2011/relationships/chartColorStyle" Target="colors12.xml"/><Relationship Id="rId2" Type="http://schemas.openxmlformats.org/officeDocument/2006/relationships/oleObject" Target="../embeddings/oleObject3.bin"/><Relationship Id="rId1" Type="http://schemas.openxmlformats.org/officeDocument/2006/relationships/themeOverride" Target="../theme/themeOverride7.xml"/><Relationship Id="rId4"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microsoft.com/office/2011/relationships/chartColorStyle" Target="colors13.xml"/><Relationship Id="rId2" Type="http://schemas.openxmlformats.org/officeDocument/2006/relationships/package" Target="../embeddings/Microsoft_Excel_Worksheet10.xlsx"/><Relationship Id="rId1" Type="http://schemas.openxmlformats.org/officeDocument/2006/relationships/themeOverride" Target="../theme/themeOverride8.xml"/><Relationship Id="rId4" Type="http://schemas.microsoft.com/office/2011/relationships/chartStyle" Target="style13.xm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openxmlformats.org/officeDocument/2006/relationships/package" Target="../embeddings/Microsoft_Excel_Worksheet2.xlsx"/><Relationship Id="rId1" Type="http://schemas.openxmlformats.org/officeDocument/2006/relationships/themeOverride" Target="../theme/themeOverride1.xml"/><Relationship Id="rId4" Type="http://schemas.microsoft.com/office/2011/relationships/chartStyle" Target="style2.xml"/></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openxmlformats.org/officeDocument/2006/relationships/chartUserShapes" Target="../drawings/drawing1.xml"/><Relationship Id="rId1" Type="http://schemas.openxmlformats.org/officeDocument/2006/relationships/package" Target="../embeddings/Microsoft_Excel_Worksheet3.xlsx"/><Relationship Id="rId4" Type="http://schemas.microsoft.com/office/2011/relationships/chartStyle" Target="style3.xml"/></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oleObject" Target="../embeddings/oleObject1.bin"/></Relationships>
</file>

<file path=ppt/charts/_rels/chart5.xml.rels><?xml version="1.0" encoding="UTF-8" standalone="yes"?>
<Relationships xmlns="http://schemas.openxmlformats.org/package/2006/relationships"><Relationship Id="rId3" Type="http://schemas.microsoft.com/office/2011/relationships/chartColorStyle" Target="colors5.xml"/><Relationship Id="rId2" Type="http://schemas.openxmlformats.org/officeDocument/2006/relationships/package" Target="../embeddings/Microsoft_Excel_Worksheet4.xlsx"/><Relationship Id="rId1" Type="http://schemas.openxmlformats.org/officeDocument/2006/relationships/themeOverride" Target="../theme/themeOverride2.xml"/><Relationship Id="rId4" Type="http://schemas.microsoft.com/office/2011/relationships/chartStyle" Target="style5.xml"/></Relationships>
</file>

<file path=ppt/charts/_rels/chart6.xml.rels><?xml version="1.0" encoding="UTF-8" standalone="yes"?>
<Relationships xmlns="http://schemas.openxmlformats.org/package/2006/relationships"><Relationship Id="rId3" Type="http://schemas.microsoft.com/office/2011/relationships/chartColorStyle" Target="colors6.xml"/><Relationship Id="rId2" Type="http://schemas.openxmlformats.org/officeDocument/2006/relationships/package" Target="../embeddings/Microsoft_Excel_Worksheet5.xlsx"/><Relationship Id="rId1" Type="http://schemas.openxmlformats.org/officeDocument/2006/relationships/themeOverride" Target="../theme/themeOverride3.xml"/><Relationship Id="rId4" Type="http://schemas.microsoft.com/office/2011/relationships/chartStyle" Target="style6.xml"/></Relationships>
</file>

<file path=ppt/charts/_rels/chart7.xml.rels><?xml version="1.0" encoding="UTF-8" standalone="yes"?>
<Relationships xmlns="http://schemas.openxmlformats.org/package/2006/relationships"><Relationship Id="rId3" Type="http://schemas.microsoft.com/office/2011/relationships/chartColorStyle" Target="colors7.xml"/><Relationship Id="rId2" Type="http://schemas.openxmlformats.org/officeDocument/2006/relationships/chartUserShapes" Target="../drawings/drawing2.xml"/><Relationship Id="rId1" Type="http://schemas.openxmlformats.org/officeDocument/2006/relationships/package" Target="../embeddings/Microsoft_Excel_Worksheet6.xlsx"/><Relationship Id="rId4" Type="http://schemas.microsoft.com/office/2011/relationships/chartStyle" Target="style7.xml"/></Relationships>
</file>

<file path=ppt/charts/_rels/chart8.xml.rels><?xml version="1.0" encoding="UTF-8" standalone="yes"?>
<Relationships xmlns="http://schemas.openxmlformats.org/package/2006/relationships"><Relationship Id="rId3" Type="http://schemas.microsoft.com/office/2011/relationships/chartColorStyle" Target="colors8.xml"/><Relationship Id="rId2" Type="http://schemas.openxmlformats.org/officeDocument/2006/relationships/package" Target="../embeddings/Microsoft_Excel_Worksheet7.xlsx"/><Relationship Id="rId1" Type="http://schemas.openxmlformats.org/officeDocument/2006/relationships/themeOverride" Target="../theme/themeOverride4.xml"/><Relationship Id="rId4" Type="http://schemas.microsoft.com/office/2011/relationships/chartStyle" Target="style8.xml"/></Relationships>
</file>

<file path=ppt/charts/_rels/chart9.xml.rels><?xml version="1.0" encoding="UTF-8" standalone="yes"?>
<Relationships xmlns="http://schemas.openxmlformats.org/package/2006/relationships"><Relationship Id="rId3" Type="http://schemas.microsoft.com/office/2011/relationships/chartColorStyle" Target="colors9.xml"/><Relationship Id="rId2" Type="http://schemas.openxmlformats.org/officeDocument/2006/relationships/package" Target="../embeddings/Microsoft_Excel_Worksheet8.xlsx"/><Relationship Id="rId1" Type="http://schemas.openxmlformats.org/officeDocument/2006/relationships/themeOverride" Target="../theme/themeOverride5.xml"/><Relationship Id="rId4"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914830277087848E-2"/>
          <c:y val="0"/>
          <c:w val="0.97300654702338729"/>
          <c:h val="0.73647291264309123"/>
        </c:manualLayout>
      </c:layout>
      <c:barChart>
        <c:barDir val="col"/>
        <c:grouping val="clustered"/>
        <c:varyColors val="0"/>
        <c:dLbls>
          <c:showLegendKey val="0"/>
          <c:showVal val="0"/>
          <c:showCatName val="0"/>
          <c:showSerName val="0"/>
          <c:showPercent val="0"/>
          <c:showBubbleSize val="0"/>
        </c:dLbls>
        <c:gapWidth val="219"/>
        <c:overlap val="-27"/>
        <c:axId val="124196352"/>
        <c:axId val="124197888"/>
      </c:barChart>
      <c:catAx>
        <c:axId val="124196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124197888"/>
        <c:crosses val="autoZero"/>
        <c:auto val="1"/>
        <c:lblAlgn val="ctr"/>
        <c:lblOffset val="100"/>
        <c:noMultiLvlLbl val="0"/>
      </c:catAx>
      <c:valAx>
        <c:axId val="124197888"/>
        <c:scaling>
          <c:orientation val="minMax"/>
        </c:scaling>
        <c:delete val="1"/>
        <c:axPos val="l"/>
        <c:numFmt formatCode="0.0%" sourceLinked="1"/>
        <c:majorTickMark val="none"/>
        <c:minorTickMark val="none"/>
        <c:tickLblPos val="nextTo"/>
        <c:crossAx val="1241963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chemeClr val="accent1"/>
            </a:solidFill>
            <a:ln>
              <a:noFill/>
            </a:ln>
            <a:effectLst/>
          </c:spPr>
          <c:invertIfNegative val="0"/>
          <c:dPt>
            <c:idx val="5"/>
            <c:invertIfNegative val="0"/>
            <c:bubble3D val="0"/>
            <c:spPr>
              <a:solidFill>
                <a:schemeClr val="accent4"/>
              </a:solidFill>
              <a:ln>
                <a:noFill/>
              </a:ln>
              <a:effectLst/>
            </c:spPr>
            <c:extLst xmlns:c16r2="http://schemas.microsoft.com/office/drawing/2015/06/chart">
              <c:ext xmlns:c16="http://schemas.microsoft.com/office/drawing/2014/chart" uri="{C3380CC4-5D6E-409C-BE32-E72D297353CC}">
                <c16:uniqueId val="{00000001-B830-4A42-B73F-70E446FDE65E}"/>
              </c:ext>
            </c:extLst>
          </c:dPt>
          <c:dLbls>
            <c:dLbl>
              <c:idx val="5"/>
              <c:tx>
                <c:rich>
                  <a:bodyPr/>
                  <a:lstStyle/>
                  <a:p>
                    <a:fld id="{B9505F53-5E99-4306-BEA5-5505A50B345B}" type="VALUE">
                      <a:rPr lang="en-US"/>
                      <a:pPr/>
                      <a:t>[VALEUR]</a:t>
                    </a:fld>
                    <a:r>
                      <a:rPr lang="en-US"/>
                      <a:t>%</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1-B830-4A42-B73F-70E446FDE65E}"/>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4"/>
                    </a:solidFill>
                    <a:latin typeface="+mn-lt"/>
                    <a:ea typeface="+mn-ea"/>
                    <a:cs typeface="+mn-cs"/>
                  </a:defRPr>
                </a:pPr>
                <a:endParaRPr lang="fr-FR"/>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ARCEP!$B$24:$B$34</c:f>
              <c:strCache>
                <c:ptCount val="11"/>
                <c:pt idx="0">
                  <c:v>[Nsp]</c:v>
                </c:pt>
                <c:pt idx="1">
                  <c:v>Vous payez quelqu'un pour vous aider</c:v>
                </c:pt>
                <c:pt idx="2">
                  <c:v>Vous demandez de l'aide à des collègues</c:v>
                </c:pt>
                <c:pt idx="3">
                  <c:v>Vous vous adressez à des structures spécialisées</c:v>
                </c:pt>
                <c:pt idx="4">
                  <c:v>Vous vous adressez à un vendeur de matériel informatique</c:v>
                </c:pt>
                <c:pt idx="5">
                  <c:v>Vous arrêtez, vous abandonnez</c:v>
                </c:pt>
                <c:pt idx="6">
                  <c:v>Vous n'avez pas de difficultés particulières</c:v>
                </c:pt>
                <c:pt idx="7">
                  <c:v>[Vous n'utilisez jamais d'outils informatiques et numériques</c:v>
                </c:pt>
                <c:pt idx="8">
                  <c:v>Vous demandez de l'aide à quelqu'un du foyer</c:v>
                </c:pt>
                <c:pt idx="9">
                  <c:v>Vous demandez de l'aide à quelqu'un de votre entourage</c:v>
                </c:pt>
                <c:pt idx="10">
                  <c:v>Vous vous débrouillez seul</c:v>
                </c:pt>
              </c:strCache>
            </c:strRef>
          </c:cat>
          <c:val>
            <c:numRef>
              <c:f>ARCEP!$C$24:$C$34</c:f>
              <c:numCache>
                <c:formatCode>###0</c:formatCode>
                <c:ptCount val="11"/>
                <c:pt idx="0">
                  <c:v>0.49628208488492598</c:v>
                </c:pt>
                <c:pt idx="1">
                  <c:v>0.89034688117488603</c:v>
                </c:pt>
                <c:pt idx="2">
                  <c:v>2.1450635262509881</c:v>
                </c:pt>
                <c:pt idx="3">
                  <c:v>2.2655745316643898</c:v>
                </c:pt>
                <c:pt idx="4">
                  <c:v>3.3069942910809806</c:v>
                </c:pt>
                <c:pt idx="5">
                  <c:v>4.9658582739113415</c:v>
                </c:pt>
                <c:pt idx="6">
                  <c:v>8.9527065687996323</c:v>
                </c:pt>
                <c:pt idx="7">
                  <c:v>10.889364838427369</c:v>
                </c:pt>
                <c:pt idx="8">
                  <c:v>14.07255017751571</c:v>
                </c:pt>
                <c:pt idx="9">
                  <c:v>21.018629795673082</c:v>
                </c:pt>
                <c:pt idx="10">
                  <c:v>30.996629030616635</c:v>
                </c:pt>
              </c:numCache>
            </c:numRef>
          </c:val>
          <c:extLst xmlns:c16r2="http://schemas.microsoft.com/office/drawing/2015/06/chart">
            <c:ext xmlns:c16="http://schemas.microsoft.com/office/drawing/2014/chart" uri="{C3380CC4-5D6E-409C-BE32-E72D297353CC}">
              <c16:uniqueId val="{00000002-B830-4A42-B73F-70E446FDE65E}"/>
            </c:ext>
          </c:extLst>
        </c:ser>
        <c:dLbls>
          <c:showLegendKey val="0"/>
          <c:showVal val="0"/>
          <c:showCatName val="0"/>
          <c:showSerName val="0"/>
          <c:showPercent val="0"/>
          <c:showBubbleSize val="0"/>
        </c:dLbls>
        <c:gapWidth val="182"/>
        <c:axId val="137766400"/>
        <c:axId val="137767936"/>
      </c:barChart>
      <c:catAx>
        <c:axId val="1377664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fr-FR"/>
          </a:p>
        </c:txPr>
        <c:crossAx val="137767936"/>
        <c:crosses val="autoZero"/>
        <c:auto val="1"/>
        <c:lblAlgn val="ctr"/>
        <c:lblOffset val="100"/>
        <c:noMultiLvlLbl val="0"/>
      </c:catAx>
      <c:valAx>
        <c:axId val="137767936"/>
        <c:scaling>
          <c:orientation val="minMax"/>
        </c:scaling>
        <c:delete val="1"/>
        <c:axPos val="b"/>
        <c:numFmt formatCode="###0" sourceLinked="1"/>
        <c:majorTickMark val="none"/>
        <c:minorTickMark val="none"/>
        <c:tickLblPos val="nextTo"/>
        <c:crossAx val="1377664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col"/>
        <c:grouping val="clustered"/>
        <c:varyColors val="0"/>
        <c:ser>
          <c:idx val="2"/>
          <c:order val="0"/>
          <c:spPr>
            <a:solidFill>
              <a:schemeClr val="accent3"/>
            </a:solidFill>
            <a:ln>
              <a:noFill/>
            </a:ln>
            <a:effectLst/>
          </c:spPr>
          <c:invertIfNegative val="0"/>
          <c:dLbls>
            <c:dLbl>
              <c:idx val="0"/>
              <c:tx>
                <c:rich>
                  <a:bodyPr/>
                  <a:lstStyle/>
                  <a:p>
                    <a:r>
                      <a:rPr lang="en-US"/>
                      <a:t>62</a:t>
                    </a:r>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012E-433D-9961-6784195D723A}"/>
                </c:ext>
              </c:extLst>
            </c:dLbl>
            <c:dLbl>
              <c:idx val="1"/>
              <c:tx>
                <c:rich>
                  <a:bodyPr/>
                  <a:lstStyle/>
                  <a:p>
                    <a:r>
                      <a:rPr lang="en-US"/>
                      <a:t>22</a:t>
                    </a:r>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012E-433D-9961-6784195D723A}"/>
                </c:ext>
              </c:extLst>
            </c:dLbl>
            <c:dLbl>
              <c:idx val="2"/>
              <c:tx>
                <c:rich>
                  <a:bodyPr/>
                  <a:lstStyle/>
                  <a:p>
                    <a:r>
                      <a:rPr lang="en-US"/>
                      <a:t>12</a:t>
                    </a:r>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012E-433D-9961-6784195D723A}"/>
                </c:ext>
              </c:extLst>
            </c:dLbl>
            <c:dLbl>
              <c:idx val="3"/>
              <c:tx>
                <c:rich>
                  <a:bodyPr/>
                  <a:lstStyle/>
                  <a:p>
                    <a:r>
                      <a:rPr lang="en-US"/>
                      <a:t>4</a:t>
                    </a:r>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012E-433D-9961-6784195D723A}"/>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mn-cs"/>
                  </a:defRPr>
                </a:pPr>
                <a:endParaRPr lang="fr-F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ONPWHYNO!$A$2:$A$5</c:f>
              <c:strCache>
                <c:ptCount val="4"/>
                <c:pt idx="0">
                  <c:v>Vous n'en n'avez ni l'utilité, ni le besoin</c:v>
                </c:pt>
                <c:pt idx="1">
                  <c:v>Vous trouvez l'utilisation de ces produits trop compliquée</c:v>
                </c:pt>
                <c:pt idx="2">
                  <c:v>Vous n'avez pas ou difficilement accès à ces outils</c:v>
                </c:pt>
                <c:pt idx="3">
                  <c:v>[Nsp, nr]</c:v>
                </c:pt>
              </c:strCache>
            </c:strRef>
          </c:cat>
          <c:val>
            <c:numRef>
              <c:f>ONPWHYNO!$C$2:$C$5</c:f>
              <c:numCache>
                <c:formatCode>0%</c:formatCode>
                <c:ptCount val="4"/>
                <c:pt idx="0">
                  <c:v>0.62</c:v>
                </c:pt>
                <c:pt idx="1">
                  <c:v>0.22</c:v>
                </c:pt>
                <c:pt idx="2">
                  <c:v>0.12</c:v>
                </c:pt>
                <c:pt idx="3">
                  <c:v>0.04</c:v>
                </c:pt>
              </c:numCache>
            </c:numRef>
          </c:val>
          <c:extLst xmlns:c16r2="http://schemas.microsoft.com/office/drawing/2015/06/chart">
            <c:ext xmlns:c16="http://schemas.microsoft.com/office/drawing/2014/chart" uri="{C3380CC4-5D6E-409C-BE32-E72D297353CC}">
              <c16:uniqueId val="{00000004-012E-433D-9961-6784195D723A}"/>
            </c:ext>
          </c:extLst>
        </c:ser>
        <c:dLbls>
          <c:dLblPos val="outEnd"/>
          <c:showLegendKey val="0"/>
          <c:showVal val="1"/>
          <c:showCatName val="0"/>
          <c:showSerName val="0"/>
          <c:showPercent val="0"/>
          <c:showBubbleSize val="0"/>
        </c:dLbls>
        <c:gapWidth val="219"/>
        <c:overlap val="-27"/>
        <c:axId val="137340416"/>
        <c:axId val="137351552"/>
      </c:barChart>
      <c:catAx>
        <c:axId val="137340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fr-FR"/>
          </a:p>
        </c:txPr>
        <c:crossAx val="137351552"/>
        <c:crosses val="autoZero"/>
        <c:auto val="1"/>
        <c:lblAlgn val="ctr"/>
        <c:lblOffset val="100"/>
        <c:noMultiLvlLbl val="0"/>
      </c:catAx>
      <c:valAx>
        <c:axId val="137351552"/>
        <c:scaling>
          <c:orientation val="minMax"/>
        </c:scaling>
        <c:delete val="1"/>
        <c:axPos val="l"/>
        <c:numFmt formatCode="0%" sourceLinked="1"/>
        <c:majorTickMark val="none"/>
        <c:minorTickMark val="none"/>
        <c:tickLblPos val="nextTo"/>
        <c:crossAx val="13734041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fr-FR"/>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1"/>
          <c:order val="0"/>
          <c:spPr>
            <a:solidFill>
              <a:schemeClr val="accent4"/>
            </a:solidFill>
            <a:ln>
              <a:noFill/>
            </a:ln>
            <a:effectLst/>
          </c:spPr>
          <c:invertIfNegative val="0"/>
          <c:dPt>
            <c:idx val="2"/>
            <c:invertIfNegative val="0"/>
            <c:bubble3D val="0"/>
            <c:spPr>
              <a:solidFill>
                <a:srgbClr val="FFFFFF">
                  <a:lumMod val="50000"/>
                </a:srgbClr>
              </a:solidFill>
              <a:ln>
                <a:noFill/>
              </a:ln>
              <a:effectLst/>
            </c:spPr>
            <c:extLst xmlns:c16r2="http://schemas.microsoft.com/office/drawing/2015/06/chart">
              <c:ext xmlns:c16="http://schemas.microsoft.com/office/drawing/2014/chart" uri="{C3380CC4-5D6E-409C-BE32-E72D297353CC}">
                <c16:uniqueId val="{00000002-9E46-45F2-BA37-1BA956885564}"/>
              </c:ext>
            </c:extLst>
          </c:dPt>
          <c:dLbls>
            <c:dLbl>
              <c:idx val="0"/>
              <c:tx>
                <c:rich>
                  <a:bodyPr/>
                  <a:lstStyle/>
                  <a:p>
                    <a:r>
                      <a:rPr lang="en-US"/>
                      <a:t>47</a:t>
                    </a:r>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9E46-45F2-BA37-1BA956885564}"/>
                </c:ext>
              </c:extLst>
            </c:dLbl>
            <c:dLbl>
              <c:idx val="1"/>
              <c:tx>
                <c:rich>
                  <a:bodyPr/>
                  <a:lstStyle/>
                  <a:p>
                    <a:r>
                      <a:rPr lang="en-US" dirty="0"/>
                      <a:t>22</a:t>
                    </a:r>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9E46-45F2-BA37-1BA956885564}"/>
                </c:ext>
              </c:extLst>
            </c:dLbl>
            <c:dLbl>
              <c:idx val="2"/>
              <c:tx>
                <c:rich>
                  <a:bodyPr/>
                  <a:lstStyle/>
                  <a:p>
                    <a:r>
                      <a:rPr lang="en-US" b="1" dirty="0">
                        <a:solidFill>
                          <a:schemeClr val="bg1">
                            <a:lumMod val="50000"/>
                          </a:schemeClr>
                        </a:solidFill>
                      </a:rPr>
                      <a:t>28</a:t>
                    </a:r>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9E46-45F2-BA37-1BA956885564}"/>
                </c:ext>
              </c:extLst>
            </c:dLbl>
            <c:dLbl>
              <c:idx val="3"/>
              <c:tx>
                <c:rich>
                  <a:bodyPr/>
                  <a:lstStyle/>
                  <a:p>
                    <a:r>
                      <a:rPr lang="en-US"/>
                      <a:t>4</a:t>
                    </a:r>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9E46-45F2-BA37-1BA956885564}"/>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mn-cs"/>
                  </a:defRPr>
                </a:pPr>
                <a:endParaRPr lang="fr-F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ONPISSUE!$A$2:$A$5</c:f>
              <c:strCache>
                <c:ptCount val="4"/>
                <c:pt idx="0">
                  <c:v>Oui, en me rendant au guichet</c:v>
                </c:pt>
                <c:pt idx="1">
                  <c:v>Oui, en appelant</c:v>
                </c:pt>
                <c:pt idx="2">
                  <c:v>Non, je n'ai pas pu l'effectuer autrement</c:v>
                </c:pt>
                <c:pt idx="3">
                  <c:v>[Nsp,nr]</c:v>
                </c:pt>
              </c:strCache>
            </c:strRef>
          </c:cat>
          <c:val>
            <c:numRef>
              <c:f>ONPISSUE!$C$2:$C$5</c:f>
              <c:numCache>
                <c:formatCode>0%</c:formatCode>
                <c:ptCount val="4"/>
                <c:pt idx="0">
                  <c:v>0.47</c:v>
                </c:pt>
                <c:pt idx="1">
                  <c:v>0.22</c:v>
                </c:pt>
                <c:pt idx="2">
                  <c:v>0.28000000000000003</c:v>
                </c:pt>
                <c:pt idx="3">
                  <c:v>0.04</c:v>
                </c:pt>
              </c:numCache>
            </c:numRef>
          </c:val>
          <c:extLst xmlns:c16r2="http://schemas.microsoft.com/office/drawing/2015/06/chart">
            <c:ext xmlns:c16="http://schemas.microsoft.com/office/drawing/2014/chart" uri="{C3380CC4-5D6E-409C-BE32-E72D297353CC}">
              <c16:uniqueId val="{00000004-9E46-45F2-BA37-1BA956885564}"/>
            </c:ext>
          </c:extLst>
        </c:ser>
        <c:dLbls>
          <c:dLblPos val="outEnd"/>
          <c:showLegendKey val="0"/>
          <c:showVal val="1"/>
          <c:showCatName val="0"/>
          <c:showSerName val="0"/>
          <c:showPercent val="0"/>
          <c:showBubbleSize val="0"/>
        </c:dLbls>
        <c:gapWidth val="219"/>
        <c:overlap val="-27"/>
        <c:axId val="136749056"/>
        <c:axId val="136752128"/>
      </c:barChart>
      <c:catAx>
        <c:axId val="136749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fr-FR"/>
          </a:p>
        </c:txPr>
        <c:crossAx val="136752128"/>
        <c:crosses val="autoZero"/>
        <c:auto val="1"/>
        <c:lblAlgn val="ctr"/>
        <c:lblOffset val="100"/>
        <c:noMultiLvlLbl val="0"/>
      </c:catAx>
      <c:valAx>
        <c:axId val="136752128"/>
        <c:scaling>
          <c:orientation val="minMax"/>
        </c:scaling>
        <c:delete val="1"/>
        <c:axPos val="l"/>
        <c:numFmt formatCode="0%" sourceLinked="1"/>
        <c:majorTickMark val="none"/>
        <c:minorTickMark val="none"/>
        <c:tickLblPos val="nextTo"/>
        <c:crossAx val="13674905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800">
          <a:latin typeface="Verdana" panose="020B0604030504040204" pitchFamily="34" charset="0"/>
          <a:ea typeface="Verdana" panose="020B0604030504040204" pitchFamily="34" charset="0"/>
        </a:defRPr>
      </a:pPr>
      <a:endParaRPr lang="fr-FR"/>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
          <c:w val="0.81214414360775788"/>
          <c:h val="0.97975872414503939"/>
        </c:manualLayout>
      </c:layout>
      <c:pieChart>
        <c:varyColors val="1"/>
        <c:ser>
          <c:idx val="0"/>
          <c:order val="0"/>
          <c:dPt>
            <c:idx val="0"/>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1-3DEE-48A2-BA69-36E226550529}"/>
              </c:ext>
            </c:extLst>
          </c:dPt>
          <c:dPt>
            <c:idx val="1"/>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3-3DEE-48A2-BA69-36E226550529}"/>
              </c:ext>
            </c:extLst>
          </c:dPt>
          <c:dPt>
            <c:idx val="2"/>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5-3DEE-48A2-BA69-36E226550529}"/>
              </c:ext>
            </c:extLst>
          </c:dPt>
          <c:dPt>
            <c:idx val="3"/>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7-3DEE-48A2-BA69-36E226550529}"/>
              </c:ext>
            </c:extLst>
          </c:dPt>
          <c:dLbls>
            <c:dLbl>
              <c:idx val="0"/>
              <c:layout>
                <c:manualLayout>
                  <c:x val="0.10728428322641144"/>
                  <c:y val="-2.5110655197041311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3DEE-48A2-BA69-36E226550529}"/>
                </c:ext>
              </c:extLst>
            </c:dLbl>
            <c:dLbl>
              <c:idx val="1"/>
              <c:layout>
                <c:manualLayout>
                  <c:x val="-0.17604304660405162"/>
                  <c:y val="0.1223169990372812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3DEE-48A2-BA69-36E22655052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filtadm3!$D$3:$D$6</c:f>
              <c:strCache>
                <c:ptCount val="4"/>
                <c:pt idx="0">
                  <c:v>Réalise des démarches en ligne sans difficultés</c:v>
                </c:pt>
                <c:pt idx="1">
                  <c:v>Réalise des démarches en ligne sans besoin d’aide mais rencontre des difficultés</c:v>
                </c:pt>
                <c:pt idx="2">
                  <c:v>A eu au moins un échec total pour réaliser une démarche en ligne, ou échec en ligne mais a trouvé une autre solution </c:v>
                </c:pt>
                <c:pt idx="3">
                  <c:v>A eu besoin d’aide</c:v>
                </c:pt>
              </c:strCache>
            </c:strRef>
          </c:cat>
          <c:val>
            <c:numRef>
              <c:f>filtadm3!$E$3:$E$6</c:f>
              <c:numCache>
                <c:formatCode>0%</c:formatCode>
                <c:ptCount val="4"/>
                <c:pt idx="0">
                  <c:v>0.56000000000000005</c:v>
                </c:pt>
                <c:pt idx="1">
                  <c:v>0.23</c:v>
                </c:pt>
                <c:pt idx="2">
                  <c:v>7.0000000000000007E-2</c:v>
                </c:pt>
                <c:pt idx="3">
                  <c:v>0.14000000000000001</c:v>
                </c:pt>
              </c:numCache>
            </c:numRef>
          </c:val>
          <c:extLst xmlns:c16r2="http://schemas.microsoft.com/office/drawing/2015/06/chart">
            <c:ext xmlns:c16="http://schemas.microsoft.com/office/drawing/2014/chart" uri="{C3380CC4-5D6E-409C-BE32-E72D297353CC}">
              <c16:uniqueId val="{00000008-3DEE-48A2-BA69-36E226550529}"/>
            </c:ext>
          </c:extLst>
        </c:ser>
        <c:dLbls>
          <c:showLegendKey val="0"/>
          <c:showVal val="0"/>
          <c:showCatName val="0"/>
          <c:showSerName val="0"/>
          <c:showPercent val="0"/>
          <c:showBubbleSize val="0"/>
          <c:showLeaderLines val="1"/>
        </c:dLbls>
        <c:firstSliceAng val="172"/>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5.0925893453227733E-2"/>
          <c:w val="0.97524247356575811"/>
          <c:h val="0.80729986876640425"/>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79B030"/>
              </a:solidFill>
              <a:ln>
                <a:noFill/>
              </a:ln>
              <a:effectLst/>
            </c:spPr>
            <c:extLst xmlns:c16r2="http://schemas.microsoft.com/office/drawing/2015/06/chart">
              <c:ext xmlns:c16="http://schemas.microsoft.com/office/drawing/2014/chart" uri="{C3380CC4-5D6E-409C-BE32-E72D297353CC}">
                <c16:uniqueId val="{00000001-C104-4469-8F3F-57BFBF48A8B1}"/>
              </c:ext>
            </c:extLst>
          </c:dPt>
          <c:dPt>
            <c:idx val="1"/>
            <c:invertIfNegative val="0"/>
            <c:bubble3D val="0"/>
            <c:spPr>
              <a:solidFill>
                <a:srgbClr val="9E087D"/>
              </a:solidFill>
              <a:ln>
                <a:noFill/>
              </a:ln>
              <a:effectLst/>
            </c:spPr>
            <c:extLst xmlns:c16r2="http://schemas.microsoft.com/office/drawing/2015/06/chart">
              <c:ext xmlns:c16="http://schemas.microsoft.com/office/drawing/2014/chart" uri="{C3380CC4-5D6E-409C-BE32-E72D297353CC}">
                <c16:uniqueId val="{00000002-C104-4469-8F3F-57BFBF48A8B1}"/>
              </c:ext>
            </c:extLst>
          </c:dPt>
          <c:dPt>
            <c:idx val="2"/>
            <c:invertIfNegative val="0"/>
            <c:bubble3D val="0"/>
            <c:spPr>
              <a:solidFill>
                <a:srgbClr val="009EE0"/>
              </a:solidFill>
              <a:ln>
                <a:noFill/>
              </a:ln>
              <a:effectLst/>
            </c:spPr>
            <c:extLst xmlns:c16r2="http://schemas.microsoft.com/office/drawing/2015/06/chart">
              <c:ext xmlns:c16="http://schemas.microsoft.com/office/drawing/2014/chart" uri="{C3380CC4-5D6E-409C-BE32-E72D297353CC}">
                <c16:uniqueId val="{00000003-C104-4469-8F3F-57BFBF48A8B1}"/>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'iso 5 réseaux'!$G$19:$J$19</c:f>
              <c:strCache>
                <c:ptCount val="4"/>
                <c:pt idx="0">
                  <c:v>Amis et famille et belle-famille</c:v>
                </c:pt>
                <c:pt idx="1">
                  <c:v>Amis ET famille ET voisins</c:v>
                </c:pt>
                <c:pt idx="2">
                  <c:v>Amis ET famille ET voisins ET collègues de travail</c:v>
                </c:pt>
                <c:pt idx="3">
                  <c:v>Amis ET famille ET voisins ET collègues de travail ET tissu associatif</c:v>
                </c:pt>
              </c:strCache>
            </c:strRef>
          </c:cat>
          <c:val>
            <c:numRef>
              <c:f>'iso 5 réseaux'!$G$20:$J$20</c:f>
              <c:numCache>
                <c:formatCode>0.0%</c:formatCode>
                <c:ptCount val="4"/>
                <c:pt idx="0">
                  <c:v>0.16700000000000001</c:v>
                </c:pt>
                <c:pt idx="1">
                  <c:v>0.114</c:v>
                </c:pt>
                <c:pt idx="2">
                  <c:v>0.109</c:v>
                </c:pt>
                <c:pt idx="3">
                  <c:v>0.106</c:v>
                </c:pt>
              </c:numCache>
            </c:numRef>
          </c:val>
          <c:extLst xmlns:c16r2="http://schemas.microsoft.com/office/drawing/2015/06/chart">
            <c:ext xmlns:c16="http://schemas.microsoft.com/office/drawing/2014/chart" uri="{C3380CC4-5D6E-409C-BE32-E72D297353CC}">
              <c16:uniqueId val="{00000000-C104-4469-8F3F-57BFBF48A8B1}"/>
            </c:ext>
          </c:extLst>
        </c:ser>
        <c:dLbls>
          <c:showLegendKey val="0"/>
          <c:showVal val="0"/>
          <c:showCatName val="0"/>
          <c:showSerName val="0"/>
          <c:showPercent val="0"/>
          <c:showBubbleSize val="0"/>
        </c:dLbls>
        <c:gapWidth val="219"/>
        <c:overlap val="-27"/>
        <c:axId val="125446016"/>
        <c:axId val="125447552"/>
      </c:barChart>
      <c:catAx>
        <c:axId val="125446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fr-FR"/>
          </a:p>
        </c:txPr>
        <c:crossAx val="125447552"/>
        <c:crosses val="autoZero"/>
        <c:auto val="1"/>
        <c:lblAlgn val="ctr"/>
        <c:lblOffset val="100"/>
        <c:noMultiLvlLbl val="0"/>
      </c:catAx>
      <c:valAx>
        <c:axId val="125447552"/>
        <c:scaling>
          <c:orientation val="minMax"/>
        </c:scaling>
        <c:delete val="1"/>
        <c:axPos val="l"/>
        <c:numFmt formatCode="0.0%" sourceLinked="1"/>
        <c:majorTickMark val="none"/>
        <c:minorTickMark val="none"/>
        <c:tickLblPos val="nextTo"/>
        <c:crossAx val="1254460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48252907462826244"/>
          <c:y val="4.6813306419891516E-2"/>
          <c:w val="0.43546330517332615"/>
          <c:h val="0.78772852609073629"/>
        </c:manualLayout>
      </c:layout>
      <c:pieChart>
        <c:varyColors val="1"/>
        <c:ser>
          <c:idx val="0"/>
          <c:order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mn-cs"/>
                  </a:defRPr>
                </a:pPr>
                <a:endParaRPr lang="fr-FR"/>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IFPROBL!$A$2:$A$6</c:f>
              <c:strCache>
                <c:ptCount val="5"/>
                <c:pt idx="0">
                  <c:v>Oui, certainement</c:v>
                </c:pt>
                <c:pt idx="1">
                  <c:v>Oui, probablement</c:v>
                </c:pt>
                <c:pt idx="2">
                  <c:v>Non, probablement pas</c:v>
                </c:pt>
                <c:pt idx="3">
                  <c:v>Non, certainement pas</c:v>
                </c:pt>
                <c:pt idx="4">
                  <c:v>[Nsp]</c:v>
                </c:pt>
              </c:strCache>
            </c:strRef>
          </c:cat>
          <c:val>
            <c:numRef>
              <c:f>IFPROBL!$B$2:$B$6</c:f>
            </c:numRef>
          </c:val>
          <c:extLst xmlns:c16r2="http://schemas.microsoft.com/office/drawing/2015/06/chart">
            <c:ext xmlns:c16="http://schemas.microsoft.com/office/drawing/2014/chart" uri="{C3380CC4-5D6E-409C-BE32-E72D297353CC}">
              <c16:uniqueId val="{00000000-B4CB-4E09-8395-19D47DFEFF6F}"/>
            </c:ext>
          </c:extLst>
        </c:ser>
        <c:ser>
          <c:idx val="1"/>
          <c:order val="1"/>
          <c:dPt>
            <c:idx val="0"/>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02-B4CB-4E09-8395-19D47DFEFF6F}"/>
              </c:ext>
            </c:extLst>
          </c:dPt>
          <c:dPt>
            <c:idx val="1"/>
            <c:bubble3D val="0"/>
            <c:spPr>
              <a:solidFill>
                <a:schemeClr val="accent3">
                  <a:lumMod val="60000"/>
                  <a:lumOff val="40000"/>
                </a:schemeClr>
              </a:solidFill>
              <a:ln>
                <a:noFill/>
              </a:ln>
              <a:effectLst/>
            </c:spPr>
            <c:extLst xmlns:c16r2="http://schemas.microsoft.com/office/drawing/2015/06/chart">
              <c:ext xmlns:c16="http://schemas.microsoft.com/office/drawing/2014/chart" uri="{C3380CC4-5D6E-409C-BE32-E72D297353CC}">
                <c16:uniqueId val="{00000004-B4CB-4E09-8395-19D47DFEFF6F}"/>
              </c:ext>
            </c:extLst>
          </c:dPt>
          <c:dPt>
            <c:idx val="2"/>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6-B4CB-4E09-8395-19D47DFEFF6F}"/>
              </c:ext>
            </c:extLst>
          </c:dPt>
          <c:dPt>
            <c:idx val="3"/>
            <c:bubble3D val="0"/>
            <c:spPr>
              <a:solidFill>
                <a:srgbClr val="CF257B"/>
              </a:solidFill>
              <a:ln>
                <a:noFill/>
              </a:ln>
              <a:effectLst/>
            </c:spPr>
            <c:extLst xmlns:c16r2="http://schemas.microsoft.com/office/drawing/2015/06/chart">
              <c:ext xmlns:c16="http://schemas.microsoft.com/office/drawing/2014/chart" uri="{C3380CC4-5D6E-409C-BE32-E72D297353CC}">
                <c16:uniqueId val="{00000008-B4CB-4E09-8395-19D47DFEFF6F}"/>
              </c:ext>
            </c:extLst>
          </c:dPt>
          <c:dPt>
            <c:idx val="4"/>
            <c:bubble3D val="0"/>
            <c:spPr>
              <a:solidFill>
                <a:schemeClr val="accent4">
                  <a:lumMod val="60000"/>
                  <a:lumOff val="40000"/>
                </a:schemeClr>
              </a:solidFill>
              <a:ln>
                <a:noFill/>
              </a:ln>
              <a:effectLst/>
            </c:spPr>
            <c:extLst xmlns:c16r2="http://schemas.microsoft.com/office/drawing/2015/06/chart">
              <c:ext xmlns:c16="http://schemas.microsoft.com/office/drawing/2014/chart" uri="{C3380CC4-5D6E-409C-BE32-E72D297353CC}">
                <c16:uniqueId val="{0000000A-B4CB-4E09-8395-19D47DFEFF6F}"/>
              </c:ext>
            </c:extLst>
          </c:dPt>
          <c:dLbls>
            <c:dLbl>
              <c:idx val="0"/>
              <c:layout>
                <c:manualLayout>
                  <c:x val="9.6389936163463377E-2"/>
                  <c:y val="-0.16198876327291087"/>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Verdana" panose="020B0604030504040204" pitchFamily="34" charset="0"/>
                        <a:ea typeface="Verdana" panose="020B0604030504040204" pitchFamily="34" charset="0"/>
                        <a:cs typeface="+mn-cs"/>
                      </a:defRPr>
                    </a:pPr>
                    <a:r>
                      <a:rPr lang="en-US" sz="1400" b="1">
                        <a:solidFill>
                          <a:schemeClr val="bg1"/>
                        </a:solidFill>
                      </a:rPr>
                      <a:t>81</a:t>
                    </a:r>
                  </a:p>
                </c:rich>
              </c:tx>
              <c:spPr>
                <a:noFill/>
                <a:ln>
                  <a:noFill/>
                </a:ln>
                <a:effectLst/>
              </c:spPr>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B4CB-4E09-8395-19D47DFEFF6F}"/>
                </c:ext>
              </c:extLst>
            </c:dLbl>
            <c:dLbl>
              <c:idx val="1"/>
              <c:layout>
                <c:manualLayout>
                  <c:x val="-7.3098993079615732E-2"/>
                  <c:y val="0.11768838496445456"/>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Verdana" panose="020B0604030504040204" pitchFamily="34" charset="0"/>
                        <a:ea typeface="Verdana" panose="020B0604030504040204" pitchFamily="34" charset="0"/>
                        <a:cs typeface="+mn-cs"/>
                      </a:defRPr>
                    </a:pPr>
                    <a:r>
                      <a:rPr lang="en-US" sz="1400" b="1">
                        <a:solidFill>
                          <a:schemeClr val="bg1"/>
                        </a:solidFill>
                      </a:rPr>
                      <a:t>14</a:t>
                    </a:r>
                  </a:p>
                </c:rich>
              </c:tx>
              <c:spPr>
                <a:noFill/>
                <a:ln>
                  <a:noFill/>
                </a:ln>
                <a:effectLst/>
              </c:spPr>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B4CB-4E09-8395-19D47DFEFF6F}"/>
                </c:ext>
              </c:extLst>
            </c:dLbl>
            <c:dLbl>
              <c:idx val="2"/>
              <c:tx>
                <c:rich>
                  <a:bodyPr/>
                  <a:lstStyle/>
                  <a:p>
                    <a:r>
                      <a:rPr lang="en-US" dirty="0">
                        <a:solidFill>
                          <a:schemeClr val="bg1"/>
                        </a:solidFill>
                      </a:rPr>
                      <a:t>3</a:t>
                    </a:r>
                  </a:p>
                </c:rich>
              </c:tx>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B4CB-4E09-8395-19D47DFEFF6F}"/>
                </c:ext>
              </c:extLst>
            </c:dLbl>
            <c:dLbl>
              <c:idx val="3"/>
              <c:layout>
                <c:manualLayout>
                  <c:x val="-4.7086344128270355E-2"/>
                  <c:y val="-3.7840803738671413E-5"/>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Verdana" panose="020B0604030504040204" pitchFamily="34" charset="0"/>
                        <a:ea typeface="Verdana" panose="020B0604030504040204" pitchFamily="34" charset="0"/>
                        <a:cs typeface="+mn-cs"/>
                      </a:defRPr>
                    </a:pPr>
                    <a:r>
                      <a:rPr lang="en-US" dirty="0">
                        <a:solidFill>
                          <a:schemeClr val="bg1"/>
                        </a:solidFill>
                      </a:rPr>
                      <a:t>2</a:t>
                    </a:r>
                  </a:p>
                </c:rich>
              </c:tx>
              <c:spPr>
                <a:noFill/>
                <a:ln>
                  <a:noFill/>
                </a:ln>
                <a:effectLst/>
              </c:spPr>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B4CB-4E09-8395-19D47DFEFF6F}"/>
                </c:ext>
              </c:extLst>
            </c:dLbl>
            <c:dLbl>
              <c:idx val="4"/>
              <c:tx>
                <c:rich>
                  <a:bodyPr/>
                  <a:lstStyle/>
                  <a:p>
                    <a:r>
                      <a:rPr lang="en-US"/>
                      <a:t>1</a:t>
                    </a:r>
                  </a:p>
                </c:rich>
              </c:tx>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B4CB-4E09-8395-19D47DFEFF6F}"/>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mn-cs"/>
                  </a:defRPr>
                </a:pPr>
                <a:endParaRPr lang="fr-FR"/>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IFPROBL!$A$2:$A$6</c:f>
              <c:strCache>
                <c:ptCount val="5"/>
                <c:pt idx="0">
                  <c:v>Oui, certainement</c:v>
                </c:pt>
                <c:pt idx="1">
                  <c:v>Oui, probablement</c:v>
                </c:pt>
                <c:pt idx="2">
                  <c:v>Non, probablement pas</c:v>
                </c:pt>
                <c:pt idx="3">
                  <c:v>Non, certainement pas</c:v>
                </c:pt>
                <c:pt idx="4">
                  <c:v>[Nsp]</c:v>
                </c:pt>
              </c:strCache>
            </c:strRef>
          </c:cat>
          <c:val>
            <c:numRef>
              <c:f>IFPROBL!$C$2:$C$6</c:f>
              <c:numCache>
                <c:formatCode>0%</c:formatCode>
                <c:ptCount val="5"/>
                <c:pt idx="0">
                  <c:v>0.81</c:v>
                </c:pt>
                <c:pt idx="1">
                  <c:v>0.14000000000000001</c:v>
                </c:pt>
                <c:pt idx="2">
                  <c:v>0.03</c:v>
                </c:pt>
                <c:pt idx="3">
                  <c:v>0.02</c:v>
                </c:pt>
                <c:pt idx="4">
                  <c:v>0.01</c:v>
                </c:pt>
              </c:numCache>
            </c:numRef>
          </c:val>
          <c:extLst xmlns:c16r2="http://schemas.microsoft.com/office/drawing/2015/06/chart">
            <c:ext xmlns:c16="http://schemas.microsoft.com/office/drawing/2014/chart" uri="{C3380CC4-5D6E-409C-BE32-E72D297353CC}">
              <c16:uniqueId val="{0000000B-B4CB-4E09-8395-19D47DFEFF6F}"/>
            </c:ext>
          </c:extLst>
        </c:ser>
        <c:dLbls>
          <c:showLegendKey val="0"/>
          <c:showVal val="0"/>
          <c:showCatName val="0"/>
          <c:showSerName val="0"/>
          <c:showPercent val="1"/>
          <c:showBubbleSize val="0"/>
          <c:showLeaderLines val="1"/>
        </c:dLbls>
        <c:firstSliceAng val="93"/>
      </c:pieChart>
      <c:spPr>
        <a:noFill/>
        <a:ln>
          <a:noFill/>
        </a:ln>
        <a:effectLst/>
      </c:spPr>
    </c:plotArea>
    <c:legend>
      <c:legendPos val="r"/>
      <c:layout>
        <c:manualLayout>
          <c:xMode val="edge"/>
          <c:yMode val="edge"/>
          <c:x val="4.0722714645795614E-4"/>
          <c:y val="0.64963448771020316"/>
          <c:w val="0.3497343527544946"/>
          <c:h val="0.34789789356178563"/>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Verdana" panose="020B0604030504040204" pitchFamily="34" charset="0"/>
              <a:cs typeface="+mn-cs"/>
            </a:defRPr>
          </a:pPr>
          <a:endParaRPr lang="fr-F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800">
          <a:latin typeface="Verdana" panose="020B0604030504040204" pitchFamily="34" charset="0"/>
          <a:ea typeface="Verdana" panose="020B0604030504040204" pitchFamily="34" charset="0"/>
        </a:defRPr>
      </a:pPr>
      <a:endParaRPr lang="fr-FR"/>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stacked"/>
        <c:varyColors val="0"/>
        <c:ser>
          <c:idx val="0"/>
          <c:order val="0"/>
          <c:tx>
            <c:strRef>
              <c:f>equinum!$C$18</c:f>
              <c:strCache>
                <c:ptCount val="1"/>
                <c:pt idx="0">
                  <c:v>Aucun équipement</c:v>
                </c:pt>
              </c:strCache>
            </c:strRef>
          </c:tx>
          <c:spPr>
            <a:solidFill>
              <a:schemeClr val="accent3">
                <a:shade val="58000"/>
              </a:schemeClr>
            </a:solidFill>
            <a:ln>
              <a:noFill/>
            </a:ln>
            <a:effectLst/>
          </c:spPr>
          <c:invertIfNegative val="0"/>
          <c:dLbls>
            <c:dLbl>
              <c:idx val="7"/>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equinum!$D$17:$K$17</c:f>
              <c:strCache>
                <c:ptCount val="8"/>
                <c:pt idx="0">
                  <c:v>2011</c:v>
                </c:pt>
                <c:pt idx="1">
                  <c:v>2012</c:v>
                </c:pt>
                <c:pt idx="2">
                  <c:v>2013</c:v>
                </c:pt>
                <c:pt idx="3">
                  <c:v>2014</c:v>
                </c:pt>
                <c:pt idx="4">
                  <c:v>2015</c:v>
                </c:pt>
                <c:pt idx="5">
                  <c:v>2016</c:v>
                </c:pt>
                <c:pt idx="6">
                  <c:v>2017</c:v>
                </c:pt>
                <c:pt idx="7">
                  <c:v>2018</c:v>
                </c:pt>
              </c:strCache>
            </c:strRef>
          </c:cat>
          <c:val>
            <c:numRef>
              <c:f>equinum!$D$18:$K$18</c:f>
              <c:numCache>
                <c:formatCode>###0%</c:formatCode>
                <c:ptCount val="8"/>
                <c:pt idx="0">
                  <c:v>0.2365432098765432</c:v>
                </c:pt>
                <c:pt idx="1">
                  <c:v>0.19809904952476237</c:v>
                </c:pt>
                <c:pt idx="2">
                  <c:v>0.16226978596316574</c:v>
                </c:pt>
                <c:pt idx="3">
                  <c:v>0.16146607231302623</c:v>
                </c:pt>
                <c:pt idx="4">
                  <c:v>0.15019960079840319</c:v>
                </c:pt>
                <c:pt idx="5">
                  <c:v>0.12118320610687022</c:v>
                </c:pt>
                <c:pt idx="6">
                  <c:v>0.1122754491017964</c:v>
                </c:pt>
                <c:pt idx="7">
                  <c:v>9.7367113760556373E-2</c:v>
                </c:pt>
              </c:numCache>
            </c:numRef>
          </c:val>
          <c:extLst xmlns:c16r2="http://schemas.microsoft.com/office/drawing/2015/06/chart">
            <c:ext xmlns:c16="http://schemas.microsoft.com/office/drawing/2014/chart" uri="{C3380CC4-5D6E-409C-BE32-E72D297353CC}">
              <c16:uniqueId val="{00000000-1435-4BC4-8D2B-10B3074EF461}"/>
            </c:ext>
          </c:extLst>
        </c:ser>
        <c:ser>
          <c:idx val="1"/>
          <c:order val="1"/>
          <c:tx>
            <c:strRef>
              <c:f>equinum!$C$19</c:f>
              <c:strCache>
                <c:ptCount val="1"/>
                <c:pt idx="0">
                  <c:v>Un seul</c:v>
                </c:pt>
              </c:strCache>
            </c:strRef>
          </c:tx>
          <c:spPr>
            <a:solidFill>
              <a:schemeClr val="accent3">
                <a:shade val="8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equinum!$D$17:$K$17</c:f>
              <c:strCache>
                <c:ptCount val="8"/>
                <c:pt idx="0">
                  <c:v>2011</c:v>
                </c:pt>
                <c:pt idx="1">
                  <c:v>2012</c:v>
                </c:pt>
                <c:pt idx="2">
                  <c:v>2013</c:v>
                </c:pt>
                <c:pt idx="3">
                  <c:v>2014</c:v>
                </c:pt>
                <c:pt idx="4">
                  <c:v>2015</c:v>
                </c:pt>
                <c:pt idx="5">
                  <c:v>2016</c:v>
                </c:pt>
                <c:pt idx="6">
                  <c:v>2017</c:v>
                </c:pt>
                <c:pt idx="7">
                  <c:v>2018</c:v>
                </c:pt>
              </c:strCache>
            </c:strRef>
          </c:cat>
          <c:val>
            <c:numRef>
              <c:f>equinum!$D$19:$K$19</c:f>
              <c:numCache>
                <c:formatCode>###0%</c:formatCode>
                <c:ptCount val="8"/>
                <c:pt idx="0">
                  <c:v>0.58716049382716051</c:v>
                </c:pt>
                <c:pt idx="1">
                  <c:v>0.51225612806403198</c:v>
                </c:pt>
                <c:pt idx="2">
                  <c:v>0.43106022896963664</c:v>
                </c:pt>
                <c:pt idx="3">
                  <c:v>0.34373452204061417</c:v>
                </c:pt>
                <c:pt idx="4">
                  <c:v>0.26596806387225547</c:v>
                </c:pt>
                <c:pt idx="5">
                  <c:v>0.22471374045801526</c:v>
                </c:pt>
                <c:pt idx="6">
                  <c:v>0.18263473053892215</c:v>
                </c:pt>
                <c:pt idx="7">
                  <c:v>0.20019870839542972</c:v>
                </c:pt>
              </c:numCache>
            </c:numRef>
          </c:val>
          <c:extLst xmlns:c16r2="http://schemas.microsoft.com/office/drawing/2015/06/chart">
            <c:ext xmlns:c16="http://schemas.microsoft.com/office/drawing/2014/chart" uri="{C3380CC4-5D6E-409C-BE32-E72D297353CC}">
              <c16:uniqueId val="{00000001-1435-4BC4-8D2B-10B3074EF461}"/>
            </c:ext>
          </c:extLst>
        </c:ser>
        <c:ser>
          <c:idx val="2"/>
          <c:order val="2"/>
          <c:tx>
            <c:strRef>
              <c:f>equinum!$C$20</c:f>
              <c:strCache>
                <c:ptCount val="1"/>
                <c:pt idx="0">
                  <c:v>Deux</c:v>
                </c:pt>
              </c:strCache>
            </c:strRef>
          </c:tx>
          <c:spPr>
            <a:solidFill>
              <a:schemeClr val="accent3">
                <a:tint val="8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equinum!$D$17:$K$17</c:f>
              <c:strCache>
                <c:ptCount val="8"/>
                <c:pt idx="0">
                  <c:v>2011</c:v>
                </c:pt>
                <c:pt idx="1">
                  <c:v>2012</c:v>
                </c:pt>
                <c:pt idx="2">
                  <c:v>2013</c:v>
                </c:pt>
                <c:pt idx="3">
                  <c:v>2014</c:v>
                </c:pt>
                <c:pt idx="4">
                  <c:v>2015</c:v>
                </c:pt>
                <c:pt idx="5">
                  <c:v>2016</c:v>
                </c:pt>
                <c:pt idx="6">
                  <c:v>2017</c:v>
                </c:pt>
                <c:pt idx="7">
                  <c:v>2018</c:v>
                </c:pt>
              </c:strCache>
            </c:strRef>
          </c:cat>
          <c:val>
            <c:numRef>
              <c:f>equinum!$D$20:$K$20</c:f>
              <c:numCache>
                <c:formatCode>###0%</c:formatCode>
                <c:ptCount val="8"/>
                <c:pt idx="0">
                  <c:v>0.14962962962962964</c:v>
                </c:pt>
                <c:pt idx="1">
                  <c:v>0.23661830915457732</c:v>
                </c:pt>
                <c:pt idx="2">
                  <c:v>0.29915380786460927</c:v>
                </c:pt>
                <c:pt idx="3">
                  <c:v>0.30757800891530462</c:v>
                </c:pt>
                <c:pt idx="4">
                  <c:v>0.33982035928143711</c:v>
                </c:pt>
                <c:pt idx="5">
                  <c:v>0.35877862595419852</c:v>
                </c:pt>
                <c:pt idx="6">
                  <c:v>0.34830339321357284</c:v>
                </c:pt>
                <c:pt idx="7">
                  <c:v>0.38748137108792846</c:v>
                </c:pt>
              </c:numCache>
            </c:numRef>
          </c:val>
          <c:extLst xmlns:c16r2="http://schemas.microsoft.com/office/drawing/2015/06/chart">
            <c:ext xmlns:c16="http://schemas.microsoft.com/office/drawing/2014/chart" uri="{C3380CC4-5D6E-409C-BE32-E72D297353CC}">
              <c16:uniqueId val="{00000002-1435-4BC4-8D2B-10B3074EF461}"/>
            </c:ext>
          </c:extLst>
        </c:ser>
        <c:ser>
          <c:idx val="3"/>
          <c:order val="3"/>
          <c:tx>
            <c:strRef>
              <c:f>equinum!$C$21</c:f>
              <c:strCache>
                <c:ptCount val="1"/>
                <c:pt idx="0">
                  <c:v>Trois sur trois</c:v>
                </c:pt>
              </c:strCache>
            </c:strRef>
          </c:tx>
          <c:spPr>
            <a:solidFill>
              <a:schemeClr val="accent3">
                <a:tint val="58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equinum!$D$17:$K$17</c:f>
              <c:strCache>
                <c:ptCount val="8"/>
                <c:pt idx="0">
                  <c:v>2011</c:v>
                </c:pt>
                <c:pt idx="1">
                  <c:v>2012</c:v>
                </c:pt>
                <c:pt idx="2">
                  <c:v>2013</c:v>
                </c:pt>
                <c:pt idx="3">
                  <c:v>2014</c:v>
                </c:pt>
                <c:pt idx="4">
                  <c:v>2015</c:v>
                </c:pt>
                <c:pt idx="5">
                  <c:v>2016</c:v>
                </c:pt>
                <c:pt idx="6">
                  <c:v>2017</c:v>
                </c:pt>
                <c:pt idx="7">
                  <c:v>2018</c:v>
                </c:pt>
              </c:strCache>
            </c:strRef>
          </c:cat>
          <c:val>
            <c:numRef>
              <c:f>equinum!$D$21:$K$21</c:f>
              <c:numCache>
                <c:formatCode>###0%</c:formatCode>
                <c:ptCount val="8"/>
                <c:pt idx="0">
                  <c:v>2.6666666666666668E-2</c:v>
                </c:pt>
                <c:pt idx="1">
                  <c:v>5.3026513256628306E-2</c:v>
                </c:pt>
                <c:pt idx="2">
                  <c:v>0.10751617720258835</c:v>
                </c:pt>
                <c:pt idx="3">
                  <c:v>0.18722139673105498</c:v>
                </c:pt>
                <c:pt idx="4">
                  <c:v>0.24401197604790417</c:v>
                </c:pt>
                <c:pt idx="5">
                  <c:v>0.29532442748091603</c:v>
                </c:pt>
                <c:pt idx="6">
                  <c:v>0.35678642714570857</c:v>
                </c:pt>
                <c:pt idx="7">
                  <c:v>0.31495280675608545</c:v>
                </c:pt>
              </c:numCache>
            </c:numRef>
          </c:val>
          <c:extLst xmlns:c16r2="http://schemas.microsoft.com/office/drawing/2015/06/chart">
            <c:ext xmlns:c16="http://schemas.microsoft.com/office/drawing/2014/chart" uri="{C3380CC4-5D6E-409C-BE32-E72D297353CC}">
              <c16:uniqueId val="{00000003-1435-4BC4-8D2B-10B3074EF461}"/>
            </c:ext>
          </c:extLst>
        </c:ser>
        <c:dLbls>
          <c:showLegendKey val="0"/>
          <c:showVal val="0"/>
          <c:showCatName val="0"/>
          <c:showSerName val="0"/>
          <c:showPercent val="0"/>
          <c:showBubbleSize val="0"/>
        </c:dLbls>
        <c:gapWidth val="150"/>
        <c:overlap val="100"/>
        <c:axId val="34604160"/>
        <c:axId val="34605696"/>
      </c:barChart>
      <c:catAx>
        <c:axId val="34604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r-FR"/>
          </a:p>
        </c:txPr>
        <c:crossAx val="34605696"/>
        <c:crosses val="autoZero"/>
        <c:auto val="1"/>
        <c:lblAlgn val="ctr"/>
        <c:lblOffset val="100"/>
        <c:noMultiLvlLbl val="0"/>
      </c:catAx>
      <c:valAx>
        <c:axId val="34605696"/>
        <c:scaling>
          <c:orientation val="minMax"/>
          <c:max val="1"/>
        </c:scaling>
        <c:delete val="1"/>
        <c:axPos val="l"/>
        <c:numFmt formatCode="###0%" sourceLinked="1"/>
        <c:majorTickMark val="none"/>
        <c:minorTickMark val="none"/>
        <c:tickLblPos val="nextTo"/>
        <c:crossAx val="3460416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noFill/>
      <a:round/>
    </a:ln>
    <a:effectLst/>
  </c:spPr>
  <c:txPr>
    <a:bodyPr/>
    <a:lstStyle/>
    <a:p>
      <a:pPr>
        <a:defRPr/>
      </a:pPr>
      <a:endParaRPr lang="fr-F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7015420225990744"/>
          <c:y val="0.10966611598793809"/>
          <c:w val="0.56481581814788717"/>
          <c:h val="0.852816528542504"/>
        </c:manualLayout>
      </c:layout>
      <c:pieChart>
        <c:varyColors val="1"/>
        <c:ser>
          <c:idx val="0"/>
          <c:order val="0"/>
          <c:dPt>
            <c:idx val="0"/>
            <c:bubble3D val="0"/>
            <c:spPr>
              <a:solidFill>
                <a:srgbClr val="79B030"/>
              </a:solidFill>
              <a:ln w="19050">
                <a:solidFill>
                  <a:schemeClr val="lt1"/>
                </a:solidFill>
              </a:ln>
              <a:effectLst/>
            </c:spPr>
            <c:extLst xmlns:c16r2="http://schemas.microsoft.com/office/drawing/2015/06/chart">
              <c:ext xmlns:c16="http://schemas.microsoft.com/office/drawing/2014/chart" uri="{C3380CC4-5D6E-409C-BE32-E72D297353CC}">
                <c16:uniqueId val="{00000001-CF57-4DCE-AEBB-B2239BDAC94A}"/>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CF57-4DCE-AEBB-B2239BDAC94A}"/>
              </c:ext>
            </c:extLst>
          </c:dPt>
          <c:cat>
            <c:strRef>
              <c:f>Feuil3!$D$8:$D$9</c:f>
              <c:strCache>
                <c:ptCount val="2"/>
                <c:pt idx="0">
                  <c:v>pas d'accès à internet </c:v>
                </c:pt>
                <c:pt idx="1">
                  <c:v>accès internet </c:v>
                </c:pt>
              </c:strCache>
            </c:strRef>
          </c:cat>
          <c:val>
            <c:numRef>
              <c:f>Feuil3!$E$8:$E$9</c:f>
              <c:numCache>
                <c:formatCode>0%</c:formatCode>
                <c:ptCount val="2"/>
                <c:pt idx="0">
                  <c:v>0.15</c:v>
                </c:pt>
                <c:pt idx="1">
                  <c:v>0.85</c:v>
                </c:pt>
              </c:numCache>
            </c:numRef>
          </c:val>
          <c:extLst xmlns:c16r2="http://schemas.microsoft.com/office/drawing/2015/06/chart">
            <c:ext xmlns:c16="http://schemas.microsoft.com/office/drawing/2014/chart" uri="{C3380CC4-5D6E-409C-BE32-E72D297353CC}">
              <c16:uniqueId val="{00000004-CF57-4DCE-AEBB-B2239BDAC94A}"/>
            </c:ext>
          </c:extLst>
        </c:ser>
        <c:dLbls>
          <c:showLegendKey val="0"/>
          <c:showVal val="0"/>
          <c:showCatName val="0"/>
          <c:showSerName val="0"/>
          <c:showPercent val="0"/>
          <c:showBubbleSize val="0"/>
          <c:showLeaderLines val="1"/>
        </c:dLbls>
        <c:firstSliceAng val="66"/>
      </c:pieChart>
      <c:spPr>
        <a:noFill/>
        <a:ln>
          <a:noFill/>
        </a:ln>
        <a:effectLst/>
      </c:spPr>
    </c:plotArea>
    <c:plotVisOnly val="1"/>
    <c:dispBlanksAs val="gap"/>
    <c:showDLblsOverMax val="0"/>
  </c:chart>
  <c:spPr>
    <a:noFill/>
    <a:ln>
      <a:noFill/>
    </a:ln>
    <a:effectLst/>
  </c:spPr>
  <c:txPr>
    <a:bodyPr/>
    <a:lstStyle/>
    <a:p>
      <a:pPr>
        <a:defRPr/>
      </a:pPr>
      <a:endParaRPr lang="fr-FR"/>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7015420225990744"/>
          <c:y val="0.10966611598793809"/>
          <c:w val="0.56481581814788717"/>
          <c:h val="0.852816528542504"/>
        </c:manualLayout>
      </c:layout>
      <c:pieChart>
        <c:varyColors val="1"/>
        <c:ser>
          <c:idx val="0"/>
          <c:order val="0"/>
          <c:dPt>
            <c:idx val="0"/>
            <c:bubble3D val="0"/>
            <c:spPr>
              <a:solidFill>
                <a:srgbClr val="79B030"/>
              </a:solidFill>
              <a:ln w="19050">
                <a:solidFill>
                  <a:schemeClr val="lt1"/>
                </a:solidFill>
              </a:ln>
              <a:effectLst/>
            </c:spPr>
            <c:extLst xmlns:c16r2="http://schemas.microsoft.com/office/drawing/2015/06/chart">
              <c:ext xmlns:c16="http://schemas.microsoft.com/office/drawing/2014/chart" uri="{C3380CC4-5D6E-409C-BE32-E72D297353CC}">
                <c16:uniqueId val="{00000001-CF57-4DCE-AEBB-B2239BDAC94A}"/>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CF57-4DCE-AEBB-B2239BDAC94A}"/>
              </c:ext>
            </c:extLst>
          </c:dPt>
          <c:cat>
            <c:strRef>
              <c:f>Feuil3!$D$8:$D$9</c:f>
              <c:strCache>
                <c:ptCount val="2"/>
                <c:pt idx="0">
                  <c:v>pas d'accès à internet </c:v>
                </c:pt>
                <c:pt idx="1">
                  <c:v>accès internet </c:v>
                </c:pt>
              </c:strCache>
            </c:strRef>
          </c:cat>
          <c:val>
            <c:numRef>
              <c:f>Feuil3!$E$8:$E$9</c:f>
              <c:numCache>
                <c:formatCode>0%</c:formatCode>
                <c:ptCount val="2"/>
                <c:pt idx="0">
                  <c:v>0.15</c:v>
                </c:pt>
                <c:pt idx="1">
                  <c:v>0.85</c:v>
                </c:pt>
              </c:numCache>
            </c:numRef>
          </c:val>
          <c:extLst xmlns:c16r2="http://schemas.microsoft.com/office/drawing/2015/06/chart">
            <c:ext xmlns:c16="http://schemas.microsoft.com/office/drawing/2014/chart" uri="{C3380CC4-5D6E-409C-BE32-E72D297353CC}">
              <c16:uniqueId val="{00000004-CF57-4DCE-AEBB-B2239BDAC94A}"/>
            </c:ext>
          </c:extLst>
        </c:ser>
        <c:dLbls>
          <c:showLegendKey val="0"/>
          <c:showVal val="0"/>
          <c:showCatName val="0"/>
          <c:showSerName val="0"/>
          <c:showPercent val="0"/>
          <c:showBubbleSize val="0"/>
          <c:showLeaderLines val="1"/>
        </c:dLbls>
        <c:firstSliceAng val="66"/>
      </c:pieChart>
      <c:spPr>
        <a:noFill/>
        <a:ln>
          <a:noFill/>
        </a:ln>
        <a:effectLst/>
      </c:spPr>
    </c:plotArea>
    <c:plotVisOnly val="1"/>
    <c:dispBlanksAs val="gap"/>
    <c:showDLblsOverMax val="0"/>
  </c:chart>
  <c:spPr>
    <a:noFill/>
    <a:ln>
      <a:noFill/>
    </a:ln>
    <a:effectLst/>
  </c:spPr>
  <c:txPr>
    <a:bodyPr/>
    <a:lstStyle/>
    <a:p>
      <a:pPr>
        <a:defRPr/>
      </a:pPr>
      <a:endParaRPr lang="fr-FR"/>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0.4008654408815282"/>
          <c:y val="4.9868762633482125E-2"/>
          <c:w val="0.54492513111185781"/>
          <c:h val="0.91864217094044121"/>
        </c:manualLayout>
      </c:layout>
      <c:barChart>
        <c:barDir val="bar"/>
        <c:grouping val="clustered"/>
        <c:varyColors val="0"/>
        <c:ser>
          <c:idx val="0"/>
          <c:order val="0"/>
          <c:tx>
            <c:strRef>
              <c:f>'ONPNO1-ONPNO2'!$D$30</c:f>
              <c:strCache>
                <c:ptCount val="1"/>
                <c:pt idx="0">
                  <c:v>Cumul des réponses en 1er et en 2nd</c:v>
                </c:pt>
              </c:strCache>
            </c:strRef>
          </c:tx>
          <c:spPr>
            <a:solidFill>
              <a:schemeClr val="accent3">
                <a:shade val="65000"/>
              </a:schemeClr>
            </a:solidFill>
            <a:ln>
              <a:noFill/>
            </a:ln>
            <a:effectLst/>
          </c:spPr>
          <c:invertIfNegative val="0"/>
          <c:dLbls>
            <c:dLbl>
              <c:idx val="0"/>
              <c:tx>
                <c:rich>
                  <a:bodyPr/>
                  <a:lstStyle/>
                  <a:p>
                    <a:r>
                      <a:rPr lang="en-US"/>
                      <a:t>21</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CA45-4891-A1A5-EE253466F1D0}"/>
                </c:ext>
              </c:extLst>
            </c:dLbl>
            <c:dLbl>
              <c:idx val="1"/>
              <c:tx>
                <c:rich>
                  <a:bodyPr/>
                  <a:lstStyle/>
                  <a:p>
                    <a:r>
                      <a:rPr lang="en-US"/>
                      <a:t>4</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CA45-4891-A1A5-EE253466F1D0}"/>
                </c:ext>
              </c:extLst>
            </c:dLbl>
            <c:dLbl>
              <c:idx val="2"/>
              <c:tx>
                <c:rich>
                  <a:bodyPr/>
                  <a:lstStyle/>
                  <a:p>
                    <a:r>
                      <a:rPr lang="en-US"/>
                      <a:t>4</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CA45-4891-A1A5-EE253466F1D0}"/>
                </c:ext>
              </c:extLst>
            </c:dLbl>
            <c:dLbl>
              <c:idx val="3"/>
              <c:tx>
                <c:rich>
                  <a:bodyPr/>
                  <a:lstStyle/>
                  <a:p>
                    <a:r>
                      <a:rPr lang="en-US"/>
                      <a:t>49</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CA45-4891-A1A5-EE253466F1D0}"/>
                </c:ext>
              </c:extLst>
            </c:dLbl>
            <c:dLbl>
              <c:idx val="4"/>
              <c:tx>
                <c:rich>
                  <a:bodyPr/>
                  <a:lstStyle/>
                  <a:p>
                    <a:r>
                      <a:rPr lang="en-US"/>
                      <a:t>10</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CA45-4891-A1A5-EE253466F1D0}"/>
                </c:ext>
              </c:extLst>
            </c:dLbl>
            <c:dLbl>
              <c:idx val="5"/>
              <c:tx>
                <c:rich>
                  <a:bodyPr/>
                  <a:lstStyle/>
                  <a:p>
                    <a:r>
                      <a:rPr lang="en-US"/>
                      <a:t>20</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CA45-4891-A1A5-EE253466F1D0}"/>
                </c:ext>
              </c:extLst>
            </c:dLbl>
            <c:dLbl>
              <c:idx val="6"/>
              <c:tx>
                <c:rich>
                  <a:bodyPr/>
                  <a:lstStyle/>
                  <a:p>
                    <a:r>
                      <a:rPr lang="en-US"/>
                      <a:t>28</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CA45-4891-A1A5-EE253466F1D0}"/>
                </c:ext>
              </c:extLst>
            </c:dLbl>
            <c:dLbl>
              <c:idx val="7"/>
              <c:tx>
                <c:rich>
                  <a:bodyPr/>
                  <a:lstStyle/>
                  <a:p>
                    <a:r>
                      <a:rPr lang="en-US"/>
                      <a:t>29</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CA45-4891-A1A5-EE253466F1D0}"/>
                </c:ext>
              </c:extLst>
            </c:dLbl>
            <c:dLbl>
              <c:idx val="8"/>
              <c:tx>
                <c:rich>
                  <a:bodyPr/>
                  <a:lstStyle/>
                  <a:p>
                    <a:r>
                      <a:rPr lang="en-US"/>
                      <a:t>35</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CA45-4891-A1A5-EE253466F1D0}"/>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3">
                        <a:lumMod val="75000"/>
                      </a:schemeClr>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'ONPNO1-ONPNO2'!$C$31:$C$39</c:f>
              <c:strCache>
                <c:ptCount val="9"/>
                <c:pt idx="0">
                  <c:v>[Nsp, nr]</c:v>
                </c:pt>
                <c:pt idx="1">
                  <c:v>Dans un souci de sécurité, de protection de la vie privée*</c:v>
                </c:pt>
                <c:pt idx="2">
                  <c:v>Le haut débit n'est pas disponible où vous habitez*</c:v>
                </c:pt>
                <c:pt idx="3">
                  <c:v>Pour une autre raison</c:v>
                </c:pt>
                <c:pt idx="4">
                  <c:v>Vous avez accès à internet ailleurs</c:v>
                </c:pt>
                <c:pt idx="5">
                  <c:v>Vous avez accès à internet via un réseau mobile</c:v>
                </c:pt>
                <c:pt idx="6">
                  <c:v>Vous pensez qu'internet est inutile, inintéressant</c:v>
                </c:pt>
                <c:pt idx="7">
                  <c:v>L'abonnement, l'équipement coûtent trop cher</c:v>
                </c:pt>
                <c:pt idx="8">
                  <c:v>C'est trop compliqué à installer, à utiliser</c:v>
                </c:pt>
              </c:strCache>
            </c:strRef>
          </c:cat>
          <c:val>
            <c:numRef>
              <c:f>'ONPNO1-ONPNO2'!$D$31:$D$39</c:f>
              <c:numCache>
                <c:formatCode>0%</c:formatCode>
                <c:ptCount val="9"/>
                <c:pt idx="0">
                  <c:v>0.21</c:v>
                </c:pt>
                <c:pt idx="1">
                  <c:v>4.3333333333333335E-2</c:v>
                </c:pt>
                <c:pt idx="2">
                  <c:v>3.6666666666666667E-2</c:v>
                </c:pt>
                <c:pt idx="3">
                  <c:v>0.49</c:v>
                </c:pt>
                <c:pt idx="4">
                  <c:v>9.6666666666666665E-2</c:v>
                </c:pt>
                <c:pt idx="5">
                  <c:v>0.2</c:v>
                </c:pt>
                <c:pt idx="6">
                  <c:v>0.28333333333333333</c:v>
                </c:pt>
                <c:pt idx="7">
                  <c:v>0.28666666666666668</c:v>
                </c:pt>
                <c:pt idx="8">
                  <c:v>0.35</c:v>
                </c:pt>
              </c:numCache>
            </c:numRef>
          </c:val>
          <c:extLst xmlns:c16r2="http://schemas.microsoft.com/office/drawing/2015/06/chart">
            <c:ext xmlns:c16="http://schemas.microsoft.com/office/drawing/2014/chart" uri="{C3380CC4-5D6E-409C-BE32-E72D297353CC}">
              <c16:uniqueId val="{00000009-CA45-4891-A1A5-EE253466F1D0}"/>
            </c:ext>
          </c:extLst>
        </c:ser>
        <c:ser>
          <c:idx val="1"/>
          <c:order val="1"/>
          <c:tx>
            <c:strRef>
              <c:f>'ONPNO1-ONPNO2'!$E$30</c:f>
              <c:strCache>
                <c:ptCount val="1"/>
                <c:pt idx="0">
                  <c:v>En deuxième </c:v>
                </c:pt>
              </c:strCache>
            </c:strRef>
          </c:tx>
          <c:spPr>
            <a:solidFill>
              <a:schemeClr val="accent3"/>
            </a:solidFill>
            <a:ln>
              <a:noFill/>
            </a:ln>
            <a:effectLst/>
          </c:spPr>
          <c:invertIfNegative val="0"/>
          <c:dLbls>
            <c:dLbl>
              <c:idx val="0"/>
              <c:tx>
                <c:rich>
                  <a:bodyPr/>
                  <a:lstStyle/>
                  <a:p>
                    <a:r>
                      <a:rPr lang="en-US"/>
                      <a:t>19</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CA45-4891-A1A5-EE253466F1D0}"/>
                </c:ext>
              </c:extLst>
            </c:dLbl>
            <c:dLbl>
              <c:idx val="1"/>
              <c:tx>
                <c:rich>
                  <a:bodyPr/>
                  <a:lstStyle/>
                  <a:p>
                    <a:r>
                      <a:rPr lang="en-US"/>
                      <a:t>2</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CA45-4891-A1A5-EE253466F1D0}"/>
                </c:ext>
              </c:extLst>
            </c:dLbl>
            <c:dLbl>
              <c:idx val="2"/>
              <c:tx>
                <c:rich>
                  <a:bodyPr/>
                  <a:lstStyle/>
                  <a:p>
                    <a:r>
                      <a:rPr lang="en-US"/>
                      <a:t>1</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CA45-4891-A1A5-EE253466F1D0}"/>
                </c:ext>
              </c:extLst>
            </c:dLbl>
            <c:dLbl>
              <c:idx val="3"/>
              <c:tx>
                <c:rich>
                  <a:bodyPr/>
                  <a:lstStyle/>
                  <a:p>
                    <a:r>
                      <a:rPr lang="en-US"/>
                      <a:t>31</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CA45-4891-A1A5-EE253466F1D0}"/>
                </c:ext>
              </c:extLst>
            </c:dLbl>
            <c:dLbl>
              <c:idx val="4"/>
              <c:tx>
                <c:rich>
                  <a:bodyPr/>
                  <a:lstStyle/>
                  <a:p>
                    <a:r>
                      <a:rPr lang="en-US"/>
                      <a:t>5</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CA45-4891-A1A5-EE253466F1D0}"/>
                </c:ext>
              </c:extLst>
            </c:dLbl>
            <c:dLbl>
              <c:idx val="5"/>
              <c:tx>
                <c:rich>
                  <a:bodyPr/>
                  <a:lstStyle/>
                  <a:p>
                    <a:r>
                      <a:rPr lang="en-US"/>
                      <a:t>4</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CA45-4891-A1A5-EE253466F1D0}"/>
                </c:ext>
              </c:extLst>
            </c:dLbl>
            <c:dLbl>
              <c:idx val="6"/>
              <c:tx>
                <c:rich>
                  <a:bodyPr/>
                  <a:lstStyle/>
                  <a:p>
                    <a:r>
                      <a:rPr lang="en-US"/>
                      <a:t>8</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0-CA45-4891-A1A5-EE253466F1D0}"/>
                </c:ext>
              </c:extLst>
            </c:dLbl>
            <c:dLbl>
              <c:idx val="7"/>
              <c:tx>
                <c:rich>
                  <a:bodyPr/>
                  <a:lstStyle/>
                  <a:p>
                    <a:r>
                      <a:rPr lang="en-US"/>
                      <a:t>15</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CA45-4891-A1A5-EE253466F1D0}"/>
                </c:ext>
              </c:extLst>
            </c:dLbl>
            <c:dLbl>
              <c:idx val="8"/>
              <c:tx>
                <c:rich>
                  <a:bodyPr/>
                  <a:lstStyle/>
                  <a:p>
                    <a:r>
                      <a:rPr lang="en-US"/>
                      <a:t>14</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2-CA45-4891-A1A5-EE253466F1D0}"/>
                </c:ext>
              </c:extLst>
            </c:dLbl>
            <c:spPr>
              <a:solidFill>
                <a:schemeClr val="accent3"/>
              </a:solid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'ONPNO1-ONPNO2'!$C$31:$C$39</c:f>
              <c:strCache>
                <c:ptCount val="9"/>
                <c:pt idx="0">
                  <c:v>[Nsp, nr]</c:v>
                </c:pt>
                <c:pt idx="1">
                  <c:v>Dans un souci de sécurité, de protection de la vie privée*</c:v>
                </c:pt>
                <c:pt idx="2">
                  <c:v>Le haut débit n'est pas disponible où vous habitez*</c:v>
                </c:pt>
                <c:pt idx="3">
                  <c:v>Pour une autre raison</c:v>
                </c:pt>
                <c:pt idx="4">
                  <c:v>Vous avez accès à internet ailleurs</c:v>
                </c:pt>
                <c:pt idx="5">
                  <c:v>Vous avez accès à internet via un réseau mobile</c:v>
                </c:pt>
                <c:pt idx="6">
                  <c:v>Vous pensez qu'internet est inutile, inintéressant</c:v>
                </c:pt>
                <c:pt idx="7">
                  <c:v>L'abonnement, l'équipement coûtent trop cher</c:v>
                </c:pt>
                <c:pt idx="8">
                  <c:v>C'est trop compliqué à installer, à utiliser</c:v>
                </c:pt>
              </c:strCache>
            </c:strRef>
          </c:cat>
          <c:val>
            <c:numRef>
              <c:f>'ONPNO1-ONPNO2'!$E$31:$E$39</c:f>
              <c:numCache>
                <c:formatCode>0%</c:formatCode>
                <c:ptCount val="9"/>
                <c:pt idx="0">
                  <c:v>0.19</c:v>
                </c:pt>
                <c:pt idx="1">
                  <c:v>0.02</c:v>
                </c:pt>
                <c:pt idx="2">
                  <c:v>0.01</c:v>
                </c:pt>
                <c:pt idx="3">
                  <c:v>0.31</c:v>
                </c:pt>
                <c:pt idx="4">
                  <c:v>0.05</c:v>
                </c:pt>
                <c:pt idx="5">
                  <c:v>0.04</c:v>
                </c:pt>
                <c:pt idx="6">
                  <c:v>0.08</c:v>
                </c:pt>
                <c:pt idx="7">
                  <c:v>0.15</c:v>
                </c:pt>
                <c:pt idx="8">
                  <c:v>0.14000000000000001</c:v>
                </c:pt>
              </c:numCache>
            </c:numRef>
          </c:val>
          <c:extLst xmlns:c16r2="http://schemas.microsoft.com/office/drawing/2015/06/chart">
            <c:ext xmlns:c16="http://schemas.microsoft.com/office/drawing/2014/chart" uri="{C3380CC4-5D6E-409C-BE32-E72D297353CC}">
              <c16:uniqueId val="{00000013-CA45-4891-A1A5-EE253466F1D0}"/>
            </c:ext>
          </c:extLst>
        </c:ser>
        <c:ser>
          <c:idx val="2"/>
          <c:order val="2"/>
          <c:tx>
            <c:strRef>
              <c:f>'ONPNO1-ONPNO2'!$F$30</c:f>
              <c:strCache>
                <c:ptCount val="1"/>
                <c:pt idx="0">
                  <c:v>En premier </c:v>
                </c:pt>
              </c:strCache>
            </c:strRef>
          </c:tx>
          <c:spPr>
            <a:solidFill>
              <a:schemeClr val="accent3">
                <a:tint val="65000"/>
              </a:schemeClr>
            </a:solidFill>
            <a:ln>
              <a:noFill/>
            </a:ln>
            <a:effectLst/>
          </c:spPr>
          <c:invertIfNegative val="0"/>
          <c:dLbls>
            <c:dLbl>
              <c:idx val="0"/>
              <c:tx>
                <c:rich>
                  <a:bodyPr/>
                  <a:lstStyle/>
                  <a:p>
                    <a:r>
                      <a:rPr lang="en-US"/>
                      <a:t>2</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4-CA45-4891-A1A5-EE253466F1D0}"/>
                </c:ext>
              </c:extLst>
            </c:dLbl>
            <c:dLbl>
              <c:idx val="1"/>
              <c:tx>
                <c:rich>
                  <a:bodyPr/>
                  <a:lstStyle/>
                  <a:p>
                    <a:r>
                      <a:rPr lang="en-US"/>
                      <a:t>2</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5-CA45-4891-A1A5-EE253466F1D0}"/>
                </c:ext>
              </c:extLst>
            </c:dLbl>
            <c:dLbl>
              <c:idx val="2"/>
              <c:tx>
                <c:rich>
                  <a:bodyPr/>
                  <a:lstStyle/>
                  <a:p>
                    <a:r>
                      <a:rPr lang="en-US"/>
                      <a:t>3</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6-CA45-4891-A1A5-EE253466F1D0}"/>
                </c:ext>
              </c:extLst>
            </c:dLbl>
            <c:dLbl>
              <c:idx val="3"/>
              <c:tx>
                <c:rich>
                  <a:bodyPr/>
                  <a:lstStyle/>
                  <a:p>
                    <a:r>
                      <a:rPr lang="en-US"/>
                      <a:t>18</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7-CA45-4891-A1A5-EE253466F1D0}"/>
                </c:ext>
              </c:extLst>
            </c:dLbl>
            <c:dLbl>
              <c:idx val="4"/>
              <c:tx>
                <c:rich>
                  <a:bodyPr/>
                  <a:lstStyle/>
                  <a:p>
                    <a:r>
                      <a:rPr lang="en-US"/>
                      <a:t>5</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8-CA45-4891-A1A5-EE253466F1D0}"/>
                </c:ext>
              </c:extLst>
            </c:dLbl>
            <c:dLbl>
              <c:idx val="5"/>
              <c:tx>
                <c:rich>
                  <a:bodyPr/>
                  <a:lstStyle/>
                  <a:p>
                    <a:r>
                      <a:rPr lang="en-US"/>
                      <a:t>16</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9-CA45-4891-A1A5-EE253466F1D0}"/>
                </c:ext>
              </c:extLst>
            </c:dLbl>
            <c:dLbl>
              <c:idx val="6"/>
              <c:tx>
                <c:rich>
                  <a:bodyPr/>
                  <a:lstStyle/>
                  <a:p>
                    <a:r>
                      <a:rPr lang="en-US"/>
                      <a:t>20</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A-CA45-4891-A1A5-EE253466F1D0}"/>
                </c:ext>
              </c:extLst>
            </c:dLbl>
            <c:dLbl>
              <c:idx val="7"/>
              <c:tx>
                <c:rich>
                  <a:bodyPr/>
                  <a:lstStyle/>
                  <a:p>
                    <a:r>
                      <a:rPr lang="en-US"/>
                      <a:t>13</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B-CA45-4891-A1A5-EE253466F1D0}"/>
                </c:ext>
              </c:extLst>
            </c:dLbl>
            <c:dLbl>
              <c:idx val="8"/>
              <c:tx>
                <c:rich>
                  <a:bodyPr/>
                  <a:lstStyle/>
                  <a:p>
                    <a:r>
                      <a:rPr lang="en-US"/>
                      <a:t>21</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C-CA45-4891-A1A5-EE253466F1D0}"/>
                </c:ext>
              </c:extLst>
            </c:dLbl>
            <c:spPr>
              <a:solidFill>
                <a:schemeClr val="accent3">
                  <a:lumMod val="40000"/>
                  <a:lumOff val="60000"/>
                </a:schemeClr>
              </a:solid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lumMod val="50000"/>
                      </a:schemeClr>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'ONPNO1-ONPNO2'!$C$31:$C$39</c:f>
              <c:strCache>
                <c:ptCount val="9"/>
                <c:pt idx="0">
                  <c:v>[Nsp, nr]</c:v>
                </c:pt>
                <c:pt idx="1">
                  <c:v>Dans un souci de sécurité, de protection de la vie privée*</c:v>
                </c:pt>
                <c:pt idx="2">
                  <c:v>Le haut débit n'est pas disponible où vous habitez*</c:v>
                </c:pt>
                <c:pt idx="3">
                  <c:v>Pour une autre raison</c:v>
                </c:pt>
                <c:pt idx="4">
                  <c:v>Vous avez accès à internet ailleurs</c:v>
                </c:pt>
                <c:pt idx="5">
                  <c:v>Vous avez accès à internet via un réseau mobile</c:v>
                </c:pt>
                <c:pt idx="6">
                  <c:v>Vous pensez qu'internet est inutile, inintéressant</c:v>
                </c:pt>
                <c:pt idx="7">
                  <c:v>L'abonnement, l'équipement coûtent trop cher</c:v>
                </c:pt>
                <c:pt idx="8">
                  <c:v>C'est trop compliqué à installer, à utiliser</c:v>
                </c:pt>
              </c:strCache>
            </c:strRef>
          </c:cat>
          <c:val>
            <c:numRef>
              <c:f>'ONPNO1-ONPNO2'!$F$31:$F$39</c:f>
              <c:numCache>
                <c:formatCode>0%</c:formatCode>
                <c:ptCount val="9"/>
                <c:pt idx="0">
                  <c:v>0.02</c:v>
                </c:pt>
                <c:pt idx="1">
                  <c:v>0.02</c:v>
                </c:pt>
                <c:pt idx="2">
                  <c:v>0.03</c:v>
                </c:pt>
                <c:pt idx="3">
                  <c:v>0.18</c:v>
                </c:pt>
                <c:pt idx="4">
                  <c:v>0.05</c:v>
                </c:pt>
                <c:pt idx="5">
                  <c:v>0.16</c:v>
                </c:pt>
                <c:pt idx="6">
                  <c:v>0.2</c:v>
                </c:pt>
                <c:pt idx="7">
                  <c:v>0.13</c:v>
                </c:pt>
                <c:pt idx="8">
                  <c:v>0.21</c:v>
                </c:pt>
              </c:numCache>
            </c:numRef>
          </c:val>
          <c:extLst xmlns:c16r2="http://schemas.microsoft.com/office/drawing/2015/06/chart">
            <c:ext xmlns:c16="http://schemas.microsoft.com/office/drawing/2014/chart" uri="{C3380CC4-5D6E-409C-BE32-E72D297353CC}">
              <c16:uniqueId val="{0000001D-CA45-4891-A1A5-EE253466F1D0}"/>
            </c:ext>
          </c:extLst>
        </c:ser>
        <c:dLbls>
          <c:showLegendKey val="0"/>
          <c:showVal val="0"/>
          <c:showCatName val="0"/>
          <c:showSerName val="0"/>
          <c:showPercent val="0"/>
          <c:showBubbleSize val="0"/>
        </c:dLbls>
        <c:gapWidth val="150"/>
        <c:axId val="136457600"/>
        <c:axId val="136479872"/>
      </c:barChart>
      <c:catAx>
        <c:axId val="1364576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136479872"/>
        <c:crosses val="autoZero"/>
        <c:auto val="1"/>
        <c:lblAlgn val="ctr"/>
        <c:lblOffset val="100"/>
        <c:noMultiLvlLbl val="0"/>
      </c:catAx>
      <c:valAx>
        <c:axId val="136479872"/>
        <c:scaling>
          <c:orientation val="minMax"/>
        </c:scaling>
        <c:delete val="1"/>
        <c:axPos val="b"/>
        <c:numFmt formatCode="0%" sourceLinked="1"/>
        <c:majorTickMark val="none"/>
        <c:minorTickMark val="none"/>
        <c:tickLblPos val="nextTo"/>
        <c:crossAx val="136457600"/>
        <c:crosses val="autoZero"/>
        <c:crossBetween val="between"/>
      </c:valAx>
      <c:spPr>
        <a:noFill/>
        <a:ln>
          <a:noFill/>
        </a:ln>
        <a:effectLst/>
      </c:spPr>
    </c:plotArea>
    <c:legend>
      <c:legendPos val="r"/>
      <c:layout>
        <c:manualLayout>
          <c:xMode val="edge"/>
          <c:yMode val="edge"/>
          <c:x val="0.69355026023439881"/>
          <c:y val="0.79415675089364768"/>
          <c:w val="0.27492076488891226"/>
          <c:h val="0.17123321610644957"/>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noFill/>
      <a:round/>
    </a:ln>
    <a:effectLst/>
  </c:spPr>
  <c:txPr>
    <a:bodyPr/>
    <a:lstStyle/>
    <a:p>
      <a:pPr>
        <a:defRPr/>
      </a:pPr>
      <a:endParaRPr lang="fr-FR"/>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7015420225990744"/>
          <c:y val="0.10966611598793809"/>
          <c:w val="0.56481581814788717"/>
          <c:h val="0.852816528542504"/>
        </c:manualLayout>
      </c:layout>
      <c:pieChart>
        <c:varyColors val="1"/>
        <c:ser>
          <c:idx val="0"/>
          <c:order val="0"/>
          <c:dPt>
            <c:idx val="0"/>
            <c:bubble3D val="0"/>
            <c:spPr>
              <a:solidFill>
                <a:srgbClr val="79B030"/>
              </a:solidFill>
              <a:ln w="19050">
                <a:solidFill>
                  <a:schemeClr val="lt1"/>
                </a:solidFill>
              </a:ln>
              <a:effectLst/>
            </c:spPr>
            <c:extLst xmlns:c16r2="http://schemas.microsoft.com/office/drawing/2015/06/chart">
              <c:ext xmlns:c16="http://schemas.microsoft.com/office/drawing/2014/chart" uri="{C3380CC4-5D6E-409C-BE32-E72D297353CC}">
                <c16:uniqueId val="{00000001-E5B0-46C5-8388-D009340295A4}"/>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E5B0-46C5-8388-D009340295A4}"/>
              </c:ext>
            </c:extLst>
          </c:dPt>
          <c:cat>
            <c:strRef>
              <c:f>Feuil3!$D$8:$D$9</c:f>
              <c:strCache>
                <c:ptCount val="2"/>
                <c:pt idx="0">
                  <c:v>pas d'accès à internet </c:v>
                </c:pt>
                <c:pt idx="1">
                  <c:v>accès internet </c:v>
                </c:pt>
              </c:strCache>
            </c:strRef>
          </c:cat>
          <c:val>
            <c:numRef>
              <c:f>Feuil3!$E$8:$E$9</c:f>
              <c:numCache>
                <c:formatCode>0%</c:formatCode>
                <c:ptCount val="2"/>
                <c:pt idx="0">
                  <c:v>0.15</c:v>
                </c:pt>
                <c:pt idx="1">
                  <c:v>0.85</c:v>
                </c:pt>
              </c:numCache>
            </c:numRef>
          </c:val>
          <c:extLst xmlns:c16r2="http://schemas.microsoft.com/office/drawing/2015/06/chart">
            <c:ext xmlns:c16="http://schemas.microsoft.com/office/drawing/2014/chart" uri="{C3380CC4-5D6E-409C-BE32-E72D297353CC}">
              <c16:uniqueId val="{00000004-E5B0-46C5-8388-D009340295A4}"/>
            </c:ext>
          </c:extLst>
        </c:ser>
        <c:dLbls>
          <c:showLegendKey val="0"/>
          <c:showVal val="0"/>
          <c:showCatName val="0"/>
          <c:showSerName val="0"/>
          <c:showPercent val="0"/>
          <c:showBubbleSize val="0"/>
          <c:showLeaderLines val="1"/>
        </c:dLbls>
        <c:firstSliceAng val="66"/>
      </c:pieChart>
      <c:spPr>
        <a:noFill/>
        <a:ln>
          <a:noFill/>
        </a:ln>
        <a:effectLst/>
      </c:spPr>
    </c:plotArea>
    <c:plotVisOnly val="1"/>
    <c:dispBlanksAs val="gap"/>
    <c:showDLblsOverMax val="0"/>
  </c:chart>
  <c:spPr>
    <a:noFill/>
    <a:ln>
      <a:noFill/>
    </a:ln>
    <a:effectLst/>
  </c:spPr>
  <c:txPr>
    <a:bodyPr/>
    <a:lstStyle/>
    <a:p>
      <a:pPr>
        <a:defRPr/>
      </a:pPr>
      <a:endParaRPr lang="fr-FR"/>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0875787408187207E-2"/>
          <c:y val="0.21848054436396455"/>
          <c:w val="0.88278004288241307"/>
          <c:h val="0.64996140884320786"/>
        </c:manualLayout>
      </c:layout>
      <c:pieChart>
        <c:varyColors val="1"/>
        <c:ser>
          <c:idx val="0"/>
          <c:order val="0"/>
          <c:dPt>
            <c:idx val="0"/>
            <c:bubble3D val="0"/>
            <c:spPr>
              <a:solidFill>
                <a:srgbClr val="79B030"/>
              </a:solidFill>
              <a:ln w="19050">
                <a:solidFill>
                  <a:schemeClr val="lt1"/>
                </a:solidFill>
              </a:ln>
              <a:effectLst/>
            </c:spPr>
            <c:extLst xmlns:c16r2="http://schemas.microsoft.com/office/drawing/2015/06/chart">
              <c:ext xmlns:c16="http://schemas.microsoft.com/office/drawing/2014/chart" uri="{C3380CC4-5D6E-409C-BE32-E72D297353CC}">
                <c16:uniqueId val="{00000001-A635-4136-9606-A3504A87CF72}"/>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A635-4136-9606-A3504A87CF72}"/>
              </c:ext>
            </c:extLst>
          </c:dPt>
          <c:cat>
            <c:strRef>
              <c:f>Feuil3!$D$8:$D$9</c:f>
              <c:strCache>
                <c:ptCount val="2"/>
                <c:pt idx="0">
                  <c:v>pas d'accès à internet </c:v>
                </c:pt>
                <c:pt idx="1">
                  <c:v>accès internet </c:v>
                </c:pt>
              </c:strCache>
            </c:strRef>
          </c:cat>
          <c:val>
            <c:numRef>
              <c:f>Feuil3!$E$8:$E$9</c:f>
              <c:numCache>
                <c:formatCode>0%</c:formatCode>
                <c:ptCount val="2"/>
                <c:pt idx="0">
                  <c:v>0.15</c:v>
                </c:pt>
                <c:pt idx="1">
                  <c:v>0.85</c:v>
                </c:pt>
              </c:numCache>
            </c:numRef>
          </c:val>
          <c:extLst xmlns:c16r2="http://schemas.microsoft.com/office/drawing/2015/06/chart">
            <c:ext xmlns:c16="http://schemas.microsoft.com/office/drawing/2014/chart" uri="{C3380CC4-5D6E-409C-BE32-E72D297353CC}">
              <c16:uniqueId val="{00000004-A635-4136-9606-A3504A87CF72}"/>
            </c:ext>
          </c:extLst>
        </c:ser>
        <c:dLbls>
          <c:showLegendKey val="0"/>
          <c:showVal val="0"/>
          <c:showCatName val="0"/>
          <c:showSerName val="0"/>
          <c:showPercent val="0"/>
          <c:showBubbleSize val="0"/>
          <c:showLeaderLines val="1"/>
        </c:dLbls>
        <c:firstSliceAng val="66"/>
      </c:pieChart>
      <c:spPr>
        <a:noFill/>
        <a:ln>
          <a:noFill/>
        </a:ln>
        <a:effectLst/>
      </c:spPr>
    </c:plotArea>
    <c:plotVisOnly val="1"/>
    <c:dispBlanksAs val="gap"/>
    <c:showDLblsOverMax val="0"/>
  </c:chart>
  <c:spPr>
    <a:noFill/>
    <a:ln>
      <a:noFill/>
    </a:ln>
    <a:effectLst/>
  </c:spPr>
  <c:txPr>
    <a:bodyPr/>
    <a:lstStyle/>
    <a:p>
      <a:pPr>
        <a:defRPr/>
      </a:pPr>
      <a:endParaRPr lang="fr-FR"/>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withinLinearReversed" id="25">
  <a:schemeClr val="accent5"/>
</cs:colorStyle>
</file>

<file path=ppt/charts/colors12.xml><?xml version="1.0" encoding="utf-8"?>
<cs:colorStyle xmlns:cs="http://schemas.microsoft.com/office/drawing/2012/chartStyle" xmlns:a="http://schemas.openxmlformats.org/drawingml/2006/main" meth="withinLinearReversed" id="25">
  <a:schemeClr val="accent5"/>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Reversed" id="21">
  <a:schemeClr val="accent1"/>
</cs:colorStyle>
</file>

<file path=ppt/charts/colors4.xml><?xml version="1.0" encoding="utf-8"?>
<cs:colorStyle xmlns:cs="http://schemas.microsoft.com/office/drawing/2012/chartStyle" xmlns:a="http://schemas.openxmlformats.org/drawingml/2006/main" meth="withinLinear" id="16">
  <a:schemeClr val="accent3"/>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withinLinear" id="16">
  <a:schemeClr val="accent3"/>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8EC39B-586D-47DC-8736-ECEA1C7D9A09}"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fr-FR"/>
        </a:p>
      </dgm:t>
    </dgm:pt>
    <dgm:pt modelId="{D4880803-9EEB-4AA0-B9B5-B2BF47848B79}">
      <dgm:prSet phldrT="[Texte]" custT="1"/>
      <dgm:spPr>
        <a:solidFill>
          <a:schemeClr val="accent1"/>
        </a:solidFill>
      </dgm:spPr>
      <dgm:t>
        <a:bodyPr/>
        <a:lstStyle/>
        <a:p>
          <a:r>
            <a:rPr lang="fr-FR" sz="1600" b="1" dirty="0"/>
            <a:t>L’isolement relationnel</a:t>
          </a:r>
        </a:p>
      </dgm:t>
    </dgm:pt>
    <dgm:pt modelId="{A69BE843-DA2C-41A6-B4F1-DB2B16B9C4F9}" type="parTrans" cxnId="{099E6CDD-62CA-494E-9BBA-5FDAD412B803}">
      <dgm:prSet/>
      <dgm:spPr/>
      <dgm:t>
        <a:bodyPr/>
        <a:lstStyle/>
        <a:p>
          <a:endParaRPr lang="fr-FR"/>
        </a:p>
      </dgm:t>
    </dgm:pt>
    <dgm:pt modelId="{596DE8D0-576E-4672-AE15-551186C1C9B1}" type="sibTrans" cxnId="{099E6CDD-62CA-494E-9BBA-5FDAD412B803}">
      <dgm:prSet custT="1"/>
      <dgm:spPr>
        <a:solidFill>
          <a:srgbClr val="D9D9D9"/>
        </a:solidFill>
      </dgm:spPr>
      <dgm:t>
        <a:bodyPr/>
        <a:lstStyle/>
        <a:p>
          <a:r>
            <a:rPr lang="fr-FR" sz="1500" dirty="0">
              <a:solidFill>
                <a:schemeClr val="bg1"/>
              </a:solidFill>
            </a:rPr>
            <a:t>Le sentiment de pauvreté</a:t>
          </a:r>
        </a:p>
      </dgm:t>
    </dgm:pt>
    <dgm:pt modelId="{EF2A5B34-8F1F-46D0-A92C-C5ECE372576D}">
      <dgm:prSet phldrT="[Texte]" custT="1"/>
      <dgm:spPr>
        <a:solidFill>
          <a:srgbClr val="D9D9D9"/>
        </a:solidFill>
      </dgm:spPr>
      <dgm:t>
        <a:bodyPr/>
        <a:lstStyle/>
        <a:p>
          <a:r>
            <a:rPr lang="fr-FR" sz="1400" b="0" dirty="0">
              <a:solidFill>
                <a:schemeClr val="accent3"/>
              </a:solidFill>
            </a:rPr>
            <a:t>Le délaissement territorial</a:t>
          </a:r>
        </a:p>
      </dgm:t>
    </dgm:pt>
    <dgm:pt modelId="{77ECC171-8792-4453-82FE-FF974A3067E8}" type="parTrans" cxnId="{F2553EF0-0553-4219-AC28-5A7ED4E05778}">
      <dgm:prSet/>
      <dgm:spPr/>
      <dgm:t>
        <a:bodyPr/>
        <a:lstStyle/>
        <a:p>
          <a:endParaRPr lang="fr-FR"/>
        </a:p>
      </dgm:t>
    </dgm:pt>
    <dgm:pt modelId="{2F3F44A9-50A0-4A35-9997-C8F5A1C39F0C}" type="sibTrans" cxnId="{F2553EF0-0553-4219-AC28-5A7ED4E05778}">
      <dgm:prSet/>
      <dgm:spPr>
        <a:solidFill>
          <a:srgbClr val="D9D9D9"/>
        </a:solidFill>
      </dgm:spPr>
      <dgm:t>
        <a:bodyPr/>
        <a:lstStyle/>
        <a:p>
          <a:endParaRPr lang="fr-FR"/>
        </a:p>
      </dgm:t>
    </dgm:pt>
    <dgm:pt modelId="{6965C4A3-014F-45D9-91D8-7D4332173B45}">
      <dgm:prSet phldrT="[Texte]" custT="1"/>
      <dgm:spPr/>
      <dgm:t>
        <a:bodyPr/>
        <a:lstStyle/>
        <a:p>
          <a:r>
            <a:rPr lang="fr-FR" sz="1600" b="1" dirty="0"/>
            <a:t>La fracture numérique</a:t>
          </a:r>
        </a:p>
      </dgm:t>
    </dgm:pt>
    <dgm:pt modelId="{9F503989-2895-46D0-9EAA-C0D0AE205A6A}" type="parTrans" cxnId="{C83A1F79-897A-4CAB-9A9E-88E70C9BB9EE}">
      <dgm:prSet/>
      <dgm:spPr/>
      <dgm:t>
        <a:bodyPr/>
        <a:lstStyle/>
        <a:p>
          <a:endParaRPr lang="fr-FR"/>
        </a:p>
      </dgm:t>
    </dgm:pt>
    <dgm:pt modelId="{C788B000-4B03-48B1-A23A-4D8FD8AA92AF}" type="sibTrans" cxnId="{C83A1F79-897A-4CAB-9A9E-88E70C9BB9EE}">
      <dgm:prSet custT="1"/>
      <dgm:spPr>
        <a:solidFill>
          <a:srgbClr val="D9D9D9"/>
        </a:solidFill>
      </dgm:spPr>
      <dgm:t>
        <a:bodyPr/>
        <a:lstStyle/>
        <a:p>
          <a:r>
            <a:rPr lang="fr-FR" sz="1500" dirty="0"/>
            <a:t>L’invisibilité sociale</a:t>
          </a:r>
        </a:p>
      </dgm:t>
    </dgm:pt>
    <dgm:pt modelId="{93AF32AC-782C-40D8-9989-CE169BC4B4D6}" type="pres">
      <dgm:prSet presAssocID="{0C8EC39B-586D-47DC-8736-ECEA1C7D9A09}" presName="Name0" presStyleCnt="0">
        <dgm:presLayoutVars>
          <dgm:chMax/>
          <dgm:chPref/>
          <dgm:dir/>
          <dgm:animLvl val="lvl"/>
        </dgm:presLayoutVars>
      </dgm:prSet>
      <dgm:spPr/>
      <dgm:t>
        <a:bodyPr/>
        <a:lstStyle/>
        <a:p>
          <a:endParaRPr lang="fr-FR"/>
        </a:p>
      </dgm:t>
    </dgm:pt>
    <dgm:pt modelId="{D2CF2592-C976-48D1-959E-6D1E9906C0CD}" type="pres">
      <dgm:prSet presAssocID="{D4880803-9EEB-4AA0-B9B5-B2BF47848B79}" presName="composite" presStyleCnt="0"/>
      <dgm:spPr/>
    </dgm:pt>
    <dgm:pt modelId="{27BA7153-558B-4580-A8EC-8C9E3679AA53}" type="pres">
      <dgm:prSet presAssocID="{D4880803-9EEB-4AA0-B9B5-B2BF47848B79}" presName="Parent1" presStyleLbl="node1" presStyleIdx="0" presStyleCnt="6" custScaleX="114221">
        <dgm:presLayoutVars>
          <dgm:chMax val="1"/>
          <dgm:chPref val="1"/>
          <dgm:bulletEnabled val="1"/>
        </dgm:presLayoutVars>
      </dgm:prSet>
      <dgm:spPr/>
      <dgm:t>
        <a:bodyPr/>
        <a:lstStyle/>
        <a:p>
          <a:endParaRPr lang="fr-FR"/>
        </a:p>
      </dgm:t>
    </dgm:pt>
    <dgm:pt modelId="{A5C022E8-49FE-4E96-B983-889F082C0642}" type="pres">
      <dgm:prSet presAssocID="{D4880803-9EEB-4AA0-B9B5-B2BF47848B79}" presName="Childtext1" presStyleLbl="revTx" presStyleIdx="0" presStyleCnt="3">
        <dgm:presLayoutVars>
          <dgm:chMax val="0"/>
          <dgm:chPref val="0"/>
          <dgm:bulletEnabled val="1"/>
        </dgm:presLayoutVars>
      </dgm:prSet>
      <dgm:spPr/>
    </dgm:pt>
    <dgm:pt modelId="{2A4776DB-2299-4664-B38D-6F93845D4EAD}" type="pres">
      <dgm:prSet presAssocID="{D4880803-9EEB-4AA0-B9B5-B2BF47848B79}" presName="BalanceSpacing" presStyleCnt="0"/>
      <dgm:spPr/>
    </dgm:pt>
    <dgm:pt modelId="{F4CCC5B1-1007-43FF-B996-FBA40C7776FA}" type="pres">
      <dgm:prSet presAssocID="{D4880803-9EEB-4AA0-B9B5-B2BF47848B79}" presName="BalanceSpacing1" presStyleCnt="0"/>
      <dgm:spPr/>
    </dgm:pt>
    <dgm:pt modelId="{91F3A401-4D84-42F2-9285-AEE4D84A085C}" type="pres">
      <dgm:prSet presAssocID="{596DE8D0-576E-4672-AE15-551186C1C9B1}" presName="Accent1Text" presStyleLbl="node1" presStyleIdx="1" presStyleCnt="6"/>
      <dgm:spPr/>
      <dgm:t>
        <a:bodyPr/>
        <a:lstStyle/>
        <a:p>
          <a:endParaRPr lang="fr-FR"/>
        </a:p>
      </dgm:t>
    </dgm:pt>
    <dgm:pt modelId="{ADD80ACF-3B31-42FD-92F3-C0D7B301AEAF}" type="pres">
      <dgm:prSet presAssocID="{596DE8D0-576E-4672-AE15-551186C1C9B1}" presName="spaceBetweenRectangles" presStyleCnt="0"/>
      <dgm:spPr/>
    </dgm:pt>
    <dgm:pt modelId="{918D8E00-11C6-4B1C-9563-F96A74E44B9F}" type="pres">
      <dgm:prSet presAssocID="{EF2A5B34-8F1F-46D0-A92C-C5ECE372576D}" presName="composite" presStyleCnt="0"/>
      <dgm:spPr/>
    </dgm:pt>
    <dgm:pt modelId="{4EE583AB-58E0-4C3F-95C3-3A118FAFAFE6}" type="pres">
      <dgm:prSet presAssocID="{EF2A5B34-8F1F-46D0-A92C-C5ECE372576D}" presName="Parent1" presStyleLbl="node1" presStyleIdx="2" presStyleCnt="6" custScaleX="113528">
        <dgm:presLayoutVars>
          <dgm:chMax val="1"/>
          <dgm:chPref val="1"/>
          <dgm:bulletEnabled val="1"/>
        </dgm:presLayoutVars>
      </dgm:prSet>
      <dgm:spPr/>
      <dgm:t>
        <a:bodyPr/>
        <a:lstStyle/>
        <a:p>
          <a:endParaRPr lang="fr-FR"/>
        </a:p>
      </dgm:t>
    </dgm:pt>
    <dgm:pt modelId="{DE1C098A-9B67-4DF2-9DC3-B3622AF2306B}" type="pres">
      <dgm:prSet presAssocID="{EF2A5B34-8F1F-46D0-A92C-C5ECE372576D}" presName="Childtext1" presStyleLbl="revTx" presStyleIdx="1" presStyleCnt="3">
        <dgm:presLayoutVars>
          <dgm:chMax val="0"/>
          <dgm:chPref val="0"/>
          <dgm:bulletEnabled val="1"/>
        </dgm:presLayoutVars>
      </dgm:prSet>
      <dgm:spPr/>
    </dgm:pt>
    <dgm:pt modelId="{D3DD9A4B-D807-4705-848C-06C21F7F27F1}" type="pres">
      <dgm:prSet presAssocID="{EF2A5B34-8F1F-46D0-A92C-C5ECE372576D}" presName="BalanceSpacing" presStyleCnt="0"/>
      <dgm:spPr/>
    </dgm:pt>
    <dgm:pt modelId="{71A3F840-8C27-4D6B-8E9E-5E389924B0FC}" type="pres">
      <dgm:prSet presAssocID="{EF2A5B34-8F1F-46D0-A92C-C5ECE372576D}" presName="BalanceSpacing1" presStyleCnt="0"/>
      <dgm:spPr/>
    </dgm:pt>
    <dgm:pt modelId="{268DB695-FC35-4F42-AF98-7A83C44765E2}" type="pres">
      <dgm:prSet presAssocID="{2F3F44A9-50A0-4A35-9997-C8F5A1C39F0C}" presName="Accent1Text" presStyleLbl="node1" presStyleIdx="3" presStyleCnt="6"/>
      <dgm:spPr/>
      <dgm:t>
        <a:bodyPr/>
        <a:lstStyle/>
        <a:p>
          <a:endParaRPr lang="fr-FR"/>
        </a:p>
      </dgm:t>
    </dgm:pt>
    <dgm:pt modelId="{C18EE7CB-E73C-4309-944C-F9F772FF1719}" type="pres">
      <dgm:prSet presAssocID="{2F3F44A9-50A0-4A35-9997-C8F5A1C39F0C}" presName="spaceBetweenRectangles" presStyleCnt="0"/>
      <dgm:spPr/>
    </dgm:pt>
    <dgm:pt modelId="{CE51CAB7-279D-4C7D-8117-A20138CE3886}" type="pres">
      <dgm:prSet presAssocID="{6965C4A3-014F-45D9-91D8-7D4332173B45}" presName="composite" presStyleCnt="0"/>
      <dgm:spPr/>
    </dgm:pt>
    <dgm:pt modelId="{5318B892-4EAA-490E-AE81-A86D36CA4CE9}" type="pres">
      <dgm:prSet presAssocID="{6965C4A3-014F-45D9-91D8-7D4332173B45}" presName="Parent1" presStyleLbl="node1" presStyleIdx="4" presStyleCnt="6" custScaleX="112093">
        <dgm:presLayoutVars>
          <dgm:chMax val="1"/>
          <dgm:chPref val="1"/>
          <dgm:bulletEnabled val="1"/>
        </dgm:presLayoutVars>
      </dgm:prSet>
      <dgm:spPr/>
      <dgm:t>
        <a:bodyPr/>
        <a:lstStyle/>
        <a:p>
          <a:endParaRPr lang="fr-FR"/>
        </a:p>
      </dgm:t>
    </dgm:pt>
    <dgm:pt modelId="{32C3CC27-7456-48D0-8D04-A3C8012D928C}" type="pres">
      <dgm:prSet presAssocID="{6965C4A3-014F-45D9-91D8-7D4332173B45}" presName="Childtext1" presStyleLbl="revTx" presStyleIdx="2" presStyleCnt="3">
        <dgm:presLayoutVars>
          <dgm:chMax val="0"/>
          <dgm:chPref val="0"/>
          <dgm:bulletEnabled val="1"/>
        </dgm:presLayoutVars>
      </dgm:prSet>
      <dgm:spPr/>
    </dgm:pt>
    <dgm:pt modelId="{48681584-D901-4D6A-AA5B-A941C32ABC86}" type="pres">
      <dgm:prSet presAssocID="{6965C4A3-014F-45D9-91D8-7D4332173B45}" presName="BalanceSpacing" presStyleCnt="0"/>
      <dgm:spPr/>
    </dgm:pt>
    <dgm:pt modelId="{9A618F03-E90C-458E-93F8-DE68E9CF773D}" type="pres">
      <dgm:prSet presAssocID="{6965C4A3-014F-45D9-91D8-7D4332173B45}" presName="BalanceSpacing1" presStyleCnt="0"/>
      <dgm:spPr/>
    </dgm:pt>
    <dgm:pt modelId="{A54C99F0-8E4B-478C-BA46-7942502D728D}" type="pres">
      <dgm:prSet presAssocID="{C788B000-4B03-48B1-A23A-4D8FD8AA92AF}" presName="Accent1Text" presStyleLbl="node1" presStyleIdx="5" presStyleCnt="6"/>
      <dgm:spPr/>
      <dgm:t>
        <a:bodyPr/>
        <a:lstStyle/>
        <a:p>
          <a:endParaRPr lang="fr-FR"/>
        </a:p>
      </dgm:t>
    </dgm:pt>
  </dgm:ptLst>
  <dgm:cxnLst>
    <dgm:cxn modelId="{67AECA12-FC08-44A5-869B-DB0BB55FF172}" type="presOf" srcId="{D4880803-9EEB-4AA0-B9B5-B2BF47848B79}" destId="{27BA7153-558B-4580-A8EC-8C9E3679AA53}" srcOrd="0" destOrd="0" presId="urn:microsoft.com/office/officeart/2008/layout/AlternatingHexagons"/>
    <dgm:cxn modelId="{F2553EF0-0553-4219-AC28-5A7ED4E05778}" srcId="{0C8EC39B-586D-47DC-8736-ECEA1C7D9A09}" destId="{EF2A5B34-8F1F-46D0-A92C-C5ECE372576D}" srcOrd="1" destOrd="0" parTransId="{77ECC171-8792-4453-82FE-FF974A3067E8}" sibTransId="{2F3F44A9-50A0-4A35-9997-C8F5A1C39F0C}"/>
    <dgm:cxn modelId="{3B0CCDB0-3597-4143-9506-7095B8DE3C95}" type="presOf" srcId="{2F3F44A9-50A0-4A35-9997-C8F5A1C39F0C}" destId="{268DB695-FC35-4F42-AF98-7A83C44765E2}" srcOrd="0" destOrd="0" presId="urn:microsoft.com/office/officeart/2008/layout/AlternatingHexagons"/>
    <dgm:cxn modelId="{099E6CDD-62CA-494E-9BBA-5FDAD412B803}" srcId="{0C8EC39B-586D-47DC-8736-ECEA1C7D9A09}" destId="{D4880803-9EEB-4AA0-B9B5-B2BF47848B79}" srcOrd="0" destOrd="0" parTransId="{A69BE843-DA2C-41A6-B4F1-DB2B16B9C4F9}" sibTransId="{596DE8D0-576E-4672-AE15-551186C1C9B1}"/>
    <dgm:cxn modelId="{7FFDE7D2-0B1D-4B6A-AF09-965D1C9502C1}" type="presOf" srcId="{C788B000-4B03-48B1-A23A-4D8FD8AA92AF}" destId="{A54C99F0-8E4B-478C-BA46-7942502D728D}" srcOrd="0" destOrd="0" presId="urn:microsoft.com/office/officeart/2008/layout/AlternatingHexagons"/>
    <dgm:cxn modelId="{9E96EB8A-7472-4CEF-AA6B-FF381EB7081D}" type="presOf" srcId="{596DE8D0-576E-4672-AE15-551186C1C9B1}" destId="{91F3A401-4D84-42F2-9285-AEE4D84A085C}" srcOrd="0" destOrd="0" presId="urn:microsoft.com/office/officeart/2008/layout/AlternatingHexagons"/>
    <dgm:cxn modelId="{C83A1F79-897A-4CAB-9A9E-88E70C9BB9EE}" srcId="{0C8EC39B-586D-47DC-8736-ECEA1C7D9A09}" destId="{6965C4A3-014F-45D9-91D8-7D4332173B45}" srcOrd="2" destOrd="0" parTransId="{9F503989-2895-46D0-9EAA-C0D0AE205A6A}" sibTransId="{C788B000-4B03-48B1-A23A-4D8FD8AA92AF}"/>
    <dgm:cxn modelId="{D947CA47-91EC-48F7-B1B4-8E6DAF892744}" type="presOf" srcId="{6965C4A3-014F-45D9-91D8-7D4332173B45}" destId="{5318B892-4EAA-490E-AE81-A86D36CA4CE9}" srcOrd="0" destOrd="0" presId="urn:microsoft.com/office/officeart/2008/layout/AlternatingHexagons"/>
    <dgm:cxn modelId="{C99B2A29-8D85-48C2-924B-5C68732FB76C}" type="presOf" srcId="{EF2A5B34-8F1F-46D0-A92C-C5ECE372576D}" destId="{4EE583AB-58E0-4C3F-95C3-3A118FAFAFE6}" srcOrd="0" destOrd="0" presId="urn:microsoft.com/office/officeart/2008/layout/AlternatingHexagons"/>
    <dgm:cxn modelId="{18DF3EF7-4BA6-4523-ABF1-10C48E028AED}" type="presOf" srcId="{0C8EC39B-586D-47DC-8736-ECEA1C7D9A09}" destId="{93AF32AC-782C-40D8-9989-CE169BC4B4D6}" srcOrd="0" destOrd="0" presId="urn:microsoft.com/office/officeart/2008/layout/AlternatingHexagons"/>
    <dgm:cxn modelId="{E7745A07-A6E0-4CDD-9C61-63A97CE1FFA3}" type="presParOf" srcId="{93AF32AC-782C-40D8-9989-CE169BC4B4D6}" destId="{D2CF2592-C976-48D1-959E-6D1E9906C0CD}" srcOrd="0" destOrd="0" presId="urn:microsoft.com/office/officeart/2008/layout/AlternatingHexagons"/>
    <dgm:cxn modelId="{6CC93F71-06AE-4C35-82DC-931E4AB4459F}" type="presParOf" srcId="{D2CF2592-C976-48D1-959E-6D1E9906C0CD}" destId="{27BA7153-558B-4580-A8EC-8C9E3679AA53}" srcOrd="0" destOrd="0" presId="urn:microsoft.com/office/officeart/2008/layout/AlternatingHexagons"/>
    <dgm:cxn modelId="{AE086106-91EE-4A01-A260-D55BA8E44894}" type="presParOf" srcId="{D2CF2592-C976-48D1-959E-6D1E9906C0CD}" destId="{A5C022E8-49FE-4E96-B983-889F082C0642}" srcOrd="1" destOrd="0" presId="urn:microsoft.com/office/officeart/2008/layout/AlternatingHexagons"/>
    <dgm:cxn modelId="{6354FA78-ACC5-4E6E-B16A-40B7001BEF67}" type="presParOf" srcId="{D2CF2592-C976-48D1-959E-6D1E9906C0CD}" destId="{2A4776DB-2299-4664-B38D-6F93845D4EAD}" srcOrd="2" destOrd="0" presId="urn:microsoft.com/office/officeart/2008/layout/AlternatingHexagons"/>
    <dgm:cxn modelId="{FCE05853-60AE-4338-B3AD-289F10F23951}" type="presParOf" srcId="{D2CF2592-C976-48D1-959E-6D1E9906C0CD}" destId="{F4CCC5B1-1007-43FF-B996-FBA40C7776FA}" srcOrd="3" destOrd="0" presId="urn:microsoft.com/office/officeart/2008/layout/AlternatingHexagons"/>
    <dgm:cxn modelId="{3BB1F376-0C88-46F1-81B5-000A2BADFFEC}" type="presParOf" srcId="{D2CF2592-C976-48D1-959E-6D1E9906C0CD}" destId="{91F3A401-4D84-42F2-9285-AEE4D84A085C}" srcOrd="4" destOrd="0" presId="urn:microsoft.com/office/officeart/2008/layout/AlternatingHexagons"/>
    <dgm:cxn modelId="{8A24A909-3581-481C-A925-F6FEEE07237B}" type="presParOf" srcId="{93AF32AC-782C-40D8-9989-CE169BC4B4D6}" destId="{ADD80ACF-3B31-42FD-92F3-C0D7B301AEAF}" srcOrd="1" destOrd="0" presId="urn:microsoft.com/office/officeart/2008/layout/AlternatingHexagons"/>
    <dgm:cxn modelId="{F2C2A5D7-6885-46D9-BC37-543FFE975790}" type="presParOf" srcId="{93AF32AC-782C-40D8-9989-CE169BC4B4D6}" destId="{918D8E00-11C6-4B1C-9563-F96A74E44B9F}" srcOrd="2" destOrd="0" presId="urn:microsoft.com/office/officeart/2008/layout/AlternatingHexagons"/>
    <dgm:cxn modelId="{AC931F3F-4C2F-46DF-9F90-366C6997562B}" type="presParOf" srcId="{918D8E00-11C6-4B1C-9563-F96A74E44B9F}" destId="{4EE583AB-58E0-4C3F-95C3-3A118FAFAFE6}" srcOrd="0" destOrd="0" presId="urn:microsoft.com/office/officeart/2008/layout/AlternatingHexagons"/>
    <dgm:cxn modelId="{56D26760-43F7-4C8E-8B31-EF84D06BFCB3}" type="presParOf" srcId="{918D8E00-11C6-4B1C-9563-F96A74E44B9F}" destId="{DE1C098A-9B67-4DF2-9DC3-B3622AF2306B}" srcOrd="1" destOrd="0" presId="urn:microsoft.com/office/officeart/2008/layout/AlternatingHexagons"/>
    <dgm:cxn modelId="{49CEE536-E905-4155-BF91-231E9E0EF632}" type="presParOf" srcId="{918D8E00-11C6-4B1C-9563-F96A74E44B9F}" destId="{D3DD9A4B-D807-4705-848C-06C21F7F27F1}" srcOrd="2" destOrd="0" presId="urn:microsoft.com/office/officeart/2008/layout/AlternatingHexagons"/>
    <dgm:cxn modelId="{7A52CAB9-F51E-447B-BB10-E2F127784FFE}" type="presParOf" srcId="{918D8E00-11C6-4B1C-9563-F96A74E44B9F}" destId="{71A3F840-8C27-4D6B-8E9E-5E389924B0FC}" srcOrd="3" destOrd="0" presId="urn:microsoft.com/office/officeart/2008/layout/AlternatingHexagons"/>
    <dgm:cxn modelId="{F6B34AE8-91D2-42B4-B613-89C346F76697}" type="presParOf" srcId="{918D8E00-11C6-4B1C-9563-F96A74E44B9F}" destId="{268DB695-FC35-4F42-AF98-7A83C44765E2}" srcOrd="4" destOrd="0" presId="urn:microsoft.com/office/officeart/2008/layout/AlternatingHexagons"/>
    <dgm:cxn modelId="{93ACCF7C-A502-4F91-9507-E7E0B18683D1}" type="presParOf" srcId="{93AF32AC-782C-40D8-9989-CE169BC4B4D6}" destId="{C18EE7CB-E73C-4309-944C-F9F772FF1719}" srcOrd="3" destOrd="0" presId="urn:microsoft.com/office/officeart/2008/layout/AlternatingHexagons"/>
    <dgm:cxn modelId="{BD588F31-058D-4996-9C54-EB7BB22605C3}" type="presParOf" srcId="{93AF32AC-782C-40D8-9989-CE169BC4B4D6}" destId="{CE51CAB7-279D-4C7D-8117-A20138CE3886}" srcOrd="4" destOrd="0" presId="urn:microsoft.com/office/officeart/2008/layout/AlternatingHexagons"/>
    <dgm:cxn modelId="{FF1E8AAE-BEA3-4CBB-AFC9-BF5E5C0799EF}" type="presParOf" srcId="{CE51CAB7-279D-4C7D-8117-A20138CE3886}" destId="{5318B892-4EAA-490E-AE81-A86D36CA4CE9}" srcOrd="0" destOrd="0" presId="urn:microsoft.com/office/officeart/2008/layout/AlternatingHexagons"/>
    <dgm:cxn modelId="{800DBC0C-00F0-4DEF-8F47-D74FF95C0683}" type="presParOf" srcId="{CE51CAB7-279D-4C7D-8117-A20138CE3886}" destId="{32C3CC27-7456-48D0-8D04-A3C8012D928C}" srcOrd="1" destOrd="0" presId="urn:microsoft.com/office/officeart/2008/layout/AlternatingHexagons"/>
    <dgm:cxn modelId="{AF0F0BE7-41C5-4C1C-9795-9BE402F5D8B1}" type="presParOf" srcId="{CE51CAB7-279D-4C7D-8117-A20138CE3886}" destId="{48681584-D901-4D6A-AA5B-A941C32ABC86}" srcOrd="2" destOrd="0" presId="urn:microsoft.com/office/officeart/2008/layout/AlternatingHexagons"/>
    <dgm:cxn modelId="{4B16DDDC-9DAC-4C7A-A563-587C54AB5B66}" type="presParOf" srcId="{CE51CAB7-279D-4C7D-8117-A20138CE3886}" destId="{9A618F03-E90C-458E-93F8-DE68E9CF773D}" srcOrd="3" destOrd="0" presId="urn:microsoft.com/office/officeart/2008/layout/AlternatingHexagons"/>
    <dgm:cxn modelId="{34A64E55-FD79-4DD7-972A-3D11E8825399}" type="presParOf" srcId="{CE51CAB7-279D-4C7D-8117-A20138CE3886}" destId="{A54C99F0-8E4B-478C-BA46-7942502D728D}"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69D494-6049-4D82-BAD9-6B37BD5E68AC}" type="doc">
      <dgm:prSet loTypeId="urn:microsoft.com/office/officeart/2005/8/layout/venn1" loCatId="relationship" qsTypeId="urn:microsoft.com/office/officeart/2005/8/quickstyle/simple2" qsCatId="simple" csTypeId="urn:microsoft.com/office/officeart/2005/8/colors/colorful2" csCatId="colorful" phldr="1"/>
      <dgm:spPr/>
    </dgm:pt>
    <dgm:pt modelId="{7EE6D5A7-7BCA-42B5-BA5E-F1E84E926FA0}">
      <dgm:prSet phldrT="[Texte]" custT="1"/>
      <dgm:spPr/>
      <dgm:t>
        <a:bodyPr/>
        <a:lstStyle/>
        <a:p>
          <a:endParaRPr lang="fr-FR" sz="1800" dirty="0">
            <a:solidFill>
              <a:schemeClr val="bg1"/>
            </a:solidFill>
          </a:endParaRPr>
        </a:p>
      </dgm:t>
    </dgm:pt>
    <dgm:pt modelId="{BB457609-FBE1-45BB-B335-577D0C60C2E6}" type="parTrans" cxnId="{BB4B8F1A-6E12-499A-81D5-155CF2137285}">
      <dgm:prSet/>
      <dgm:spPr/>
      <dgm:t>
        <a:bodyPr/>
        <a:lstStyle/>
        <a:p>
          <a:endParaRPr lang="fr-FR"/>
        </a:p>
      </dgm:t>
    </dgm:pt>
    <dgm:pt modelId="{B45826FC-3273-4187-A3AC-A830AD6F1DFA}" type="sibTrans" cxnId="{BB4B8F1A-6E12-499A-81D5-155CF2137285}">
      <dgm:prSet/>
      <dgm:spPr/>
      <dgm:t>
        <a:bodyPr/>
        <a:lstStyle/>
        <a:p>
          <a:endParaRPr lang="fr-FR"/>
        </a:p>
      </dgm:t>
    </dgm:pt>
    <dgm:pt modelId="{2167FF57-514A-4CC3-8E1E-E02BBC9F4EEA}">
      <dgm:prSet phldrT="[Texte]" custT="1"/>
      <dgm:spPr/>
      <dgm:t>
        <a:bodyPr/>
        <a:lstStyle/>
        <a:p>
          <a:endParaRPr lang="fr-FR" sz="1800" dirty="0">
            <a:solidFill>
              <a:schemeClr val="bg1"/>
            </a:solidFill>
          </a:endParaRPr>
        </a:p>
      </dgm:t>
    </dgm:pt>
    <dgm:pt modelId="{807DC6AB-A789-4BE8-91EC-FB8BBA5E97AD}" type="parTrans" cxnId="{2DD84C0A-1942-41CB-88B6-A18774220E51}">
      <dgm:prSet/>
      <dgm:spPr/>
      <dgm:t>
        <a:bodyPr/>
        <a:lstStyle/>
        <a:p>
          <a:endParaRPr lang="fr-FR"/>
        </a:p>
      </dgm:t>
    </dgm:pt>
    <dgm:pt modelId="{E4F6A740-AD9B-41F0-B6EA-753FD21D6259}" type="sibTrans" cxnId="{2DD84C0A-1942-41CB-88B6-A18774220E51}">
      <dgm:prSet/>
      <dgm:spPr/>
      <dgm:t>
        <a:bodyPr/>
        <a:lstStyle/>
        <a:p>
          <a:endParaRPr lang="fr-FR"/>
        </a:p>
      </dgm:t>
    </dgm:pt>
    <dgm:pt modelId="{AF33664B-88F4-4261-B90B-1AF88E9D2BDD}">
      <dgm:prSet phldrT="[Texte]" custT="1"/>
      <dgm:spPr/>
      <dgm:t>
        <a:bodyPr/>
        <a:lstStyle/>
        <a:p>
          <a:endParaRPr lang="fr-FR" sz="1800" dirty="0">
            <a:solidFill>
              <a:schemeClr val="bg1"/>
            </a:solidFill>
          </a:endParaRPr>
        </a:p>
      </dgm:t>
    </dgm:pt>
    <dgm:pt modelId="{80BD17BB-7A72-4A2D-9219-D1FE822871E5}" type="parTrans" cxnId="{6C7180CA-585D-4834-AE35-A00D6DEA368D}">
      <dgm:prSet/>
      <dgm:spPr/>
      <dgm:t>
        <a:bodyPr/>
        <a:lstStyle/>
        <a:p>
          <a:endParaRPr lang="fr-FR"/>
        </a:p>
      </dgm:t>
    </dgm:pt>
    <dgm:pt modelId="{D0C81386-C3ED-4D8B-A7D5-3F9A4FF2DD2C}" type="sibTrans" cxnId="{6C7180CA-585D-4834-AE35-A00D6DEA368D}">
      <dgm:prSet/>
      <dgm:spPr/>
      <dgm:t>
        <a:bodyPr/>
        <a:lstStyle/>
        <a:p>
          <a:endParaRPr lang="fr-FR"/>
        </a:p>
      </dgm:t>
    </dgm:pt>
    <dgm:pt modelId="{F92C32F8-2043-4C27-8DA3-C89D2B429775}" type="pres">
      <dgm:prSet presAssocID="{1469D494-6049-4D82-BAD9-6B37BD5E68AC}" presName="compositeShape" presStyleCnt="0">
        <dgm:presLayoutVars>
          <dgm:chMax val="7"/>
          <dgm:dir/>
          <dgm:resizeHandles val="exact"/>
        </dgm:presLayoutVars>
      </dgm:prSet>
      <dgm:spPr/>
    </dgm:pt>
    <dgm:pt modelId="{6BE9E1E5-21B6-4B1E-B688-A4757C21D6C7}" type="pres">
      <dgm:prSet presAssocID="{7EE6D5A7-7BCA-42B5-BA5E-F1E84E926FA0}" presName="circ1" presStyleLbl="vennNode1" presStyleIdx="0" presStyleCnt="3" custLinFactX="-7090" custLinFactNeighborX="-100000" custLinFactNeighborY="18714"/>
      <dgm:spPr/>
      <dgm:t>
        <a:bodyPr/>
        <a:lstStyle/>
        <a:p>
          <a:endParaRPr lang="fr-FR"/>
        </a:p>
      </dgm:t>
    </dgm:pt>
    <dgm:pt modelId="{B4E715E9-6975-4D7E-8541-B7759403A0E8}" type="pres">
      <dgm:prSet presAssocID="{7EE6D5A7-7BCA-42B5-BA5E-F1E84E926FA0}" presName="circ1Tx" presStyleLbl="revTx" presStyleIdx="0" presStyleCnt="0">
        <dgm:presLayoutVars>
          <dgm:chMax val="0"/>
          <dgm:chPref val="0"/>
          <dgm:bulletEnabled val="1"/>
        </dgm:presLayoutVars>
      </dgm:prSet>
      <dgm:spPr/>
      <dgm:t>
        <a:bodyPr/>
        <a:lstStyle/>
        <a:p>
          <a:endParaRPr lang="fr-FR"/>
        </a:p>
      </dgm:t>
    </dgm:pt>
    <dgm:pt modelId="{53308DFF-B1E6-4B60-9818-A26E5DCAEF25}" type="pres">
      <dgm:prSet presAssocID="{2167FF57-514A-4CC3-8E1E-E02BBC9F4EEA}" presName="circ2" presStyleLbl="vennNode1" presStyleIdx="1" presStyleCnt="3" custLinFactNeighborX="-40191" custLinFactNeighborY="24255"/>
      <dgm:spPr/>
      <dgm:t>
        <a:bodyPr/>
        <a:lstStyle/>
        <a:p>
          <a:endParaRPr lang="fr-FR"/>
        </a:p>
      </dgm:t>
    </dgm:pt>
    <dgm:pt modelId="{A0471B96-64D7-4B77-AF8A-B7537EF5E98B}" type="pres">
      <dgm:prSet presAssocID="{2167FF57-514A-4CC3-8E1E-E02BBC9F4EEA}" presName="circ2Tx" presStyleLbl="revTx" presStyleIdx="0" presStyleCnt="0">
        <dgm:presLayoutVars>
          <dgm:chMax val="0"/>
          <dgm:chPref val="0"/>
          <dgm:bulletEnabled val="1"/>
        </dgm:presLayoutVars>
      </dgm:prSet>
      <dgm:spPr/>
      <dgm:t>
        <a:bodyPr/>
        <a:lstStyle/>
        <a:p>
          <a:endParaRPr lang="fr-FR"/>
        </a:p>
      </dgm:t>
    </dgm:pt>
    <dgm:pt modelId="{8FD75F05-6257-424C-8363-C9EFBD05AD81}" type="pres">
      <dgm:prSet presAssocID="{AF33664B-88F4-4261-B90B-1AF88E9D2BDD}" presName="circ3" presStyleLbl="vennNode1" presStyleIdx="2" presStyleCnt="3" custLinFactX="30416" custLinFactNeighborX="100000" custLinFactNeighborY="-50306"/>
      <dgm:spPr/>
      <dgm:t>
        <a:bodyPr/>
        <a:lstStyle/>
        <a:p>
          <a:endParaRPr lang="fr-FR"/>
        </a:p>
      </dgm:t>
    </dgm:pt>
    <dgm:pt modelId="{8B26C828-FC38-4810-9E97-818C3FA4D8DD}" type="pres">
      <dgm:prSet presAssocID="{AF33664B-88F4-4261-B90B-1AF88E9D2BDD}" presName="circ3Tx" presStyleLbl="revTx" presStyleIdx="0" presStyleCnt="0">
        <dgm:presLayoutVars>
          <dgm:chMax val="0"/>
          <dgm:chPref val="0"/>
          <dgm:bulletEnabled val="1"/>
        </dgm:presLayoutVars>
      </dgm:prSet>
      <dgm:spPr/>
      <dgm:t>
        <a:bodyPr/>
        <a:lstStyle/>
        <a:p>
          <a:endParaRPr lang="fr-FR"/>
        </a:p>
      </dgm:t>
    </dgm:pt>
  </dgm:ptLst>
  <dgm:cxnLst>
    <dgm:cxn modelId="{BB4B8F1A-6E12-499A-81D5-155CF2137285}" srcId="{1469D494-6049-4D82-BAD9-6B37BD5E68AC}" destId="{7EE6D5A7-7BCA-42B5-BA5E-F1E84E926FA0}" srcOrd="0" destOrd="0" parTransId="{BB457609-FBE1-45BB-B335-577D0C60C2E6}" sibTransId="{B45826FC-3273-4187-A3AC-A830AD6F1DFA}"/>
    <dgm:cxn modelId="{6C7180CA-585D-4834-AE35-A00D6DEA368D}" srcId="{1469D494-6049-4D82-BAD9-6B37BD5E68AC}" destId="{AF33664B-88F4-4261-B90B-1AF88E9D2BDD}" srcOrd="2" destOrd="0" parTransId="{80BD17BB-7A72-4A2D-9219-D1FE822871E5}" sibTransId="{D0C81386-C3ED-4D8B-A7D5-3F9A4FF2DD2C}"/>
    <dgm:cxn modelId="{BE83026D-07B9-4CBB-83D6-FDD724F64B51}" type="presOf" srcId="{2167FF57-514A-4CC3-8E1E-E02BBC9F4EEA}" destId="{53308DFF-B1E6-4B60-9818-A26E5DCAEF25}" srcOrd="0" destOrd="0" presId="urn:microsoft.com/office/officeart/2005/8/layout/venn1"/>
    <dgm:cxn modelId="{D6A2CC19-536C-4339-926A-F3E9067785EA}" type="presOf" srcId="{AF33664B-88F4-4261-B90B-1AF88E9D2BDD}" destId="{8FD75F05-6257-424C-8363-C9EFBD05AD81}" srcOrd="0" destOrd="0" presId="urn:microsoft.com/office/officeart/2005/8/layout/venn1"/>
    <dgm:cxn modelId="{F272A743-6E9E-46E8-AA63-B96C55825A20}" type="presOf" srcId="{2167FF57-514A-4CC3-8E1E-E02BBC9F4EEA}" destId="{A0471B96-64D7-4B77-AF8A-B7537EF5E98B}" srcOrd="1" destOrd="0" presId="urn:microsoft.com/office/officeart/2005/8/layout/venn1"/>
    <dgm:cxn modelId="{2DD84C0A-1942-41CB-88B6-A18774220E51}" srcId="{1469D494-6049-4D82-BAD9-6B37BD5E68AC}" destId="{2167FF57-514A-4CC3-8E1E-E02BBC9F4EEA}" srcOrd="1" destOrd="0" parTransId="{807DC6AB-A789-4BE8-91EC-FB8BBA5E97AD}" sibTransId="{E4F6A740-AD9B-41F0-B6EA-753FD21D6259}"/>
    <dgm:cxn modelId="{8876D1EF-17C5-41A3-BF93-25E08CA4E58E}" type="presOf" srcId="{7EE6D5A7-7BCA-42B5-BA5E-F1E84E926FA0}" destId="{B4E715E9-6975-4D7E-8541-B7759403A0E8}" srcOrd="1" destOrd="0" presId="urn:microsoft.com/office/officeart/2005/8/layout/venn1"/>
    <dgm:cxn modelId="{E2FDA218-EC4C-4245-AE10-25DCDA853367}" type="presOf" srcId="{AF33664B-88F4-4261-B90B-1AF88E9D2BDD}" destId="{8B26C828-FC38-4810-9E97-818C3FA4D8DD}" srcOrd="1" destOrd="0" presId="urn:microsoft.com/office/officeart/2005/8/layout/venn1"/>
    <dgm:cxn modelId="{9123D25A-B458-418E-B8E8-9CF372F94C70}" type="presOf" srcId="{7EE6D5A7-7BCA-42B5-BA5E-F1E84E926FA0}" destId="{6BE9E1E5-21B6-4B1E-B688-A4757C21D6C7}" srcOrd="0" destOrd="0" presId="urn:microsoft.com/office/officeart/2005/8/layout/venn1"/>
    <dgm:cxn modelId="{6C0B964E-5A43-450B-A34F-36989E72BB13}" type="presOf" srcId="{1469D494-6049-4D82-BAD9-6B37BD5E68AC}" destId="{F92C32F8-2043-4C27-8DA3-C89D2B429775}" srcOrd="0" destOrd="0" presId="urn:microsoft.com/office/officeart/2005/8/layout/venn1"/>
    <dgm:cxn modelId="{5C2B3C58-2DA6-45FB-995A-3A67C9CE350B}" type="presParOf" srcId="{F92C32F8-2043-4C27-8DA3-C89D2B429775}" destId="{6BE9E1E5-21B6-4B1E-B688-A4757C21D6C7}" srcOrd="0" destOrd="0" presId="urn:microsoft.com/office/officeart/2005/8/layout/venn1"/>
    <dgm:cxn modelId="{1B2ECAEF-0782-4670-98C5-6A08D2B74696}" type="presParOf" srcId="{F92C32F8-2043-4C27-8DA3-C89D2B429775}" destId="{B4E715E9-6975-4D7E-8541-B7759403A0E8}" srcOrd="1" destOrd="0" presId="urn:microsoft.com/office/officeart/2005/8/layout/venn1"/>
    <dgm:cxn modelId="{18B601D0-6EDF-4918-8130-7F44D4F4F606}" type="presParOf" srcId="{F92C32F8-2043-4C27-8DA3-C89D2B429775}" destId="{53308DFF-B1E6-4B60-9818-A26E5DCAEF25}" srcOrd="2" destOrd="0" presId="urn:microsoft.com/office/officeart/2005/8/layout/venn1"/>
    <dgm:cxn modelId="{1FF0ED1B-D762-4632-8865-B00F488B600E}" type="presParOf" srcId="{F92C32F8-2043-4C27-8DA3-C89D2B429775}" destId="{A0471B96-64D7-4B77-AF8A-B7537EF5E98B}" srcOrd="3" destOrd="0" presId="urn:microsoft.com/office/officeart/2005/8/layout/venn1"/>
    <dgm:cxn modelId="{CA61D5F0-FBF5-4C06-B337-5B4248178FF1}" type="presParOf" srcId="{F92C32F8-2043-4C27-8DA3-C89D2B429775}" destId="{8FD75F05-6257-424C-8363-C9EFBD05AD81}" srcOrd="4" destOrd="0" presId="urn:microsoft.com/office/officeart/2005/8/layout/venn1"/>
    <dgm:cxn modelId="{FCBC0E56-E1FA-4136-B10C-CE9FE784F3EB}" type="presParOf" srcId="{F92C32F8-2043-4C27-8DA3-C89D2B429775}" destId="{8B26C828-FC38-4810-9E97-818C3FA4D8DD}"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469D494-6049-4D82-BAD9-6B37BD5E68AC}" type="doc">
      <dgm:prSet loTypeId="urn:microsoft.com/office/officeart/2005/8/layout/venn1" loCatId="relationship" qsTypeId="urn:microsoft.com/office/officeart/2005/8/quickstyle/simple2" qsCatId="simple" csTypeId="urn:microsoft.com/office/officeart/2005/8/colors/colorful2" csCatId="colorful" phldr="1"/>
      <dgm:spPr/>
    </dgm:pt>
    <dgm:pt modelId="{7EE6D5A7-7BCA-42B5-BA5E-F1E84E926FA0}">
      <dgm:prSet phldrT="[Texte]" custT="1"/>
      <dgm:spPr/>
      <dgm:t>
        <a:bodyPr/>
        <a:lstStyle/>
        <a:p>
          <a:r>
            <a:rPr lang="fr-FR" sz="1800" dirty="0">
              <a:solidFill>
                <a:schemeClr val="bg1"/>
              </a:solidFill>
            </a:rPr>
            <a:t>Pensez-vous pouvoir compter sur quelqu’un en cas de grave problème personnel ? </a:t>
          </a:r>
        </a:p>
      </dgm:t>
    </dgm:pt>
    <dgm:pt modelId="{BB457609-FBE1-45BB-B335-577D0C60C2E6}" type="parTrans" cxnId="{BB4B8F1A-6E12-499A-81D5-155CF2137285}">
      <dgm:prSet/>
      <dgm:spPr/>
      <dgm:t>
        <a:bodyPr/>
        <a:lstStyle/>
        <a:p>
          <a:endParaRPr lang="fr-FR"/>
        </a:p>
      </dgm:t>
    </dgm:pt>
    <dgm:pt modelId="{B45826FC-3273-4187-A3AC-A830AD6F1DFA}" type="sibTrans" cxnId="{BB4B8F1A-6E12-499A-81D5-155CF2137285}">
      <dgm:prSet/>
      <dgm:spPr/>
      <dgm:t>
        <a:bodyPr/>
        <a:lstStyle/>
        <a:p>
          <a:endParaRPr lang="fr-FR"/>
        </a:p>
      </dgm:t>
    </dgm:pt>
    <dgm:pt modelId="{2167FF57-514A-4CC3-8E1E-E02BBC9F4EEA}">
      <dgm:prSet phldrT="[Texte]" custT="1"/>
      <dgm:spPr/>
      <dgm:t>
        <a:bodyPr/>
        <a:lstStyle/>
        <a:p>
          <a:r>
            <a:rPr lang="fr-FR" sz="1800" dirty="0">
              <a:solidFill>
                <a:schemeClr val="bg1"/>
              </a:solidFill>
            </a:rPr>
            <a:t>L’une de vos relations pourrait-elle compter sur vous en cas de grave problème personnel ? </a:t>
          </a:r>
        </a:p>
      </dgm:t>
    </dgm:pt>
    <dgm:pt modelId="{807DC6AB-A789-4BE8-91EC-FB8BBA5E97AD}" type="parTrans" cxnId="{2DD84C0A-1942-41CB-88B6-A18774220E51}">
      <dgm:prSet/>
      <dgm:spPr/>
      <dgm:t>
        <a:bodyPr/>
        <a:lstStyle/>
        <a:p>
          <a:endParaRPr lang="fr-FR"/>
        </a:p>
      </dgm:t>
    </dgm:pt>
    <dgm:pt modelId="{E4F6A740-AD9B-41F0-B6EA-753FD21D6259}" type="sibTrans" cxnId="{2DD84C0A-1942-41CB-88B6-A18774220E51}">
      <dgm:prSet/>
      <dgm:spPr/>
      <dgm:t>
        <a:bodyPr/>
        <a:lstStyle/>
        <a:p>
          <a:endParaRPr lang="fr-FR"/>
        </a:p>
      </dgm:t>
    </dgm:pt>
    <dgm:pt modelId="{AF33664B-88F4-4261-B90B-1AF88E9D2BDD}">
      <dgm:prSet phldrT="[Texte]" custT="1"/>
      <dgm:spPr/>
      <dgm:t>
        <a:bodyPr/>
        <a:lstStyle/>
        <a:p>
          <a:r>
            <a:rPr lang="fr-FR" sz="1800" dirty="0">
              <a:solidFill>
                <a:schemeClr val="bg1"/>
              </a:solidFill>
            </a:rPr>
            <a:t>Diriez-vous que vous comptez pour au moins l’une de vos relations ?</a:t>
          </a:r>
        </a:p>
      </dgm:t>
    </dgm:pt>
    <dgm:pt modelId="{80BD17BB-7A72-4A2D-9219-D1FE822871E5}" type="parTrans" cxnId="{6C7180CA-585D-4834-AE35-A00D6DEA368D}">
      <dgm:prSet/>
      <dgm:spPr/>
      <dgm:t>
        <a:bodyPr/>
        <a:lstStyle/>
        <a:p>
          <a:endParaRPr lang="fr-FR"/>
        </a:p>
      </dgm:t>
    </dgm:pt>
    <dgm:pt modelId="{D0C81386-C3ED-4D8B-A7D5-3F9A4FF2DD2C}" type="sibTrans" cxnId="{6C7180CA-585D-4834-AE35-A00D6DEA368D}">
      <dgm:prSet/>
      <dgm:spPr/>
      <dgm:t>
        <a:bodyPr/>
        <a:lstStyle/>
        <a:p>
          <a:endParaRPr lang="fr-FR"/>
        </a:p>
      </dgm:t>
    </dgm:pt>
    <dgm:pt modelId="{F92C32F8-2043-4C27-8DA3-C89D2B429775}" type="pres">
      <dgm:prSet presAssocID="{1469D494-6049-4D82-BAD9-6B37BD5E68AC}" presName="compositeShape" presStyleCnt="0">
        <dgm:presLayoutVars>
          <dgm:chMax val="7"/>
          <dgm:dir/>
          <dgm:resizeHandles val="exact"/>
        </dgm:presLayoutVars>
      </dgm:prSet>
      <dgm:spPr/>
    </dgm:pt>
    <dgm:pt modelId="{6BE9E1E5-21B6-4B1E-B688-A4757C21D6C7}" type="pres">
      <dgm:prSet presAssocID="{7EE6D5A7-7BCA-42B5-BA5E-F1E84E926FA0}" presName="circ1" presStyleLbl="vennNode1" presStyleIdx="0" presStyleCnt="3"/>
      <dgm:spPr/>
      <dgm:t>
        <a:bodyPr/>
        <a:lstStyle/>
        <a:p>
          <a:endParaRPr lang="fr-FR"/>
        </a:p>
      </dgm:t>
    </dgm:pt>
    <dgm:pt modelId="{B4E715E9-6975-4D7E-8541-B7759403A0E8}" type="pres">
      <dgm:prSet presAssocID="{7EE6D5A7-7BCA-42B5-BA5E-F1E84E926FA0}" presName="circ1Tx" presStyleLbl="revTx" presStyleIdx="0" presStyleCnt="0">
        <dgm:presLayoutVars>
          <dgm:chMax val="0"/>
          <dgm:chPref val="0"/>
          <dgm:bulletEnabled val="1"/>
        </dgm:presLayoutVars>
      </dgm:prSet>
      <dgm:spPr/>
      <dgm:t>
        <a:bodyPr/>
        <a:lstStyle/>
        <a:p>
          <a:endParaRPr lang="fr-FR"/>
        </a:p>
      </dgm:t>
    </dgm:pt>
    <dgm:pt modelId="{53308DFF-B1E6-4B60-9818-A26E5DCAEF25}" type="pres">
      <dgm:prSet presAssocID="{2167FF57-514A-4CC3-8E1E-E02BBC9F4EEA}" presName="circ2" presStyleLbl="vennNode1" presStyleIdx="1" presStyleCnt="3"/>
      <dgm:spPr/>
      <dgm:t>
        <a:bodyPr/>
        <a:lstStyle/>
        <a:p>
          <a:endParaRPr lang="fr-FR"/>
        </a:p>
      </dgm:t>
    </dgm:pt>
    <dgm:pt modelId="{A0471B96-64D7-4B77-AF8A-B7537EF5E98B}" type="pres">
      <dgm:prSet presAssocID="{2167FF57-514A-4CC3-8E1E-E02BBC9F4EEA}" presName="circ2Tx" presStyleLbl="revTx" presStyleIdx="0" presStyleCnt="0">
        <dgm:presLayoutVars>
          <dgm:chMax val="0"/>
          <dgm:chPref val="0"/>
          <dgm:bulletEnabled val="1"/>
        </dgm:presLayoutVars>
      </dgm:prSet>
      <dgm:spPr/>
      <dgm:t>
        <a:bodyPr/>
        <a:lstStyle/>
        <a:p>
          <a:endParaRPr lang="fr-FR"/>
        </a:p>
      </dgm:t>
    </dgm:pt>
    <dgm:pt modelId="{8FD75F05-6257-424C-8363-C9EFBD05AD81}" type="pres">
      <dgm:prSet presAssocID="{AF33664B-88F4-4261-B90B-1AF88E9D2BDD}" presName="circ3" presStyleLbl="vennNode1" presStyleIdx="2" presStyleCnt="3"/>
      <dgm:spPr/>
      <dgm:t>
        <a:bodyPr/>
        <a:lstStyle/>
        <a:p>
          <a:endParaRPr lang="fr-FR"/>
        </a:p>
      </dgm:t>
    </dgm:pt>
    <dgm:pt modelId="{8B26C828-FC38-4810-9E97-818C3FA4D8DD}" type="pres">
      <dgm:prSet presAssocID="{AF33664B-88F4-4261-B90B-1AF88E9D2BDD}" presName="circ3Tx" presStyleLbl="revTx" presStyleIdx="0" presStyleCnt="0">
        <dgm:presLayoutVars>
          <dgm:chMax val="0"/>
          <dgm:chPref val="0"/>
          <dgm:bulletEnabled val="1"/>
        </dgm:presLayoutVars>
      </dgm:prSet>
      <dgm:spPr/>
      <dgm:t>
        <a:bodyPr/>
        <a:lstStyle/>
        <a:p>
          <a:endParaRPr lang="fr-FR"/>
        </a:p>
      </dgm:t>
    </dgm:pt>
  </dgm:ptLst>
  <dgm:cxnLst>
    <dgm:cxn modelId="{BB4B8F1A-6E12-499A-81D5-155CF2137285}" srcId="{1469D494-6049-4D82-BAD9-6B37BD5E68AC}" destId="{7EE6D5A7-7BCA-42B5-BA5E-F1E84E926FA0}" srcOrd="0" destOrd="0" parTransId="{BB457609-FBE1-45BB-B335-577D0C60C2E6}" sibTransId="{B45826FC-3273-4187-A3AC-A830AD6F1DFA}"/>
    <dgm:cxn modelId="{6C7180CA-585D-4834-AE35-A00D6DEA368D}" srcId="{1469D494-6049-4D82-BAD9-6B37BD5E68AC}" destId="{AF33664B-88F4-4261-B90B-1AF88E9D2BDD}" srcOrd="2" destOrd="0" parTransId="{80BD17BB-7A72-4A2D-9219-D1FE822871E5}" sibTransId="{D0C81386-C3ED-4D8B-A7D5-3F9A4FF2DD2C}"/>
    <dgm:cxn modelId="{BE83026D-07B9-4CBB-83D6-FDD724F64B51}" type="presOf" srcId="{2167FF57-514A-4CC3-8E1E-E02BBC9F4EEA}" destId="{53308DFF-B1E6-4B60-9818-A26E5DCAEF25}" srcOrd="0" destOrd="0" presId="urn:microsoft.com/office/officeart/2005/8/layout/venn1"/>
    <dgm:cxn modelId="{D6A2CC19-536C-4339-926A-F3E9067785EA}" type="presOf" srcId="{AF33664B-88F4-4261-B90B-1AF88E9D2BDD}" destId="{8FD75F05-6257-424C-8363-C9EFBD05AD81}" srcOrd="0" destOrd="0" presId="urn:microsoft.com/office/officeart/2005/8/layout/venn1"/>
    <dgm:cxn modelId="{F272A743-6E9E-46E8-AA63-B96C55825A20}" type="presOf" srcId="{2167FF57-514A-4CC3-8E1E-E02BBC9F4EEA}" destId="{A0471B96-64D7-4B77-AF8A-B7537EF5E98B}" srcOrd="1" destOrd="0" presId="urn:microsoft.com/office/officeart/2005/8/layout/venn1"/>
    <dgm:cxn modelId="{2DD84C0A-1942-41CB-88B6-A18774220E51}" srcId="{1469D494-6049-4D82-BAD9-6B37BD5E68AC}" destId="{2167FF57-514A-4CC3-8E1E-E02BBC9F4EEA}" srcOrd="1" destOrd="0" parTransId="{807DC6AB-A789-4BE8-91EC-FB8BBA5E97AD}" sibTransId="{E4F6A740-AD9B-41F0-B6EA-753FD21D6259}"/>
    <dgm:cxn modelId="{8876D1EF-17C5-41A3-BF93-25E08CA4E58E}" type="presOf" srcId="{7EE6D5A7-7BCA-42B5-BA5E-F1E84E926FA0}" destId="{B4E715E9-6975-4D7E-8541-B7759403A0E8}" srcOrd="1" destOrd="0" presId="urn:microsoft.com/office/officeart/2005/8/layout/venn1"/>
    <dgm:cxn modelId="{E2FDA218-EC4C-4245-AE10-25DCDA853367}" type="presOf" srcId="{AF33664B-88F4-4261-B90B-1AF88E9D2BDD}" destId="{8B26C828-FC38-4810-9E97-818C3FA4D8DD}" srcOrd="1" destOrd="0" presId="urn:microsoft.com/office/officeart/2005/8/layout/venn1"/>
    <dgm:cxn modelId="{9123D25A-B458-418E-B8E8-9CF372F94C70}" type="presOf" srcId="{7EE6D5A7-7BCA-42B5-BA5E-F1E84E926FA0}" destId="{6BE9E1E5-21B6-4B1E-B688-A4757C21D6C7}" srcOrd="0" destOrd="0" presId="urn:microsoft.com/office/officeart/2005/8/layout/venn1"/>
    <dgm:cxn modelId="{6C0B964E-5A43-450B-A34F-36989E72BB13}" type="presOf" srcId="{1469D494-6049-4D82-BAD9-6B37BD5E68AC}" destId="{F92C32F8-2043-4C27-8DA3-C89D2B429775}" srcOrd="0" destOrd="0" presId="urn:microsoft.com/office/officeart/2005/8/layout/venn1"/>
    <dgm:cxn modelId="{5C2B3C58-2DA6-45FB-995A-3A67C9CE350B}" type="presParOf" srcId="{F92C32F8-2043-4C27-8DA3-C89D2B429775}" destId="{6BE9E1E5-21B6-4B1E-B688-A4757C21D6C7}" srcOrd="0" destOrd="0" presId="urn:microsoft.com/office/officeart/2005/8/layout/venn1"/>
    <dgm:cxn modelId="{1B2ECAEF-0782-4670-98C5-6A08D2B74696}" type="presParOf" srcId="{F92C32F8-2043-4C27-8DA3-C89D2B429775}" destId="{B4E715E9-6975-4D7E-8541-B7759403A0E8}" srcOrd="1" destOrd="0" presId="urn:microsoft.com/office/officeart/2005/8/layout/venn1"/>
    <dgm:cxn modelId="{18B601D0-6EDF-4918-8130-7F44D4F4F606}" type="presParOf" srcId="{F92C32F8-2043-4C27-8DA3-C89D2B429775}" destId="{53308DFF-B1E6-4B60-9818-A26E5DCAEF25}" srcOrd="2" destOrd="0" presId="urn:microsoft.com/office/officeart/2005/8/layout/venn1"/>
    <dgm:cxn modelId="{1FF0ED1B-D762-4632-8865-B00F488B600E}" type="presParOf" srcId="{F92C32F8-2043-4C27-8DA3-C89D2B429775}" destId="{A0471B96-64D7-4B77-AF8A-B7537EF5E98B}" srcOrd="3" destOrd="0" presId="urn:microsoft.com/office/officeart/2005/8/layout/venn1"/>
    <dgm:cxn modelId="{CA61D5F0-FBF5-4C06-B337-5B4248178FF1}" type="presParOf" srcId="{F92C32F8-2043-4C27-8DA3-C89D2B429775}" destId="{8FD75F05-6257-424C-8363-C9EFBD05AD81}" srcOrd="4" destOrd="0" presId="urn:microsoft.com/office/officeart/2005/8/layout/venn1"/>
    <dgm:cxn modelId="{FCBC0E56-E1FA-4136-B10C-CE9FE784F3EB}" type="presParOf" srcId="{F92C32F8-2043-4C27-8DA3-C89D2B429775}" destId="{8B26C828-FC38-4810-9E97-818C3FA4D8DD}"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BA7153-558B-4580-A8EC-8C9E3679AA53}">
      <dsp:nvSpPr>
        <dsp:cNvPr id="0" name=""/>
        <dsp:cNvSpPr/>
      </dsp:nvSpPr>
      <dsp:spPr>
        <a:xfrm rot="5400000">
          <a:off x="3754193" y="8629"/>
          <a:ext cx="1899990" cy="1888063"/>
        </a:xfrm>
        <a:prstGeom prst="hexagon">
          <a:avLst>
            <a:gd name="adj" fmla="val 25000"/>
            <a:gd name="vf" fmla="val 11547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b="1" kern="1200" dirty="0"/>
            <a:t>L’isolement relationnel</a:t>
          </a:r>
        </a:p>
      </dsp:txBody>
      <dsp:txXfrm rot="-5400000">
        <a:off x="4073845" y="318337"/>
        <a:ext cx="1260685" cy="1268648"/>
      </dsp:txXfrm>
    </dsp:sp>
    <dsp:sp modelId="{A5C022E8-49FE-4E96-B983-889F082C0642}">
      <dsp:nvSpPr>
        <dsp:cNvPr id="0" name=""/>
        <dsp:cNvSpPr/>
      </dsp:nvSpPr>
      <dsp:spPr>
        <a:xfrm>
          <a:off x="5580844" y="382664"/>
          <a:ext cx="2120389" cy="1139994"/>
        </a:xfrm>
        <a:prstGeom prst="rect">
          <a:avLst/>
        </a:prstGeom>
        <a:noFill/>
        <a:ln>
          <a:noFill/>
        </a:ln>
        <a:effectLst/>
      </dsp:spPr>
      <dsp:style>
        <a:lnRef idx="0">
          <a:scrgbClr r="0" g="0" b="0"/>
        </a:lnRef>
        <a:fillRef idx="0">
          <a:scrgbClr r="0" g="0" b="0"/>
        </a:fillRef>
        <a:effectRef idx="0">
          <a:scrgbClr r="0" g="0" b="0"/>
        </a:effectRef>
        <a:fontRef idx="minor"/>
      </dsp:style>
    </dsp:sp>
    <dsp:sp modelId="{91F3A401-4D84-42F2-9285-AEE4D84A085C}">
      <dsp:nvSpPr>
        <dsp:cNvPr id="0" name=""/>
        <dsp:cNvSpPr/>
      </dsp:nvSpPr>
      <dsp:spPr>
        <a:xfrm rot="5400000">
          <a:off x="1968961" y="126165"/>
          <a:ext cx="1899990" cy="1652991"/>
        </a:xfrm>
        <a:prstGeom prst="hexagon">
          <a:avLst>
            <a:gd name="adj" fmla="val 25000"/>
            <a:gd name="vf" fmla="val 115470"/>
          </a:avLst>
        </a:prstGeom>
        <a:solidFill>
          <a:srgbClr val="D9D9D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r>
            <a:rPr lang="fr-FR" sz="1500" kern="1200" dirty="0">
              <a:solidFill>
                <a:schemeClr val="bg1"/>
              </a:solidFill>
            </a:rPr>
            <a:t>Le sentiment de pauvreté</a:t>
          </a:r>
        </a:p>
      </dsp:txBody>
      <dsp:txXfrm rot="-5400000">
        <a:off x="2350051" y="298748"/>
        <a:ext cx="1137809" cy="1307826"/>
      </dsp:txXfrm>
    </dsp:sp>
    <dsp:sp modelId="{4EE583AB-58E0-4C3F-95C3-3A118FAFAFE6}">
      <dsp:nvSpPr>
        <dsp:cNvPr id="0" name=""/>
        <dsp:cNvSpPr/>
      </dsp:nvSpPr>
      <dsp:spPr>
        <a:xfrm rot="5400000">
          <a:off x="2858157" y="1627069"/>
          <a:ext cx="1899990" cy="1876608"/>
        </a:xfrm>
        <a:prstGeom prst="hexagon">
          <a:avLst>
            <a:gd name="adj" fmla="val 25000"/>
            <a:gd name="vf" fmla="val 115470"/>
          </a:avLst>
        </a:prstGeom>
        <a:solidFill>
          <a:srgbClr val="D9D9D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b="0" kern="1200" dirty="0">
              <a:solidFill>
                <a:schemeClr val="accent3"/>
              </a:solidFill>
            </a:rPr>
            <a:t>Le délaissement territorial</a:t>
          </a:r>
        </a:p>
      </dsp:txBody>
      <dsp:txXfrm rot="-5400000">
        <a:off x="3180691" y="1930096"/>
        <a:ext cx="1254922" cy="1270557"/>
      </dsp:txXfrm>
    </dsp:sp>
    <dsp:sp modelId="{DE1C098A-9B67-4DF2-9DC3-B3622AF2306B}">
      <dsp:nvSpPr>
        <dsp:cNvPr id="0" name=""/>
        <dsp:cNvSpPr/>
      </dsp:nvSpPr>
      <dsp:spPr>
        <a:xfrm>
          <a:off x="861267" y="1995376"/>
          <a:ext cx="2051989" cy="1139994"/>
        </a:xfrm>
        <a:prstGeom prst="rect">
          <a:avLst/>
        </a:prstGeom>
        <a:noFill/>
        <a:ln>
          <a:noFill/>
        </a:ln>
        <a:effectLst/>
      </dsp:spPr>
      <dsp:style>
        <a:lnRef idx="0">
          <a:scrgbClr r="0" g="0" b="0"/>
        </a:lnRef>
        <a:fillRef idx="0">
          <a:scrgbClr r="0" g="0" b="0"/>
        </a:fillRef>
        <a:effectRef idx="0">
          <a:scrgbClr r="0" g="0" b="0"/>
        </a:effectRef>
        <a:fontRef idx="minor"/>
      </dsp:style>
    </dsp:sp>
    <dsp:sp modelId="{268DB695-FC35-4F42-AF98-7A83C44765E2}">
      <dsp:nvSpPr>
        <dsp:cNvPr id="0" name=""/>
        <dsp:cNvSpPr/>
      </dsp:nvSpPr>
      <dsp:spPr>
        <a:xfrm rot="5400000">
          <a:off x="4643388" y="1738877"/>
          <a:ext cx="1899990" cy="1652991"/>
        </a:xfrm>
        <a:prstGeom prst="hexagon">
          <a:avLst>
            <a:gd name="adj" fmla="val 25000"/>
            <a:gd name="vf" fmla="val 115470"/>
          </a:avLst>
        </a:prstGeom>
        <a:solidFill>
          <a:srgbClr val="D9D9D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fr-FR" sz="3600" kern="1200"/>
        </a:p>
      </dsp:txBody>
      <dsp:txXfrm rot="-5400000">
        <a:off x="5024478" y="1911460"/>
        <a:ext cx="1137809" cy="1307826"/>
      </dsp:txXfrm>
    </dsp:sp>
    <dsp:sp modelId="{5318B892-4EAA-490E-AE81-A86D36CA4CE9}">
      <dsp:nvSpPr>
        <dsp:cNvPr id="0" name=""/>
        <dsp:cNvSpPr/>
      </dsp:nvSpPr>
      <dsp:spPr>
        <a:xfrm rot="5400000">
          <a:off x="3754193" y="3251641"/>
          <a:ext cx="1899990" cy="1852888"/>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b="1" kern="1200" dirty="0"/>
            <a:t>La fracture numérique</a:t>
          </a:r>
        </a:p>
      </dsp:txBody>
      <dsp:txXfrm rot="-5400000">
        <a:off x="4082731" y="3540830"/>
        <a:ext cx="1242914" cy="1274510"/>
      </dsp:txXfrm>
    </dsp:sp>
    <dsp:sp modelId="{32C3CC27-7456-48D0-8D04-A3C8012D928C}">
      <dsp:nvSpPr>
        <dsp:cNvPr id="0" name=""/>
        <dsp:cNvSpPr/>
      </dsp:nvSpPr>
      <dsp:spPr>
        <a:xfrm>
          <a:off x="5580844" y="3608088"/>
          <a:ext cx="2120389" cy="1139994"/>
        </a:xfrm>
        <a:prstGeom prst="rect">
          <a:avLst/>
        </a:prstGeom>
        <a:noFill/>
        <a:ln>
          <a:noFill/>
        </a:ln>
        <a:effectLst/>
      </dsp:spPr>
      <dsp:style>
        <a:lnRef idx="0">
          <a:scrgbClr r="0" g="0" b="0"/>
        </a:lnRef>
        <a:fillRef idx="0">
          <a:scrgbClr r="0" g="0" b="0"/>
        </a:fillRef>
        <a:effectRef idx="0">
          <a:scrgbClr r="0" g="0" b="0"/>
        </a:effectRef>
        <a:fontRef idx="minor"/>
      </dsp:style>
    </dsp:sp>
    <dsp:sp modelId="{A54C99F0-8E4B-478C-BA46-7942502D728D}">
      <dsp:nvSpPr>
        <dsp:cNvPr id="0" name=""/>
        <dsp:cNvSpPr/>
      </dsp:nvSpPr>
      <dsp:spPr>
        <a:xfrm rot="5400000">
          <a:off x="1968961" y="3351589"/>
          <a:ext cx="1899990" cy="1652991"/>
        </a:xfrm>
        <a:prstGeom prst="hexagon">
          <a:avLst>
            <a:gd name="adj" fmla="val 25000"/>
            <a:gd name="vf" fmla="val 115470"/>
          </a:avLst>
        </a:prstGeom>
        <a:solidFill>
          <a:srgbClr val="D9D9D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r>
            <a:rPr lang="fr-FR" sz="1500" kern="1200" dirty="0"/>
            <a:t>L’invisibilité sociale</a:t>
          </a:r>
        </a:p>
      </dsp:txBody>
      <dsp:txXfrm rot="-5400000">
        <a:off x="2350051" y="3524172"/>
        <a:ext cx="1137809" cy="13078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3.xml.rels><?xml version="1.0" encoding="UTF-8" standalone="yes"?>
<Relationships xmlns="http://schemas.openxmlformats.org/package/2006/relationships"><Relationship Id="rId1" Type="http://schemas.openxmlformats.org/officeDocument/2006/relationships/image" Target="../media/image23.png"/></Relationships>
</file>

<file path=ppt/drawings/drawing1.xml><?xml version="1.0" encoding="utf-8"?>
<c:userShapes xmlns:c="http://schemas.openxmlformats.org/drawingml/2006/chart">
  <cdr:relSizeAnchor xmlns:cdr="http://schemas.openxmlformats.org/drawingml/2006/chartDrawing">
    <cdr:from>
      <cdr:x>0.92699</cdr:x>
      <cdr:y>0.28291</cdr:y>
    </cdr:from>
    <cdr:to>
      <cdr:x>0.95171</cdr:x>
      <cdr:y>0.42519</cdr:y>
    </cdr:to>
    <cdr:sp macro="" textlink="">
      <cdr:nvSpPr>
        <cdr:cNvPr id="4" name="Parenthèse fermante 3">
          <a:extLst xmlns:a="http://schemas.openxmlformats.org/drawingml/2006/main">
            <a:ext uri="{FF2B5EF4-FFF2-40B4-BE49-F238E27FC236}">
              <a16:creationId xmlns="" xmlns:a16="http://schemas.microsoft.com/office/drawing/2014/main" id="{620569DA-4D41-4AFC-B9BA-F2BAF81CDEEB}"/>
            </a:ext>
          </a:extLst>
        </cdr:cNvPr>
        <cdr:cNvSpPr/>
      </cdr:nvSpPr>
      <cdr:spPr>
        <a:xfrm xmlns:a="http://schemas.openxmlformats.org/drawingml/2006/main" rot="20586604">
          <a:off x="6735715" y="1136420"/>
          <a:ext cx="179621" cy="571514"/>
        </a:xfrm>
        <a:prstGeom xmlns:a="http://schemas.openxmlformats.org/drawingml/2006/main" prst="rightBracket">
          <a:avLst/>
        </a:prstGeom>
        <a:ln xmlns:a="http://schemas.openxmlformats.org/drawingml/2006/main" w="444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fr-FR"/>
        </a:p>
      </cdr:txBody>
    </cdr:sp>
  </cdr:relSizeAnchor>
</c:userShapes>
</file>

<file path=ppt/drawings/drawing2.xml><?xml version="1.0" encoding="utf-8"?>
<c:userShapes xmlns:c="http://schemas.openxmlformats.org/drawingml/2006/chart">
  <cdr:relSizeAnchor xmlns:cdr="http://schemas.openxmlformats.org/drawingml/2006/chartDrawing">
    <cdr:from>
      <cdr:x>0.78231</cdr:x>
      <cdr:y>0.18091</cdr:y>
    </cdr:from>
    <cdr:to>
      <cdr:x>0.99181</cdr:x>
      <cdr:y>0.24342</cdr:y>
    </cdr:to>
    <cdr:sp macro="" textlink="">
      <cdr:nvSpPr>
        <cdr:cNvPr id="2" name="ZoneTexte 10">
          <a:extLst xmlns:a="http://schemas.openxmlformats.org/drawingml/2006/main">
            <a:ext uri="{FF2B5EF4-FFF2-40B4-BE49-F238E27FC236}">
              <a16:creationId xmlns="" xmlns:a16="http://schemas.microsoft.com/office/drawing/2014/main" id="{9C966DBE-60AA-44E5-B571-072E058C2F08}"/>
            </a:ext>
          </a:extLst>
        </cdr:cNvPr>
        <cdr:cNvSpPr txBox="1"/>
      </cdr:nvSpPr>
      <cdr:spPr>
        <a:xfrm xmlns:a="http://schemas.openxmlformats.org/drawingml/2006/main">
          <a:off x="8858341" y="979697"/>
          <a:ext cx="2372139"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fr-FR" sz="1600" dirty="0">
              <a:solidFill>
                <a:schemeClr val="accent1"/>
              </a:solidFill>
            </a:rPr>
            <a:t>Le coût financier </a:t>
          </a:r>
        </a:p>
      </cdr:txBody>
    </cdr:sp>
  </cdr:relSizeAnchor>
  <cdr:relSizeAnchor xmlns:cdr="http://schemas.openxmlformats.org/drawingml/2006/chartDrawing">
    <cdr:from>
      <cdr:x>0.02155</cdr:x>
      <cdr:y>0.15817</cdr:y>
    </cdr:from>
    <cdr:to>
      <cdr:x>0.77965</cdr:x>
      <cdr:y>0.26616</cdr:y>
    </cdr:to>
    <cdr:sp macro="" textlink="">
      <cdr:nvSpPr>
        <cdr:cNvPr id="4" name="Rectangle : coins arrondis 3">
          <a:extLst xmlns:a="http://schemas.openxmlformats.org/drawingml/2006/main">
            <a:ext uri="{FF2B5EF4-FFF2-40B4-BE49-F238E27FC236}">
              <a16:creationId xmlns="" xmlns:a16="http://schemas.microsoft.com/office/drawing/2014/main" id="{139B05A3-F7D4-4F47-A82E-2B207EF28D88}"/>
            </a:ext>
          </a:extLst>
        </cdr:cNvPr>
        <cdr:cNvSpPr/>
      </cdr:nvSpPr>
      <cdr:spPr>
        <a:xfrm xmlns:a="http://schemas.openxmlformats.org/drawingml/2006/main">
          <a:off x="250114" y="856586"/>
          <a:ext cx="8799444" cy="584775"/>
        </a:xfrm>
        <a:prstGeom xmlns:a="http://schemas.openxmlformats.org/drawingml/2006/main" prst="roundRect">
          <a:avLst/>
        </a:prstGeom>
        <a:noFill xmlns:a="http://schemas.openxmlformats.org/drawingml/2006/main"/>
        <a:ln xmlns:a="http://schemas.openxmlformats.org/drawingml/2006/main" w="38100">
          <a:solidFill>
            <a:schemeClr val="accent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fr-FR"/>
        </a:p>
      </cdr:txBody>
    </cdr:sp>
  </cdr:relSizeAnchor>
  <cdr:relSizeAnchor xmlns:cdr="http://schemas.openxmlformats.org/drawingml/2006/chartDrawing">
    <cdr:from>
      <cdr:x>0.02393</cdr:x>
      <cdr:y>0.64614</cdr:y>
    </cdr:from>
    <cdr:to>
      <cdr:x>0.50728</cdr:x>
      <cdr:y>0.75412</cdr:y>
    </cdr:to>
    <cdr:sp macro="" textlink="">
      <cdr:nvSpPr>
        <cdr:cNvPr id="5" name="Rectangle : coins arrondis 4">
          <a:extLst xmlns:a="http://schemas.openxmlformats.org/drawingml/2006/main">
            <a:ext uri="{FF2B5EF4-FFF2-40B4-BE49-F238E27FC236}">
              <a16:creationId xmlns="" xmlns:a16="http://schemas.microsoft.com/office/drawing/2014/main" id="{6E2B6FDE-2A23-4EE8-B7D4-1A31A31561B0}"/>
            </a:ext>
          </a:extLst>
        </cdr:cNvPr>
        <cdr:cNvSpPr/>
      </cdr:nvSpPr>
      <cdr:spPr>
        <a:xfrm xmlns:a="http://schemas.openxmlformats.org/drawingml/2006/main">
          <a:off x="270933" y="3499135"/>
          <a:ext cx="5473148" cy="584775"/>
        </a:xfrm>
        <a:prstGeom xmlns:a="http://schemas.openxmlformats.org/drawingml/2006/main" prst="roundRect">
          <a:avLst/>
        </a:prstGeom>
        <a:noFill xmlns:a="http://schemas.openxmlformats.org/drawingml/2006/main"/>
        <a:ln xmlns:a="http://schemas.openxmlformats.org/drawingml/2006/main" w="38100">
          <a:solidFill>
            <a:schemeClr val="accent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fr-FR"/>
        </a:p>
      </cdr:txBody>
    </cdr:sp>
  </cdr:relSizeAnchor>
  <cdr:relSizeAnchor xmlns:cdr="http://schemas.openxmlformats.org/drawingml/2006/chartDrawing">
    <cdr:from>
      <cdr:x>0.53869</cdr:x>
      <cdr:y>0.66621</cdr:y>
    </cdr:from>
    <cdr:to>
      <cdr:x>0.83147</cdr:x>
      <cdr:y>0.72873</cdr:y>
    </cdr:to>
    <cdr:sp macro="" textlink="">
      <cdr:nvSpPr>
        <cdr:cNvPr id="6" name="ZoneTexte 10">
          <a:extLst xmlns:a="http://schemas.openxmlformats.org/drawingml/2006/main">
            <a:ext uri="{FF2B5EF4-FFF2-40B4-BE49-F238E27FC236}">
              <a16:creationId xmlns="" xmlns:a16="http://schemas.microsoft.com/office/drawing/2014/main" id="{DE6B1D77-629A-4187-9557-2DC0D7796F35}"/>
            </a:ext>
          </a:extLst>
        </cdr:cNvPr>
        <cdr:cNvSpPr txBox="1"/>
      </cdr:nvSpPr>
      <cdr:spPr>
        <a:xfrm xmlns:a="http://schemas.openxmlformats.org/drawingml/2006/main">
          <a:off x="6099680" y="3607844"/>
          <a:ext cx="3315252"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600" dirty="0">
              <a:solidFill>
                <a:schemeClr val="accent1"/>
              </a:solidFill>
            </a:rPr>
            <a:t>Défaut de disponibilité de l’offre</a:t>
          </a:r>
        </a:p>
      </cdr:txBody>
    </cdr:sp>
  </cdr:relSizeAnchor>
  <cdr:relSizeAnchor xmlns:cdr="http://schemas.openxmlformats.org/drawingml/2006/chartDrawing">
    <cdr:from>
      <cdr:x>0</cdr:x>
      <cdr:y>0.90338</cdr:y>
    </cdr:from>
    <cdr:to>
      <cdr:x>0.66352</cdr:x>
      <cdr:y>1</cdr:y>
    </cdr:to>
    <cdr:sp macro="" textlink="">
      <cdr:nvSpPr>
        <cdr:cNvPr id="7" name="ZoneTexte 13">
          <a:extLst xmlns:a="http://schemas.openxmlformats.org/drawingml/2006/main">
            <a:ext uri="{FF2B5EF4-FFF2-40B4-BE49-F238E27FC236}">
              <a16:creationId xmlns="" xmlns:a16="http://schemas.microsoft.com/office/drawing/2014/main" id="{A14E915F-47EF-4890-A159-A3B2D78C7D8A}"/>
            </a:ext>
          </a:extLst>
        </cdr:cNvPr>
        <cdr:cNvSpPr txBox="1"/>
      </cdr:nvSpPr>
      <cdr:spPr>
        <a:xfrm xmlns:a="http://schemas.openxmlformats.org/drawingml/2006/main">
          <a:off x="-319729" y="4892226"/>
          <a:ext cx="7701628" cy="52322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fr-FR" sz="1400" dirty="0">
              <a:solidFill>
                <a:schemeClr val="bg1">
                  <a:lumMod val="50000"/>
                </a:schemeClr>
              </a:solidFill>
            </a:rPr>
            <a:t>Source : </a:t>
          </a:r>
          <a:r>
            <a:rPr lang="fr-FR" sz="1400" dirty="0" err="1">
              <a:solidFill>
                <a:schemeClr val="bg1">
                  <a:lumMod val="50000"/>
                </a:schemeClr>
              </a:solidFill>
            </a:rPr>
            <a:t>Crédoc</a:t>
          </a:r>
          <a:r>
            <a:rPr lang="fr-FR" sz="1400" dirty="0">
              <a:solidFill>
                <a:schemeClr val="bg1">
                  <a:lumMod val="50000"/>
                </a:schemeClr>
              </a:solidFill>
            </a:rPr>
            <a:t>, enquête Conditions de vie et aspirations des Français, juillet 2019</a:t>
          </a:r>
        </a:p>
        <a:p xmlns:a="http://schemas.openxmlformats.org/drawingml/2006/main">
          <a:r>
            <a:rPr lang="fr-FR" sz="1400" dirty="0">
              <a:solidFill>
                <a:schemeClr val="bg1">
                  <a:lumMod val="50000"/>
                </a:schemeClr>
              </a:solidFill>
            </a:rPr>
            <a:t>Champ : ensemble de la population qui ne dispose pas d’une connexion internet à domicile </a:t>
          </a:r>
        </a:p>
      </cdr:txBody>
    </cdr:sp>
  </cdr:relSizeAnchor>
</c:userShapes>
</file>

<file path=ppt/drawings/drawing3.xml><?xml version="1.0" encoding="utf-8"?>
<c:userShapes xmlns:c="http://schemas.openxmlformats.org/drawingml/2006/chart">
  <cdr:relSizeAnchor xmlns:cdr="http://schemas.openxmlformats.org/drawingml/2006/chartDrawing">
    <cdr:from>
      <cdr:x>0.54199</cdr:x>
      <cdr:y>0.16676</cdr:y>
    </cdr:from>
    <cdr:to>
      <cdr:x>0.72247</cdr:x>
      <cdr:y>0.44292</cdr:y>
    </cdr:to>
    <cdr:pic>
      <cdr:nvPicPr>
        <cdr:cNvPr id="3" name="Image 2">
          <a:extLst xmlns:a="http://schemas.openxmlformats.org/drawingml/2006/main">
            <a:ext uri="{FF2B5EF4-FFF2-40B4-BE49-F238E27FC236}">
              <a16:creationId xmlns="" xmlns:a16="http://schemas.microsoft.com/office/drawing/2014/main" id="{894D5C08-BA04-4071-8005-B18BF40528EB}"/>
            </a:ext>
          </a:extLst>
        </cdr:cNvPr>
        <cdr:cNvPicPr/>
      </cdr:nvPicPr>
      <cdr:blipFill>
        <a:blip xmlns:a="http://schemas.openxmlformats.org/drawingml/2006/main" xmlns:r="http://schemas.openxmlformats.org/officeDocument/2006/relationships" r:embed="rId1">
          <a:duotone>
            <a:schemeClr val="bg2">
              <a:shade val="45000"/>
              <a:satMod val="135000"/>
            </a:schemeClr>
            <a:prstClr val="white"/>
          </a:duotone>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4042410" y="457461"/>
          <a:ext cx="1346090" cy="757562"/>
        </a:xfrm>
        <a:prstGeom xmlns:a="http://schemas.openxmlformats.org/drawingml/2006/main" prst="rect">
          <a:avLst/>
        </a:prstGeom>
        <a:noFill xmlns:a="http://schemas.openxmlformats.org/drawingml/2006/main"/>
        <a:ln xmlns:a="http://schemas.openxmlformats.org/drawingml/2006/main">
          <a:noFill/>
        </a:ln>
      </cdr:spPr>
    </cdr:pic>
  </cdr:relSizeAnchor>
  <cdr:relSizeAnchor xmlns:cdr="http://schemas.openxmlformats.org/drawingml/2006/chartDrawing">
    <cdr:from>
      <cdr:x>0.53847</cdr:x>
      <cdr:y>0.16676</cdr:y>
    </cdr:from>
    <cdr:to>
      <cdr:x>0.72542</cdr:x>
      <cdr:y>0.45148</cdr:y>
    </cdr:to>
    <cdr:cxnSp macro="">
      <cdr:nvCxnSpPr>
        <cdr:cNvPr id="5" name="Connecteur droit 4">
          <a:extLst xmlns:a="http://schemas.openxmlformats.org/drawingml/2006/main">
            <a:ext uri="{FF2B5EF4-FFF2-40B4-BE49-F238E27FC236}">
              <a16:creationId xmlns="" xmlns:a16="http://schemas.microsoft.com/office/drawing/2014/main" id="{CFD708BD-3BBE-4E8C-AEFF-855FEFBAC8D7}"/>
            </a:ext>
          </a:extLst>
        </cdr:cNvPr>
        <cdr:cNvCxnSpPr/>
      </cdr:nvCxnSpPr>
      <cdr:spPr>
        <a:xfrm xmlns:a="http://schemas.openxmlformats.org/drawingml/2006/main">
          <a:off x="4016082" y="457461"/>
          <a:ext cx="1394346" cy="781044"/>
        </a:xfrm>
        <a:prstGeom xmlns:a="http://schemas.openxmlformats.org/drawingml/2006/main" prst="line">
          <a:avLst/>
        </a:prstGeom>
      </cdr:spPr>
      <cdr:style>
        <a:lnRef xmlns:a="http://schemas.openxmlformats.org/drawingml/2006/main" idx="2">
          <a:schemeClr val="accent4"/>
        </a:lnRef>
        <a:fillRef xmlns:a="http://schemas.openxmlformats.org/drawingml/2006/main" idx="0">
          <a:schemeClr val="accent4"/>
        </a:fillRef>
        <a:effectRef xmlns:a="http://schemas.openxmlformats.org/drawingml/2006/main" idx="1">
          <a:schemeClr val="accent4"/>
        </a:effectRef>
        <a:fontRef xmlns:a="http://schemas.openxmlformats.org/drawingml/2006/main" idx="minor">
          <a:schemeClr val="tx1"/>
        </a:fontRef>
      </cdr:style>
    </cdr:cxnSp>
  </cdr:relSizeAnchor>
  <cdr:relSizeAnchor xmlns:cdr="http://schemas.openxmlformats.org/drawingml/2006/chartDrawing">
    <cdr:from>
      <cdr:x>0.54199</cdr:x>
      <cdr:y>0.16329</cdr:y>
    </cdr:from>
    <cdr:to>
      <cdr:x>0.72189</cdr:x>
      <cdr:y>0.43412</cdr:y>
    </cdr:to>
    <cdr:cxnSp macro="">
      <cdr:nvCxnSpPr>
        <cdr:cNvPr id="7" name="Connecteur droit 6">
          <a:extLst xmlns:a="http://schemas.openxmlformats.org/drawingml/2006/main">
            <a:ext uri="{FF2B5EF4-FFF2-40B4-BE49-F238E27FC236}">
              <a16:creationId xmlns="" xmlns:a16="http://schemas.microsoft.com/office/drawing/2014/main" id="{21761064-BE37-442D-B98B-DA71CF193453}"/>
            </a:ext>
          </a:extLst>
        </cdr:cNvPr>
        <cdr:cNvCxnSpPr/>
      </cdr:nvCxnSpPr>
      <cdr:spPr>
        <a:xfrm xmlns:a="http://schemas.openxmlformats.org/drawingml/2006/main" flipH="1">
          <a:off x="4042410" y="447942"/>
          <a:ext cx="1341690" cy="742941"/>
        </a:xfrm>
        <a:prstGeom xmlns:a="http://schemas.openxmlformats.org/drawingml/2006/main" prst="line">
          <a:avLst/>
        </a:prstGeom>
      </cdr:spPr>
      <cdr:style>
        <a:lnRef xmlns:a="http://schemas.openxmlformats.org/drawingml/2006/main" idx="2">
          <a:schemeClr val="accent4"/>
        </a:lnRef>
        <a:fillRef xmlns:a="http://schemas.openxmlformats.org/drawingml/2006/main" idx="0">
          <a:schemeClr val="accent4"/>
        </a:fillRef>
        <a:effectRef xmlns:a="http://schemas.openxmlformats.org/drawingml/2006/main" idx="1">
          <a:schemeClr val="accent4"/>
        </a:effectRef>
        <a:fontRef xmlns:a="http://schemas.openxmlformats.org/drawingml/2006/main" idx="minor">
          <a:schemeClr val="tx1"/>
        </a:fontRef>
      </cdr:style>
    </cdr:cxnSp>
  </cdr:relSizeAnchor>
  <cdr:relSizeAnchor xmlns:cdr="http://schemas.openxmlformats.org/drawingml/2006/chartDrawing">
    <cdr:from>
      <cdr:x>0.2748</cdr:x>
      <cdr:y>0.07919</cdr:y>
    </cdr:from>
    <cdr:to>
      <cdr:x>0.76302</cdr:x>
      <cdr:y>0.73428</cdr:y>
    </cdr:to>
    <cdr:sp macro="" textlink="">
      <cdr:nvSpPr>
        <cdr:cNvPr id="2" name="Rectangle : coins arrondis 1">
          <a:extLst xmlns:a="http://schemas.openxmlformats.org/drawingml/2006/main">
            <a:ext uri="{FF2B5EF4-FFF2-40B4-BE49-F238E27FC236}">
              <a16:creationId xmlns="" xmlns:a16="http://schemas.microsoft.com/office/drawing/2014/main" id="{C28E30CF-B146-4430-BD92-BA6E70627BDA}"/>
            </a:ext>
          </a:extLst>
        </cdr:cNvPr>
        <cdr:cNvSpPr/>
      </cdr:nvSpPr>
      <cdr:spPr>
        <a:xfrm xmlns:a="http://schemas.openxmlformats.org/drawingml/2006/main">
          <a:off x="2049577" y="305907"/>
          <a:ext cx="3641335" cy="2530619"/>
        </a:xfrm>
        <a:prstGeom xmlns:a="http://schemas.openxmlformats.org/drawingml/2006/main" prst="roundRect">
          <a:avLst/>
        </a:prstGeom>
        <a:noFill xmlns:a="http://schemas.openxmlformats.org/drawingml/2006/main"/>
        <a:ln xmlns:a="http://schemas.openxmlformats.org/drawingml/2006/main" w="38100">
          <a:solidFill>
            <a:schemeClr val="accent3"/>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fr-F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 xmlns:a16="http://schemas.microsoft.com/office/drawing/2014/main" id="{28470918-4039-47EA-9CEB-A25BB4491B06}"/>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 xmlns:a16="http://schemas.microsoft.com/office/drawing/2014/main" id="{09AD2318-32C8-4902-8D04-ACAF839C8F62}"/>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68F6FD5D-3297-4E47-871D-E7358BE4BBFA}" type="datetimeFigureOut">
              <a:rPr lang="fr-FR" smtClean="0"/>
              <a:t>04/11/2019</a:t>
            </a:fld>
            <a:endParaRPr lang="fr-FR"/>
          </a:p>
        </p:txBody>
      </p:sp>
      <p:sp>
        <p:nvSpPr>
          <p:cNvPr id="4" name="Espace réservé du pied de page 3">
            <a:extLst>
              <a:ext uri="{FF2B5EF4-FFF2-40B4-BE49-F238E27FC236}">
                <a16:creationId xmlns="" xmlns:a16="http://schemas.microsoft.com/office/drawing/2014/main" id="{B3AD54E3-6F0C-461E-8CE0-F7F058B54409}"/>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 xmlns:a16="http://schemas.microsoft.com/office/drawing/2014/main" id="{E273461F-4C56-4A41-812E-22262795C8F6}"/>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BD2423D1-6407-4382-A6AC-A351F6C3E0BD}" type="slidenum">
              <a:rPr lang="fr-FR" smtClean="0"/>
              <a:t>‹N°›</a:t>
            </a:fld>
            <a:endParaRPr lang="fr-FR"/>
          </a:p>
        </p:txBody>
      </p:sp>
    </p:spTree>
    <p:extLst>
      <p:ext uri="{BB962C8B-B14F-4D97-AF65-F5344CB8AC3E}">
        <p14:creationId xmlns:p14="http://schemas.microsoft.com/office/powerpoint/2010/main" val="5407933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6450CDEF-80C3-49B5-8BEF-40A400C6F023}" type="datetimeFigureOut">
              <a:rPr lang="fr-FR" smtClean="0"/>
              <a:t>04/11/2019</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45C54D5-B7EA-413F-93CC-955B58AD3EF7}" type="slidenum">
              <a:rPr lang="fr-FR" smtClean="0"/>
              <a:t>‹N°›</a:t>
            </a:fld>
            <a:endParaRPr lang="fr-FR"/>
          </a:p>
        </p:txBody>
      </p:sp>
    </p:spTree>
    <p:extLst>
      <p:ext uri="{BB962C8B-B14F-4D97-AF65-F5344CB8AC3E}">
        <p14:creationId xmlns:p14="http://schemas.microsoft.com/office/powerpoint/2010/main" val="4205729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125CB15-2CC6-4A91-8FAA-6B64E7F3F3DD}" type="slidenum">
              <a:rPr lang="fr-FR" smtClean="0">
                <a:solidFill>
                  <a:prstClr val="black"/>
                </a:solidFill>
              </a:rPr>
              <a:pPr/>
              <a:t>19</a:t>
            </a:fld>
            <a:endParaRPr lang="fr-FR">
              <a:solidFill>
                <a:prstClr val="black"/>
              </a:solidFill>
            </a:endParaRPr>
          </a:p>
        </p:txBody>
      </p:sp>
    </p:spTree>
    <p:extLst>
      <p:ext uri="{BB962C8B-B14F-4D97-AF65-F5344CB8AC3E}">
        <p14:creationId xmlns:p14="http://schemas.microsoft.com/office/powerpoint/2010/main" val="4193981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125CB15-2CC6-4A91-8FAA-6B64E7F3F3DD}" type="slidenum">
              <a:rPr lang="fr-FR" smtClean="0">
                <a:solidFill>
                  <a:prstClr val="black"/>
                </a:solidFill>
              </a:rPr>
              <a:pPr/>
              <a:t>20</a:t>
            </a:fld>
            <a:endParaRPr lang="fr-FR">
              <a:solidFill>
                <a:prstClr val="black"/>
              </a:solidFill>
            </a:endParaRPr>
          </a:p>
        </p:txBody>
      </p:sp>
    </p:spTree>
    <p:extLst>
      <p:ext uri="{BB962C8B-B14F-4D97-AF65-F5344CB8AC3E}">
        <p14:creationId xmlns:p14="http://schemas.microsoft.com/office/powerpoint/2010/main" val="4193981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125CB15-2CC6-4A91-8FAA-6B64E7F3F3DD}" type="slidenum">
              <a:rPr lang="fr-FR" smtClean="0"/>
              <a:pPr/>
              <a:t>21</a:t>
            </a:fld>
            <a:endParaRPr lang="fr-FR"/>
          </a:p>
        </p:txBody>
      </p:sp>
    </p:spTree>
    <p:extLst>
      <p:ext uri="{BB962C8B-B14F-4D97-AF65-F5344CB8AC3E}">
        <p14:creationId xmlns:p14="http://schemas.microsoft.com/office/powerpoint/2010/main" val="4193981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125CB15-2CC6-4A91-8FAA-6B64E7F3F3DD}" type="slidenum">
              <a:rPr lang="fr-FR" smtClean="0">
                <a:solidFill>
                  <a:prstClr val="black"/>
                </a:solidFill>
              </a:rPr>
              <a:pPr/>
              <a:t>41</a:t>
            </a:fld>
            <a:endParaRPr lang="fr-FR">
              <a:solidFill>
                <a:prstClr val="black"/>
              </a:solidFill>
            </a:endParaRPr>
          </a:p>
        </p:txBody>
      </p:sp>
    </p:spTree>
    <p:extLst>
      <p:ext uri="{BB962C8B-B14F-4D97-AF65-F5344CB8AC3E}">
        <p14:creationId xmlns:p14="http://schemas.microsoft.com/office/powerpoint/2010/main" val="4193981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125CB15-2CC6-4A91-8FAA-6B64E7F3F3DD}" type="slidenum">
              <a:rPr lang="fr-FR" smtClean="0">
                <a:solidFill>
                  <a:prstClr val="black"/>
                </a:solidFill>
              </a:rPr>
              <a:pPr/>
              <a:t>42</a:t>
            </a:fld>
            <a:endParaRPr lang="fr-FR">
              <a:solidFill>
                <a:prstClr val="black"/>
              </a:solidFill>
            </a:endParaRPr>
          </a:p>
        </p:txBody>
      </p:sp>
    </p:spTree>
    <p:extLst>
      <p:ext uri="{BB962C8B-B14F-4D97-AF65-F5344CB8AC3E}">
        <p14:creationId xmlns:p14="http://schemas.microsoft.com/office/powerpoint/2010/main" val="4193981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125CB15-2CC6-4A91-8FAA-6B64E7F3F3DD}" type="slidenum">
              <a:rPr lang="fr-FR" smtClean="0">
                <a:solidFill>
                  <a:prstClr val="black"/>
                </a:solidFill>
              </a:rPr>
              <a:pPr/>
              <a:t>43</a:t>
            </a:fld>
            <a:endParaRPr lang="fr-FR">
              <a:solidFill>
                <a:prstClr val="black"/>
              </a:solidFill>
            </a:endParaRPr>
          </a:p>
        </p:txBody>
      </p:sp>
    </p:spTree>
    <p:extLst>
      <p:ext uri="{BB962C8B-B14F-4D97-AF65-F5344CB8AC3E}">
        <p14:creationId xmlns:p14="http://schemas.microsoft.com/office/powerpoint/2010/main" val="4193981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over">
    <p:spTree>
      <p:nvGrpSpPr>
        <p:cNvPr id="1" name=""/>
        <p:cNvGrpSpPr/>
        <p:nvPr/>
      </p:nvGrpSpPr>
      <p:grpSpPr>
        <a:xfrm>
          <a:off x="0" y="0"/>
          <a:ext cx="0" cy="0"/>
          <a:chOff x="0" y="0"/>
          <a:chExt cx="0" cy="0"/>
        </a:xfrm>
      </p:grpSpPr>
      <p:sp>
        <p:nvSpPr>
          <p:cNvPr id="9" name="Forme libre : forme 8">
            <a:extLst>
              <a:ext uri="{FF2B5EF4-FFF2-40B4-BE49-F238E27FC236}">
                <a16:creationId xmlns="" xmlns:a16="http://schemas.microsoft.com/office/drawing/2014/main" id="{83314659-17A7-4173-AF75-7557258404AA}"/>
              </a:ext>
            </a:extLst>
          </p:cNvPr>
          <p:cNvSpPr>
            <a:spLocks/>
          </p:cNvSpPr>
          <p:nvPr userDrawn="1"/>
        </p:nvSpPr>
        <p:spPr bwMode="auto">
          <a:xfrm>
            <a:off x="1378619" y="1"/>
            <a:ext cx="8833077" cy="6857998"/>
          </a:xfrm>
          <a:custGeom>
            <a:avLst/>
            <a:gdLst>
              <a:gd name="connsiteX0" fmla="*/ 4209931 w 8833077"/>
              <a:gd name="connsiteY0" fmla="*/ 0 h 6857998"/>
              <a:gd name="connsiteX1" fmla="*/ 7190666 w 8833077"/>
              <a:gd name="connsiteY1" fmla="*/ 0 h 6857998"/>
              <a:gd name="connsiteX2" fmla="*/ 7267853 w 8833077"/>
              <a:gd name="connsiteY2" fmla="*/ 62041 h 6857998"/>
              <a:gd name="connsiteX3" fmla="*/ 7412131 w 8833077"/>
              <a:gd name="connsiteY3" fmla="*/ 195977 h 6857998"/>
              <a:gd name="connsiteX4" fmla="*/ 8818837 w 8833077"/>
              <a:gd name="connsiteY4" fmla="*/ 3673795 h 6857998"/>
              <a:gd name="connsiteX5" fmla="*/ 7786007 w 8833077"/>
              <a:gd name="connsiteY5" fmla="*/ 6707536 h 6857998"/>
              <a:gd name="connsiteX6" fmla="*/ 7639540 w 8833077"/>
              <a:gd name="connsiteY6" fmla="*/ 6810131 h 6857998"/>
              <a:gd name="connsiteX7" fmla="*/ 7557471 w 8833077"/>
              <a:gd name="connsiteY7" fmla="*/ 6857998 h 6857998"/>
              <a:gd name="connsiteX8" fmla="*/ 3663670 w 8833077"/>
              <a:gd name="connsiteY8" fmla="*/ 6857998 h 6857998"/>
              <a:gd name="connsiteX9" fmla="*/ 3475488 w 8833077"/>
              <a:gd name="connsiteY9" fmla="*/ 6802560 h 6857998"/>
              <a:gd name="connsiteX10" fmla="*/ 976804 w 8833077"/>
              <a:gd name="connsiteY10" fmla="*/ 5595008 h 6857998"/>
              <a:gd name="connsiteX11" fmla="*/ 88850 w 8833077"/>
              <a:gd name="connsiteY11" fmla="*/ 3743912 h 6857998"/>
              <a:gd name="connsiteX12" fmla="*/ 1855411 w 8833077"/>
              <a:gd name="connsiteY12" fmla="*/ 1691812 h 6857998"/>
              <a:gd name="connsiteX13" fmla="*/ 3914427 w 8833077"/>
              <a:gd name="connsiteY13" fmla="*/ 164132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833077" h="6857998">
                <a:moveTo>
                  <a:pt x="4209931" y="0"/>
                </a:moveTo>
                <a:lnTo>
                  <a:pt x="7190666" y="0"/>
                </a:lnTo>
                <a:lnTo>
                  <a:pt x="7267853" y="62041"/>
                </a:lnTo>
                <a:cubicBezTo>
                  <a:pt x="7316709" y="104295"/>
                  <a:pt x="7364812" y="148940"/>
                  <a:pt x="7412131" y="195977"/>
                </a:cubicBezTo>
                <a:cubicBezTo>
                  <a:pt x="8164555" y="925197"/>
                  <a:pt x="8720695" y="2266774"/>
                  <a:pt x="8818837" y="3673795"/>
                </a:cubicBezTo>
                <a:cubicBezTo>
                  <a:pt x="8912306" y="5052768"/>
                  <a:pt x="8543104" y="6141923"/>
                  <a:pt x="7786007" y="6707536"/>
                </a:cubicBezTo>
                <a:cubicBezTo>
                  <a:pt x="7738688" y="6743764"/>
                  <a:pt x="7689855" y="6777946"/>
                  <a:pt x="7639540" y="6810131"/>
                </a:cubicBezTo>
                <a:lnTo>
                  <a:pt x="7557471" y="6857998"/>
                </a:lnTo>
                <a:lnTo>
                  <a:pt x="3663670" y="6857998"/>
                </a:lnTo>
                <a:lnTo>
                  <a:pt x="3475488" y="6802560"/>
                </a:lnTo>
                <a:cubicBezTo>
                  <a:pt x="2484865" y="6482869"/>
                  <a:pt x="1590193" y="6029736"/>
                  <a:pt x="976804" y="5595008"/>
                </a:cubicBezTo>
                <a:cubicBezTo>
                  <a:pt x="149605" y="4992000"/>
                  <a:pt x="-172863" y="4417038"/>
                  <a:pt x="88850" y="3743912"/>
                </a:cubicBezTo>
                <a:cubicBezTo>
                  <a:pt x="336542" y="3094158"/>
                  <a:pt x="1037558" y="2411683"/>
                  <a:pt x="1855411" y="1691812"/>
                </a:cubicBezTo>
                <a:cubicBezTo>
                  <a:pt x="2479315" y="1158921"/>
                  <a:pt x="3171569" y="602365"/>
                  <a:pt x="3914427" y="164132"/>
                </a:cubicBezTo>
                <a:close/>
              </a:path>
            </a:pathLst>
          </a:custGeom>
          <a:solidFill>
            <a:schemeClr val="bg1">
              <a:alpha val="70000"/>
            </a:schemeClr>
          </a:solidFill>
          <a:ln w="3175" cap="flat">
            <a:noFill/>
            <a:prstDash val="solid"/>
            <a:miter lim="800000"/>
            <a:headEnd/>
            <a:tailEnd/>
          </a:ln>
        </p:spPr>
        <p:txBody>
          <a:bodyPr vert="horz" wrap="square" lIns="91440" tIns="45720" rIns="91440" bIns="45720" numCol="1" anchor="t" anchorCtr="0" compatLnSpc="1">
            <a:prstTxWarp prst="textNoShape">
              <a:avLst/>
            </a:prstTxWarp>
            <a:noAutofit/>
          </a:bodyPr>
          <a:lstStyle/>
          <a:p>
            <a:endParaRPr lang="fr-FR" dirty="0"/>
          </a:p>
        </p:txBody>
      </p:sp>
      <p:sp>
        <p:nvSpPr>
          <p:cNvPr id="2" name="Titre 1">
            <a:extLst>
              <a:ext uri="{FF2B5EF4-FFF2-40B4-BE49-F238E27FC236}">
                <a16:creationId xmlns="" xmlns:a16="http://schemas.microsoft.com/office/drawing/2014/main" id="{13BE61DD-4183-4577-B636-9AFA3DA8274F}"/>
              </a:ext>
            </a:extLst>
          </p:cNvPr>
          <p:cNvSpPr>
            <a:spLocks noGrp="1"/>
          </p:cNvSpPr>
          <p:nvPr>
            <p:ph type="ctrTitle" hasCustomPrompt="1"/>
          </p:nvPr>
        </p:nvSpPr>
        <p:spPr>
          <a:xfrm>
            <a:off x="1524000" y="3014780"/>
            <a:ext cx="9144000" cy="646331"/>
          </a:xfrm>
        </p:spPr>
        <p:txBody>
          <a:bodyPr anchor="b"/>
          <a:lstStyle>
            <a:lvl1pPr algn="ctr">
              <a:defRPr lang="fr-FR" sz="4000" b="1" kern="1200" dirty="0">
                <a:solidFill>
                  <a:schemeClr val="accent5"/>
                </a:solidFill>
                <a:latin typeface="+mn-lt"/>
                <a:ea typeface="+mn-ea"/>
                <a:cs typeface="+mn-cs"/>
              </a:defRPr>
            </a:lvl1pPr>
          </a:lstStyle>
          <a:p>
            <a:r>
              <a:rPr lang="fr-FR" dirty="0"/>
              <a:t>Titre de la présentation</a:t>
            </a:r>
          </a:p>
        </p:txBody>
      </p:sp>
      <p:sp>
        <p:nvSpPr>
          <p:cNvPr id="3" name="Sous-titre 2">
            <a:extLst>
              <a:ext uri="{FF2B5EF4-FFF2-40B4-BE49-F238E27FC236}">
                <a16:creationId xmlns="" xmlns:a16="http://schemas.microsoft.com/office/drawing/2014/main" id="{D44DAA11-CC4F-4A51-B802-E61B2B9C93FF}"/>
              </a:ext>
            </a:extLst>
          </p:cNvPr>
          <p:cNvSpPr>
            <a:spLocks noGrp="1"/>
          </p:cNvSpPr>
          <p:nvPr>
            <p:ph type="subTitle" idx="1" hasCustomPrompt="1"/>
          </p:nvPr>
        </p:nvSpPr>
        <p:spPr>
          <a:xfrm>
            <a:off x="1524000" y="3716908"/>
            <a:ext cx="9144000" cy="1655762"/>
          </a:xfrm>
        </p:spPr>
        <p:txBody>
          <a:bodyPr>
            <a:normAutofit/>
          </a:bodyPr>
          <a:lstStyle>
            <a:lvl1pPr marL="0" indent="0" algn="ctr">
              <a:buNone/>
              <a:defRPr lang="fr-FR" sz="1800" b="0" kern="1200" dirty="0">
                <a:solidFill>
                  <a:schemeClr val="tx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Sous-titre de la présentation</a:t>
            </a:r>
          </a:p>
        </p:txBody>
      </p:sp>
      <p:sp>
        <p:nvSpPr>
          <p:cNvPr id="4" name="Espace réservé de la date 3">
            <a:extLst>
              <a:ext uri="{FF2B5EF4-FFF2-40B4-BE49-F238E27FC236}">
                <a16:creationId xmlns="" xmlns:a16="http://schemas.microsoft.com/office/drawing/2014/main" id="{1CE582FA-0EA6-47AD-8913-1A85B4B44A1A}"/>
              </a:ext>
            </a:extLst>
          </p:cNvPr>
          <p:cNvSpPr>
            <a:spLocks noGrp="1"/>
          </p:cNvSpPr>
          <p:nvPr>
            <p:ph type="dt" sz="half" idx="10"/>
          </p:nvPr>
        </p:nvSpPr>
        <p:spPr/>
        <p:txBody>
          <a:bodyPr/>
          <a:lstStyle>
            <a:lvl1pPr>
              <a:defRPr>
                <a:solidFill>
                  <a:schemeClr val="tx1"/>
                </a:solidFill>
              </a:defRPr>
            </a:lvl1pPr>
          </a:lstStyle>
          <a:p>
            <a:fld id="{368990F7-A5D4-4CB2-BBAD-6DA867E35DEB}" type="datetime5">
              <a:rPr lang="fr-FR" smtClean="0"/>
              <a:t>4-nov.-19</a:t>
            </a:fld>
            <a:endParaRPr lang="fr-FR" dirty="0"/>
          </a:p>
        </p:txBody>
      </p:sp>
      <p:cxnSp>
        <p:nvCxnSpPr>
          <p:cNvPr id="92" name="Connecteur droit 91">
            <a:extLst>
              <a:ext uri="{FF2B5EF4-FFF2-40B4-BE49-F238E27FC236}">
                <a16:creationId xmlns="" xmlns:a16="http://schemas.microsoft.com/office/drawing/2014/main" id="{6ED83E26-3C01-49E8-B515-7B7ED64B22A3}"/>
              </a:ext>
            </a:extLst>
          </p:cNvPr>
          <p:cNvCxnSpPr>
            <a:cxnSpLocks/>
          </p:cNvCxnSpPr>
          <p:nvPr userDrawn="1"/>
        </p:nvCxnSpPr>
        <p:spPr>
          <a:xfrm>
            <a:off x="5790863" y="2321168"/>
            <a:ext cx="608004"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93" name="Groupe 92">
            <a:extLst>
              <a:ext uri="{FF2B5EF4-FFF2-40B4-BE49-F238E27FC236}">
                <a16:creationId xmlns="" xmlns:a16="http://schemas.microsoft.com/office/drawing/2014/main" id="{7BC28D4A-05E4-C444-8C73-DD3E1BFEC158}"/>
              </a:ext>
            </a:extLst>
          </p:cNvPr>
          <p:cNvGrpSpPr/>
          <p:nvPr userDrawn="1"/>
        </p:nvGrpSpPr>
        <p:grpSpPr>
          <a:xfrm>
            <a:off x="4865717" y="1019478"/>
            <a:ext cx="2415883" cy="980085"/>
            <a:chOff x="1474127" y="4320880"/>
            <a:chExt cx="3139850" cy="1273787"/>
          </a:xfrm>
        </p:grpSpPr>
        <p:grpSp>
          <p:nvGrpSpPr>
            <p:cNvPr id="94" name="Groupe 93">
              <a:extLst>
                <a:ext uri="{FF2B5EF4-FFF2-40B4-BE49-F238E27FC236}">
                  <a16:creationId xmlns="" xmlns:a16="http://schemas.microsoft.com/office/drawing/2014/main" id="{842D98B3-27A0-BC40-B5D9-A0A5EEB875F8}"/>
                </a:ext>
              </a:extLst>
            </p:cNvPr>
            <p:cNvGrpSpPr/>
            <p:nvPr/>
          </p:nvGrpSpPr>
          <p:grpSpPr>
            <a:xfrm>
              <a:off x="1474127" y="4507100"/>
              <a:ext cx="3139850" cy="1087567"/>
              <a:chOff x="1474127" y="4507100"/>
              <a:chExt cx="3139850" cy="1087567"/>
            </a:xfrm>
          </p:grpSpPr>
          <p:sp>
            <p:nvSpPr>
              <p:cNvPr id="114" name="Forme libre : forme 2">
                <a:extLst>
                  <a:ext uri="{FF2B5EF4-FFF2-40B4-BE49-F238E27FC236}">
                    <a16:creationId xmlns="" xmlns:a16="http://schemas.microsoft.com/office/drawing/2014/main" id="{C3CC6D48-E0B6-1F40-B5C7-9C3904833B0E}"/>
                  </a:ext>
                </a:extLst>
              </p:cNvPr>
              <p:cNvSpPr/>
              <p:nvPr/>
            </p:nvSpPr>
            <p:spPr>
              <a:xfrm>
                <a:off x="3544884" y="4510386"/>
                <a:ext cx="568173" cy="594396"/>
              </a:xfrm>
              <a:custGeom>
                <a:avLst/>
                <a:gdLst>
                  <a:gd name="connsiteX0" fmla="*/ 3749 w 438513"/>
                  <a:gd name="connsiteY0" fmla="*/ 229879 h 458752"/>
                  <a:gd name="connsiteX1" fmla="*/ 63117 w 438513"/>
                  <a:gd name="connsiteY1" fmla="*/ 67292 h 458752"/>
                  <a:gd name="connsiteX2" fmla="*/ 191298 w 438513"/>
                  <a:gd name="connsiteY2" fmla="*/ 5225 h 458752"/>
                  <a:gd name="connsiteX3" fmla="*/ 361980 w 438513"/>
                  <a:gd name="connsiteY3" fmla="*/ 55148 h 458752"/>
                  <a:gd name="connsiteX4" fmla="*/ 426746 w 438513"/>
                  <a:gd name="connsiteY4" fmla="*/ 164439 h 458752"/>
                  <a:gd name="connsiteX5" fmla="*/ 417301 w 438513"/>
                  <a:gd name="connsiteY5" fmla="*/ 328376 h 458752"/>
                  <a:gd name="connsiteX6" fmla="*/ 230426 w 438513"/>
                  <a:gd name="connsiteY6" fmla="*/ 457232 h 458752"/>
                  <a:gd name="connsiteX7" fmla="*/ 100896 w 438513"/>
                  <a:gd name="connsiteY7" fmla="*/ 424849 h 458752"/>
                  <a:gd name="connsiteX8" fmla="*/ 7796 w 438513"/>
                  <a:gd name="connsiteY8" fmla="*/ 277104 h 458752"/>
                  <a:gd name="connsiteX9" fmla="*/ 3749 w 438513"/>
                  <a:gd name="connsiteY9" fmla="*/ 229879 h 458752"/>
                  <a:gd name="connsiteX10" fmla="*/ 348488 w 438513"/>
                  <a:gd name="connsiteY10" fmla="*/ 230554 h 458752"/>
                  <a:gd name="connsiteX11" fmla="*/ 345115 w 438513"/>
                  <a:gd name="connsiteY11" fmla="*/ 193449 h 458752"/>
                  <a:gd name="connsiteX12" fmla="*/ 326899 w 438513"/>
                  <a:gd name="connsiteY12" fmla="*/ 140827 h 458752"/>
                  <a:gd name="connsiteX13" fmla="*/ 222331 w 438513"/>
                  <a:gd name="connsiteY13" fmla="*/ 80784 h 458752"/>
                  <a:gd name="connsiteX14" fmla="*/ 96848 w 438513"/>
                  <a:gd name="connsiteY14" fmla="*/ 172535 h 458752"/>
                  <a:gd name="connsiteX15" fmla="*/ 96174 w 438513"/>
                  <a:gd name="connsiteY15" fmla="*/ 286549 h 458752"/>
                  <a:gd name="connsiteX16" fmla="*/ 134628 w 438513"/>
                  <a:gd name="connsiteY16" fmla="*/ 351988 h 458752"/>
                  <a:gd name="connsiteX17" fmla="*/ 239871 w 438513"/>
                  <a:gd name="connsiteY17" fmla="*/ 379648 h 458752"/>
                  <a:gd name="connsiteX18" fmla="*/ 326899 w 438513"/>
                  <a:gd name="connsiteY18" fmla="*/ 320955 h 458752"/>
                  <a:gd name="connsiteX19" fmla="*/ 348488 w 438513"/>
                  <a:gd name="connsiteY19" fmla="*/ 230554 h 458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8513" h="458752">
                    <a:moveTo>
                      <a:pt x="3749" y="229879"/>
                    </a:moveTo>
                    <a:cubicBezTo>
                      <a:pt x="3749" y="168487"/>
                      <a:pt x="19940" y="113167"/>
                      <a:pt x="63117" y="67292"/>
                    </a:cubicBezTo>
                    <a:cubicBezTo>
                      <a:pt x="97523" y="30187"/>
                      <a:pt x="141374" y="10622"/>
                      <a:pt x="191298" y="5225"/>
                    </a:cubicBezTo>
                    <a:cubicBezTo>
                      <a:pt x="254713" y="-1521"/>
                      <a:pt x="312732" y="11971"/>
                      <a:pt x="361980" y="55148"/>
                    </a:cubicBezTo>
                    <a:cubicBezTo>
                      <a:pt x="395712" y="84158"/>
                      <a:pt x="416626" y="121937"/>
                      <a:pt x="426746" y="164439"/>
                    </a:cubicBezTo>
                    <a:cubicBezTo>
                      <a:pt x="439564" y="219760"/>
                      <a:pt x="438214" y="274405"/>
                      <a:pt x="417301" y="328376"/>
                    </a:cubicBezTo>
                    <a:cubicBezTo>
                      <a:pt x="386942" y="405959"/>
                      <a:pt x="313407" y="455208"/>
                      <a:pt x="230426" y="457232"/>
                    </a:cubicBezTo>
                    <a:cubicBezTo>
                      <a:pt x="183876" y="458581"/>
                      <a:pt x="140025" y="450485"/>
                      <a:pt x="100896" y="424849"/>
                    </a:cubicBezTo>
                    <a:cubicBezTo>
                      <a:pt x="46925" y="390443"/>
                      <a:pt x="18591" y="339170"/>
                      <a:pt x="7796" y="277104"/>
                    </a:cubicBezTo>
                    <a:cubicBezTo>
                      <a:pt x="4423" y="261587"/>
                      <a:pt x="3074" y="246070"/>
                      <a:pt x="3749" y="229879"/>
                    </a:cubicBezTo>
                    <a:close/>
                    <a:moveTo>
                      <a:pt x="348488" y="230554"/>
                    </a:moveTo>
                    <a:cubicBezTo>
                      <a:pt x="348488" y="218410"/>
                      <a:pt x="347138" y="205592"/>
                      <a:pt x="345115" y="193449"/>
                    </a:cubicBezTo>
                    <a:cubicBezTo>
                      <a:pt x="341741" y="175234"/>
                      <a:pt x="336344" y="157018"/>
                      <a:pt x="326899" y="140827"/>
                    </a:cubicBezTo>
                    <a:cubicBezTo>
                      <a:pt x="303962" y="99674"/>
                      <a:pt x="268206" y="81459"/>
                      <a:pt x="222331" y="80784"/>
                    </a:cubicBezTo>
                    <a:cubicBezTo>
                      <a:pt x="159590" y="79435"/>
                      <a:pt x="113714" y="112492"/>
                      <a:pt x="96848" y="172535"/>
                    </a:cubicBezTo>
                    <a:cubicBezTo>
                      <a:pt x="86054" y="210315"/>
                      <a:pt x="86054" y="248769"/>
                      <a:pt x="96174" y="286549"/>
                    </a:cubicBezTo>
                    <a:cubicBezTo>
                      <a:pt x="102920" y="311510"/>
                      <a:pt x="115064" y="334448"/>
                      <a:pt x="134628" y="351988"/>
                    </a:cubicBezTo>
                    <a:cubicBezTo>
                      <a:pt x="164987" y="378974"/>
                      <a:pt x="201417" y="384371"/>
                      <a:pt x="239871" y="379648"/>
                    </a:cubicBezTo>
                    <a:cubicBezTo>
                      <a:pt x="278326" y="374926"/>
                      <a:pt x="308010" y="354687"/>
                      <a:pt x="326899" y="320955"/>
                    </a:cubicBezTo>
                    <a:cubicBezTo>
                      <a:pt x="343765" y="292620"/>
                      <a:pt x="348488" y="262262"/>
                      <a:pt x="348488" y="230554"/>
                    </a:cubicBezTo>
                    <a:close/>
                  </a:path>
                </a:pathLst>
              </a:custGeom>
              <a:solidFill>
                <a:srgbClr val="020202"/>
              </a:solidFill>
              <a:ln w="6739" cap="flat">
                <a:noFill/>
                <a:prstDash val="solid"/>
                <a:miter/>
              </a:ln>
            </p:spPr>
            <p:txBody>
              <a:bodyPr rtlCol="0" anchor="ctr"/>
              <a:lstStyle/>
              <a:p>
                <a:endParaRPr lang="fr-FR"/>
              </a:p>
            </p:txBody>
          </p:sp>
          <p:sp>
            <p:nvSpPr>
              <p:cNvPr id="115" name="Forme libre : forme 4">
                <a:extLst>
                  <a:ext uri="{FF2B5EF4-FFF2-40B4-BE49-F238E27FC236}">
                    <a16:creationId xmlns="" xmlns:a16="http://schemas.microsoft.com/office/drawing/2014/main" id="{A74B9A30-1D7A-6A4B-A5C5-103E35C65065}"/>
                  </a:ext>
                </a:extLst>
              </p:cNvPr>
              <p:cNvSpPr/>
              <p:nvPr/>
            </p:nvSpPr>
            <p:spPr>
              <a:xfrm>
                <a:off x="2984797" y="4524755"/>
                <a:ext cx="498244" cy="568173"/>
              </a:xfrm>
              <a:custGeom>
                <a:avLst/>
                <a:gdLst>
                  <a:gd name="connsiteX0" fmla="*/ 3580 w 384542"/>
                  <a:gd name="connsiteY0" fmla="*/ 222162 h 438513"/>
                  <a:gd name="connsiteX1" fmla="*/ 3580 w 384542"/>
                  <a:gd name="connsiteY1" fmla="*/ 11676 h 438513"/>
                  <a:gd name="connsiteX2" fmla="*/ 12350 w 384542"/>
                  <a:gd name="connsiteY2" fmla="*/ 3580 h 438513"/>
                  <a:gd name="connsiteX3" fmla="*/ 176287 w 384542"/>
                  <a:gd name="connsiteY3" fmla="*/ 3580 h 438513"/>
                  <a:gd name="connsiteX4" fmla="*/ 384749 w 384542"/>
                  <a:gd name="connsiteY4" fmla="*/ 207320 h 438513"/>
                  <a:gd name="connsiteX5" fmla="*/ 364510 w 384542"/>
                  <a:gd name="connsiteY5" fmla="*/ 324032 h 438513"/>
                  <a:gd name="connsiteX6" fmla="*/ 212042 w 384542"/>
                  <a:gd name="connsiteY6" fmla="*/ 437371 h 438513"/>
                  <a:gd name="connsiteX7" fmla="*/ 170890 w 384542"/>
                  <a:gd name="connsiteY7" fmla="*/ 440744 h 438513"/>
                  <a:gd name="connsiteX8" fmla="*/ 13699 w 384542"/>
                  <a:gd name="connsiteY8" fmla="*/ 441419 h 438513"/>
                  <a:gd name="connsiteX9" fmla="*/ 4929 w 384542"/>
                  <a:gd name="connsiteY9" fmla="*/ 432649 h 438513"/>
                  <a:gd name="connsiteX10" fmla="*/ 4929 w 384542"/>
                  <a:gd name="connsiteY10" fmla="*/ 222162 h 438513"/>
                  <a:gd name="connsiteX11" fmla="*/ 3580 w 384542"/>
                  <a:gd name="connsiteY11" fmla="*/ 222162 h 438513"/>
                  <a:gd name="connsiteX12" fmla="*/ 135809 w 384542"/>
                  <a:gd name="connsiteY12" fmla="*/ 79814 h 438513"/>
                  <a:gd name="connsiteX13" fmla="*/ 91283 w 384542"/>
                  <a:gd name="connsiteY13" fmla="*/ 79814 h 438513"/>
                  <a:gd name="connsiteX14" fmla="*/ 83187 w 384542"/>
                  <a:gd name="connsiteY14" fmla="*/ 87909 h 438513"/>
                  <a:gd name="connsiteX15" fmla="*/ 84536 w 384542"/>
                  <a:gd name="connsiteY15" fmla="*/ 355740 h 438513"/>
                  <a:gd name="connsiteX16" fmla="*/ 84536 w 384542"/>
                  <a:gd name="connsiteY16" fmla="*/ 359788 h 438513"/>
                  <a:gd name="connsiteX17" fmla="*/ 89259 w 384542"/>
                  <a:gd name="connsiteY17" fmla="*/ 364510 h 438513"/>
                  <a:gd name="connsiteX18" fmla="*/ 191803 w 384542"/>
                  <a:gd name="connsiteY18" fmla="*/ 362487 h 438513"/>
                  <a:gd name="connsiteX19" fmla="*/ 286927 w 384542"/>
                  <a:gd name="connsiteY19" fmla="*/ 289626 h 438513"/>
                  <a:gd name="connsiteX20" fmla="*/ 286252 w 384542"/>
                  <a:gd name="connsiteY20" fmla="*/ 153349 h 438513"/>
                  <a:gd name="connsiteX21" fmla="*/ 199899 w 384542"/>
                  <a:gd name="connsiteY21" fmla="*/ 82512 h 438513"/>
                  <a:gd name="connsiteX22" fmla="*/ 135809 w 384542"/>
                  <a:gd name="connsiteY22" fmla="*/ 79814 h 43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4542" h="438513">
                    <a:moveTo>
                      <a:pt x="3580" y="222162"/>
                    </a:moveTo>
                    <a:cubicBezTo>
                      <a:pt x="3580" y="152000"/>
                      <a:pt x="3580" y="81838"/>
                      <a:pt x="3580" y="11676"/>
                    </a:cubicBezTo>
                    <a:cubicBezTo>
                      <a:pt x="3580" y="4929"/>
                      <a:pt x="5604" y="3580"/>
                      <a:pt x="12350" y="3580"/>
                    </a:cubicBezTo>
                    <a:cubicBezTo>
                      <a:pt x="66996" y="3580"/>
                      <a:pt x="121641" y="3580"/>
                      <a:pt x="176287" y="3580"/>
                    </a:cubicBezTo>
                    <a:cubicBezTo>
                      <a:pt x="294348" y="3580"/>
                      <a:pt x="381376" y="89259"/>
                      <a:pt x="384749" y="207320"/>
                    </a:cubicBezTo>
                    <a:cubicBezTo>
                      <a:pt x="386099" y="247798"/>
                      <a:pt x="382051" y="286927"/>
                      <a:pt x="364510" y="324032"/>
                    </a:cubicBezTo>
                    <a:cubicBezTo>
                      <a:pt x="334152" y="389472"/>
                      <a:pt x="281530" y="424553"/>
                      <a:pt x="212042" y="437371"/>
                    </a:cubicBezTo>
                    <a:cubicBezTo>
                      <a:pt x="198550" y="440070"/>
                      <a:pt x="185057" y="440744"/>
                      <a:pt x="170890" y="440744"/>
                    </a:cubicBezTo>
                    <a:cubicBezTo>
                      <a:pt x="118268" y="440744"/>
                      <a:pt x="66321" y="440744"/>
                      <a:pt x="13699" y="441419"/>
                    </a:cubicBezTo>
                    <a:cubicBezTo>
                      <a:pt x="6953" y="441419"/>
                      <a:pt x="4929" y="440070"/>
                      <a:pt x="4929" y="432649"/>
                    </a:cubicBezTo>
                    <a:cubicBezTo>
                      <a:pt x="4929" y="362487"/>
                      <a:pt x="4929" y="292324"/>
                      <a:pt x="4929" y="222162"/>
                    </a:cubicBezTo>
                    <a:cubicBezTo>
                      <a:pt x="4929" y="222162"/>
                      <a:pt x="4254" y="222162"/>
                      <a:pt x="3580" y="222162"/>
                    </a:cubicBezTo>
                    <a:close/>
                    <a:moveTo>
                      <a:pt x="135809" y="79814"/>
                    </a:moveTo>
                    <a:cubicBezTo>
                      <a:pt x="120967" y="79814"/>
                      <a:pt x="106125" y="80488"/>
                      <a:pt x="91283" y="79814"/>
                    </a:cubicBezTo>
                    <a:cubicBezTo>
                      <a:pt x="84536" y="79814"/>
                      <a:pt x="82512" y="81163"/>
                      <a:pt x="83187" y="87909"/>
                    </a:cubicBezTo>
                    <a:cubicBezTo>
                      <a:pt x="83862" y="176962"/>
                      <a:pt x="83862" y="266688"/>
                      <a:pt x="84536" y="355740"/>
                    </a:cubicBezTo>
                    <a:cubicBezTo>
                      <a:pt x="84536" y="357089"/>
                      <a:pt x="84536" y="358439"/>
                      <a:pt x="84536" y="359788"/>
                    </a:cubicBezTo>
                    <a:cubicBezTo>
                      <a:pt x="84536" y="363161"/>
                      <a:pt x="85885" y="364510"/>
                      <a:pt x="89259" y="364510"/>
                    </a:cubicBezTo>
                    <a:cubicBezTo>
                      <a:pt x="123665" y="363836"/>
                      <a:pt x="158072" y="366534"/>
                      <a:pt x="191803" y="362487"/>
                    </a:cubicBezTo>
                    <a:cubicBezTo>
                      <a:pt x="237679" y="357089"/>
                      <a:pt x="270736" y="333477"/>
                      <a:pt x="286927" y="289626"/>
                    </a:cubicBezTo>
                    <a:cubicBezTo>
                      <a:pt x="303793" y="244425"/>
                      <a:pt x="303118" y="198550"/>
                      <a:pt x="286252" y="153349"/>
                    </a:cubicBezTo>
                    <a:cubicBezTo>
                      <a:pt x="271410" y="113546"/>
                      <a:pt x="241727" y="89933"/>
                      <a:pt x="199899" y="82512"/>
                    </a:cubicBezTo>
                    <a:cubicBezTo>
                      <a:pt x="178985" y="78465"/>
                      <a:pt x="157397" y="79814"/>
                      <a:pt x="135809" y="79814"/>
                    </a:cubicBezTo>
                    <a:close/>
                  </a:path>
                </a:pathLst>
              </a:custGeom>
              <a:solidFill>
                <a:srgbClr val="020202"/>
              </a:solidFill>
              <a:ln w="6739" cap="flat">
                <a:noFill/>
                <a:prstDash val="solid"/>
                <a:miter/>
              </a:ln>
            </p:spPr>
            <p:txBody>
              <a:bodyPr rtlCol="0" anchor="ctr"/>
              <a:lstStyle/>
              <a:p>
                <a:endParaRPr lang="fr-FR"/>
              </a:p>
            </p:txBody>
          </p:sp>
          <p:sp>
            <p:nvSpPr>
              <p:cNvPr id="116" name="Forme libre : forme 15">
                <a:extLst>
                  <a:ext uri="{FF2B5EF4-FFF2-40B4-BE49-F238E27FC236}">
                    <a16:creationId xmlns="" xmlns:a16="http://schemas.microsoft.com/office/drawing/2014/main" id="{B2EE1303-001C-C24C-BBBF-941DA0E874E5}"/>
                  </a:ext>
                </a:extLst>
              </p:cNvPr>
              <p:cNvSpPr/>
              <p:nvPr/>
            </p:nvSpPr>
            <p:spPr>
              <a:xfrm>
                <a:off x="4168181" y="4507100"/>
                <a:ext cx="445796" cy="594396"/>
              </a:xfrm>
              <a:custGeom>
                <a:avLst/>
                <a:gdLst>
                  <a:gd name="connsiteX0" fmla="*/ 239153 w 344064"/>
                  <a:gd name="connsiteY0" fmla="*/ 457743 h 458752"/>
                  <a:gd name="connsiteX1" fmla="*/ 73867 w 344064"/>
                  <a:gd name="connsiteY1" fmla="*/ 404447 h 458752"/>
                  <a:gd name="connsiteX2" fmla="*/ 8428 w 344064"/>
                  <a:gd name="connsiteY2" fmla="*/ 282338 h 458752"/>
                  <a:gd name="connsiteX3" fmla="*/ 27317 w 344064"/>
                  <a:gd name="connsiteY3" fmla="*/ 121774 h 458752"/>
                  <a:gd name="connsiteX4" fmla="*/ 191254 w 344064"/>
                  <a:gd name="connsiteY4" fmla="*/ 5737 h 458752"/>
                  <a:gd name="connsiteX5" fmla="*/ 337650 w 344064"/>
                  <a:gd name="connsiteY5" fmla="*/ 25976 h 458752"/>
                  <a:gd name="connsiteX6" fmla="*/ 343722 w 344064"/>
                  <a:gd name="connsiteY6" fmla="*/ 36770 h 458752"/>
                  <a:gd name="connsiteX7" fmla="*/ 336301 w 344064"/>
                  <a:gd name="connsiteY7" fmla="*/ 99511 h 458752"/>
                  <a:gd name="connsiteX8" fmla="*/ 329554 w 344064"/>
                  <a:gd name="connsiteY8" fmla="*/ 103559 h 458752"/>
                  <a:gd name="connsiteX9" fmla="*/ 236455 w 344064"/>
                  <a:gd name="connsiteY9" fmla="*/ 81296 h 458752"/>
                  <a:gd name="connsiteX10" fmla="*/ 94106 w 344064"/>
                  <a:gd name="connsiteY10" fmla="*/ 185865 h 458752"/>
                  <a:gd name="connsiteX11" fmla="*/ 104226 w 344064"/>
                  <a:gd name="connsiteY11" fmla="*/ 307974 h 458752"/>
                  <a:gd name="connsiteX12" fmla="*/ 214866 w 344064"/>
                  <a:gd name="connsiteY12" fmla="*/ 380835 h 458752"/>
                  <a:gd name="connsiteX13" fmla="*/ 328880 w 344064"/>
                  <a:gd name="connsiteY13" fmla="*/ 357897 h 458752"/>
                  <a:gd name="connsiteX14" fmla="*/ 337650 w 344064"/>
                  <a:gd name="connsiteY14" fmla="*/ 363294 h 458752"/>
                  <a:gd name="connsiteX15" fmla="*/ 345071 w 344064"/>
                  <a:gd name="connsiteY15" fmla="*/ 424012 h 458752"/>
                  <a:gd name="connsiteX16" fmla="*/ 338999 w 344064"/>
                  <a:gd name="connsiteY16" fmla="*/ 434806 h 458752"/>
                  <a:gd name="connsiteX17" fmla="*/ 239153 w 344064"/>
                  <a:gd name="connsiteY17" fmla="*/ 457743 h 458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064" h="458752">
                    <a:moveTo>
                      <a:pt x="239153" y="457743"/>
                    </a:moveTo>
                    <a:cubicBezTo>
                      <a:pt x="166292" y="458418"/>
                      <a:pt x="115695" y="442901"/>
                      <a:pt x="73867" y="404447"/>
                    </a:cubicBezTo>
                    <a:cubicBezTo>
                      <a:pt x="37437" y="371390"/>
                      <a:pt x="16523" y="330237"/>
                      <a:pt x="8428" y="282338"/>
                    </a:cubicBezTo>
                    <a:cubicBezTo>
                      <a:pt x="-1017" y="227018"/>
                      <a:pt x="2356" y="173047"/>
                      <a:pt x="27317" y="121774"/>
                    </a:cubicBezTo>
                    <a:cubicBezTo>
                      <a:pt x="60375" y="52962"/>
                      <a:pt x="116369" y="15182"/>
                      <a:pt x="191254" y="5737"/>
                    </a:cubicBezTo>
                    <a:cubicBezTo>
                      <a:pt x="241852" y="-335"/>
                      <a:pt x="290426" y="6412"/>
                      <a:pt x="337650" y="25976"/>
                    </a:cubicBezTo>
                    <a:cubicBezTo>
                      <a:pt x="343047" y="28000"/>
                      <a:pt x="344396" y="30699"/>
                      <a:pt x="343722" y="36770"/>
                    </a:cubicBezTo>
                    <a:cubicBezTo>
                      <a:pt x="341023" y="57684"/>
                      <a:pt x="338325" y="78598"/>
                      <a:pt x="336301" y="99511"/>
                    </a:cubicBezTo>
                    <a:cubicBezTo>
                      <a:pt x="335626" y="104909"/>
                      <a:pt x="334277" y="105583"/>
                      <a:pt x="329554" y="103559"/>
                    </a:cubicBezTo>
                    <a:cubicBezTo>
                      <a:pt x="299196" y="93440"/>
                      <a:pt x="268162" y="84669"/>
                      <a:pt x="236455" y="81296"/>
                    </a:cubicBezTo>
                    <a:cubicBezTo>
                      <a:pt x="162245" y="73875"/>
                      <a:pt x="108948" y="113004"/>
                      <a:pt x="94106" y="185865"/>
                    </a:cubicBezTo>
                    <a:cubicBezTo>
                      <a:pt x="86011" y="227692"/>
                      <a:pt x="87360" y="268845"/>
                      <a:pt x="104226" y="307974"/>
                    </a:cubicBezTo>
                    <a:cubicBezTo>
                      <a:pt x="125140" y="355873"/>
                      <a:pt x="163594" y="378811"/>
                      <a:pt x="214866" y="380835"/>
                    </a:cubicBezTo>
                    <a:cubicBezTo>
                      <a:pt x="254670" y="382184"/>
                      <a:pt x="291775" y="370715"/>
                      <a:pt x="328880" y="357897"/>
                    </a:cubicBezTo>
                    <a:cubicBezTo>
                      <a:pt x="335626" y="355199"/>
                      <a:pt x="336975" y="356548"/>
                      <a:pt x="337650" y="363294"/>
                    </a:cubicBezTo>
                    <a:cubicBezTo>
                      <a:pt x="339674" y="383533"/>
                      <a:pt x="342372" y="403773"/>
                      <a:pt x="345071" y="424012"/>
                    </a:cubicBezTo>
                    <a:cubicBezTo>
                      <a:pt x="345746" y="430083"/>
                      <a:pt x="343722" y="432107"/>
                      <a:pt x="338999" y="434806"/>
                    </a:cubicBezTo>
                    <a:cubicBezTo>
                      <a:pt x="301894" y="451672"/>
                      <a:pt x="262765" y="457743"/>
                      <a:pt x="239153" y="457743"/>
                    </a:cubicBezTo>
                    <a:close/>
                  </a:path>
                </a:pathLst>
              </a:custGeom>
              <a:solidFill>
                <a:srgbClr val="020202"/>
              </a:solidFill>
              <a:ln w="6739" cap="flat">
                <a:noFill/>
                <a:prstDash val="solid"/>
                <a:miter/>
              </a:ln>
            </p:spPr>
            <p:txBody>
              <a:bodyPr rtlCol="0" anchor="ctr"/>
              <a:lstStyle/>
              <a:p>
                <a:endParaRPr lang="fr-FR"/>
              </a:p>
            </p:txBody>
          </p:sp>
          <p:sp>
            <p:nvSpPr>
              <p:cNvPr id="117" name="Forme libre : forme 16">
                <a:extLst>
                  <a:ext uri="{FF2B5EF4-FFF2-40B4-BE49-F238E27FC236}">
                    <a16:creationId xmlns="" xmlns:a16="http://schemas.microsoft.com/office/drawing/2014/main" id="{2234B6BD-E00D-FB43-B933-DDF3E4351179}"/>
                  </a:ext>
                </a:extLst>
              </p:cNvPr>
              <p:cNvSpPr/>
              <p:nvPr/>
            </p:nvSpPr>
            <p:spPr>
              <a:xfrm>
                <a:off x="1479883" y="4520385"/>
                <a:ext cx="445796" cy="594396"/>
              </a:xfrm>
              <a:custGeom>
                <a:avLst/>
                <a:gdLst>
                  <a:gd name="connsiteX0" fmla="*/ 224624 w 344064"/>
                  <a:gd name="connsiteY0" fmla="*/ 3580 h 458752"/>
                  <a:gd name="connsiteX1" fmla="*/ 336613 w 344064"/>
                  <a:gd name="connsiteY1" fmla="*/ 24494 h 458752"/>
                  <a:gd name="connsiteX2" fmla="*/ 344034 w 344064"/>
                  <a:gd name="connsiteY2" fmla="*/ 36637 h 458752"/>
                  <a:gd name="connsiteX3" fmla="*/ 337288 w 344064"/>
                  <a:gd name="connsiteY3" fmla="*/ 98029 h 458752"/>
                  <a:gd name="connsiteX4" fmla="*/ 329867 w 344064"/>
                  <a:gd name="connsiteY4" fmla="*/ 102751 h 458752"/>
                  <a:gd name="connsiteX5" fmla="*/ 236093 w 344064"/>
                  <a:gd name="connsiteY5" fmla="*/ 80488 h 458752"/>
                  <a:gd name="connsiteX6" fmla="*/ 126127 w 344064"/>
                  <a:gd name="connsiteY6" fmla="*/ 118268 h 458752"/>
                  <a:gd name="connsiteX7" fmla="*/ 91721 w 344064"/>
                  <a:gd name="connsiteY7" fmla="*/ 197201 h 458752"/>
                  <a:gd name="connsiteX8" fmla="*/ 103864 w 344064"/>
                  <a:gd name="connsiteY8" fmla="*/ 307166 h 458752"/>
                  <a:gd name="connsiteX9" fmla="*/ 215179 w 344064"/>
                  <a:gd name="connsiteY9" fmla="*/ 380027 h 458752"/>
                  <a:gd name="connsiteX10" fmla="*/ 327169 w 344064"/>
                  <a:gd name="connsiteY10" fmla="*/ 357089 h 458752"/>
                  <a:gd name="connsiteX11" fmla="*/ 337288 w 344064"/>
                  <a:gd name="connsiteY11" fmla="*/ 363161 h 458752"/>
                  <a:gd name="connsiteX12" fmla="*/ 344709 w 344064"/>
                  <a:gd name="connsiteY12" fmla="*/ 423879 h 458752"/>
                  <a:gd name="connsiteX13" fmla="*/ 340661 w 344064"/>
                  <a:gd name="connsiteY13" fmla="*/ 431974 h 458752"/>
                  <a:gd name="connsiteX14" fmla="*/ 122079 w 344064"/>
                  <a:gd name="connsiteY14" fmla="*/ 434673 h 458752"/>
                  <a:gd name="connsiteX15" fmla="*/ 10764 w 344064"/>
                  <a:gd name="connsiteY15" fmla="*/ 289626 h 458752"/>
                  <a:gd name="connsiteX16" fmla="*/ 31678 w 344064"/>
                  <a:gd name="connsiteY16" fmla="*/ 112196 h 458752"/>
                  <a:gd name="connsiteX17" fmla="*/ 188868 w 344064"/>
                  <a:gd name="connsiteY17" fmla="*/ 5604 h 458752"/>
                  <a:gd name="connsiteX18" fmla="*/ 206409 w 344064"/>
                  <a:gd name="connsiteY18" fmla="*/ 4255 h 458752"/>
                  <a:gd name="connsiteX19" fmla="*/ 224624 w 344064"/>
                  <a:gd name="connsiteY19" fmla="*/ 3580 h 458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4064" h="458752">
                    <a:moveTo>
                      <a:pt x="224624" y="3580"/>
                    </a:moveTo>
                    <a:cubicBezTo>
                      <a:pt x="263078" y="3580"/>
                      <a:pt x="300858" y="9652"/>
                      <a:pt x="336613" y="24494"/>
                    </a:cubicBezTo>
                    <a:cubicBezTo>
                      <a:pt x="342685" y="27192"/>
                      <a:pt x="344709" y="29891"/>
                      <a:pt x="344034" y="36637"/>
                    </a:cubicBezTo>
                    <a:cubicBezTo>
                      <a:pt x="341336" y="56876"/>
                      <a:pt x="339312" y="77115"/>
                      <a:pt x="337288" y="98029"/>
                    </a:cubicBezTo>
                    <a:cubicBezTo>
                      <a:pt x="336613" y="104101"/>
                      <a:pt x="335264" y="104101"/>
                      <a:pt x="329867" y="102751"/>
                    </a:cubicBezTo>
                    <a:cubicBezTo>
                      <a:pt x="299508" y="91957"/>
                      <a:pt x="268475" y="83187"/>
                      <a:pt x="236093" y="80488"/>
                    </a:cubicBezTo>
                    <a:cubicBezTo>
                      <a:pt x="194265" y="77115"/>
                      <a:pt x="155811" y="85886"/>
                      <a:pt x="126127" y="118268"/>
                    </a:cubicBezTo>
                    <a:cubicBezTo>
                      <a:pt x="105213" y="140531"/>
                      <a:pt x="95768" y="167517"/>
                      <a:pt x="91721" y="197201"/>
                    </a:cubicBezTo>
                    <a:cubicBezTo>
                      <a:pt x="86998" y="234980"/>
                      <a:pt x="88347" y="272085"/>
                      <a:pt x="103864" y="307166"/>
                    </a:cubicBezTo>
                    <a:cubicBezTo>
                      <a:pt x="124778" y="355066"/>
                      <a:pt x="163232" y="378678"/>
                      <a:pt x="215179" y="380027"/>
                    </a:cubicBezTo>
                    <a:cubicBezTo>
                      <a:pt x="254308" y="381376"/>
                      <a:pt x="290738" y="369908"/>
                      <a:pt x="327169" y="357089"/>
                    </a:cubicBezTo>
                    <a:cubicBezTo>
                      <a:pt x="335939" y="353716"/>
                      <a:pt x="336613" y="353716"/>
                      <a:pt x="337288" y="363161"/>
                    </a:cubicBezTo>
                    <a:cubicBezTo>
                      <a:pt x="339987" y="383400"/>
                      <a:pt x="342011" y="403639"/>
                      <a:pt x="344709" y="423879"/>
                    </a:cubicBezTo>
                    <a:cubicBezTo>
                      <a:pt x="345384" y="427252"/>
                      <a:pt x="345384" y="430625"/>
                      <a:pt x="340661" y="431974"/>
                    </a:cubicBezTo>
                    <a:cubicBezTo>
                      <a:pt x="269150" y="462333"/>
                      <a:pt x="194940" y="469079"/>
                      <a:pt x="122079" y="434673"/>
                    </a:cubicBezTo>
                    <a:cubicBezTo>
                      <a:pt x="60013" y="406338"/>
                      <a:pt x="24932" y="355066"/>
                      <a:pt x="10764" y="289626"/>
                    </a:cubicBezTo>
                    <a:cubicBezTo>
                      <a:pt x="-2729" y="228234"/>
                      <a:pt x="1994" y="168191"/>
                      <a:pt x="31678" y="112196"/>
                    </a:cubicBezTo>
                    <a:cubicBezTo>
                      <a:pt x="65410" y="49455"/>
                      <a:pt x="118706" y="15049"/>
                      <a:pt x="188868" y="5604"/>
                    </a:cubicBezTo>
                    <a:cubicBezTo>
                      <a:pt x="194940" y="4929"/>
                      <a:pt x="200337" y="4255"/>
                      <a:pt x="206409" y="4255"/>
                    </a:cubicBezTo>
                    <a:cubicBezTo>
                      <a:pt x="213155" y="3580"/>
                      <a:pt x="218552" y="3580"/>
                      <a:pt x="224624" y="3580"/>
                    </a:cubicBezTo>
                    <a:close/>
                  </a:path>
                </a:pathLst>
              </a:custGeom>
              <a:solidFill>
                <a:srgbClr val="020202"/>
              </a:solidFill>
              <a:ln w="6739" cap="flat">
                <a:noFill/>
                <a:prstDash val="solid"/>
                <a:miter/>
              </a:ln>
            </p:spPr>
            <p:txBody>
              <a:bodyPr rtlCol="0" anchor="ctr"/>
              <a:lstStyle/>
              <a:p>
                <a:endParaRPr lang="fr-FR"/>
              </a:p>
            </p:txBody>
          </p:sp>
          <p:sp>
            <p:nvSpPr>
              <p:cNvPr id="118" name="Forme libre : forme 18">
                <a:extLst>
                  <a:ext uri="{FF2B5EF4-FFF2-40B4-BE49-F238E27FC236}">
                    <a16:creationId xmlns="" xmlns:a16="http://schemas.microsoft.com/office/drawing/2014/main" id="{F7E454D7-2112-C840-84C4-BA2D0AD24C80}"/>
                  </a:ext>
                </a:extLst>
              </p:cNvPr>
              <p:cNvSpPr/>
              <p:nvPr/>
            </p:nvSpPr>
            <p:spPr>
              <a:xfrm>
                <a:off x="3802309" y="5462997"/>
                <a:ext cx="96152" cy="122375"/>
              </a:xfrm>
              <a:custGeom>
                <a:avLst/>
                <a:gdLst>
                  <a:gd name="connsiteX0" fmla="*/ 73573 w 74209"/>
                  <a:gd name="connsiteY0" fmla="*/ 47859 h 94449"/>
                  <a:gd name="connsiteX1" fmla="*/ 73573 w 74209"/>
                  <a:gd name="connsiteY1" fmla="*/ 82940 h 94449"/>
                  <a:gd name="connsiteX2" fmla="*/ 71549 w 74209"/>
                  <a:gd name="connsiteY2" fmla="*/ 91036 h 94449"/>
                  <a:gd name="connsiteX3" fmla="*/ 58057 w 74209"/>
                  <a:gd name="connsiteY3" fmla="*/ 86988 h 94449"/>
                  <a:gd name="connsiteX4" fmla="*/ 37143 w 74209"/>
                  <a:gd name="connsiteY4" fmla="*/ 55280 h 94449"/>
                  <a:gd name="connsiteX5" fmla="*/ 23650 w 74209"/>
                  <a:gd name="connsiteY5" fmla="*/ 35041 h 94449"/>
                  <a:gd name="connsiteX6" fmla="*/ 20277 w 74209"/>
                  <a:gd name="connsiteY6" fmla="*/ 32342 h 94449"/>
                  <a:gd name="connsiteX7" fmla="*/ 19603 w 74209"/>
                  <a:gd name="connsiteY7" fmla="*/ 36390 h 94449"/>
                  <a:gd name="connsiteX8" fmla="*/ 19603 w 74209"/>
                  <a:gd name="connsiteY8" fmla="*/ 85638 h 94449"/>
                  <a:gd name="connsiteX9" fmla="*/ 11507 w 74209"/>
                  <a:gd name="connsiteY9" fmla="*/ 91710 h 94449"/>
                  <a:gd name="connsiteX10" fmla="*/ 4086 w 74209"/>
                  <a:gd name="connsiteY10" fmla="*/ 85638 h 94449"/>
                  <a:gd name="connsiteX11" fmla="*/ 4086 w 74209"/>
                  <a:gd name="connsiteY11" fmla="*/ 12778 h 94449"/>
                  <a:gd name="connsiteX12" fmla="*/ 6110 w 74209"/>
                  <a:gd name="connsiteY12" fmla="*/ 4682 h 94449"/>
                  <a:gd name="connsiteX13" fmla="*/ 21626 w 74209"/>
                  <a:gd name="connsiteY13" fmla="*/ 8055 h 94449"/>
                  <a:gd name="connsiteX14" fmla="*/ 52660 w 74209"/>
                  <a:gd name="connsiteY14" fmla="*/ 55280 h 94449"/>
                  <a:gd name="connsiteX15" fmla="*/ 56708 w 74209"/>
                  <a:gd name="connsiteY15" fmla="*/ 59328 h 94449"/>
                  <a:gd name="connsiteX16" fmla="*/ 58057 w 74209"/>
                  <a:gd name="connsiteY16" fmla="*/ 53931 h 94449"/>
                  <a:gd name="connsiteX17" fmla="*/ 58057 w 74209"/>
                  <a:gd name="connsiteY17" fmla="*/ 10079 h 94449"/>
                  <a:gd name="connsiteX18" fmla="*/ 66152 w 74209"/>
                  <a:gd name="connsiteY18" fmla="*/ 4007 h 94449"/>
                  <a:gd name="connsiteX19" fmla="*/ 73573 w 74209"/>
                  <a:gd name="connsiteY19" fmla="*/ 10079 h 94449"/>
                  <a:gd name="connsiteX20" fmla="*/ 73573 w 74209"/>
                  <a:gd name="connsiteY20" fmla="*/ 47859 h 94449"/>
                  <a:gd name="connsiteX21" fmla="*/ 73573 w 74209"/>
                  <a:gd name="connsiteY21" fmla="*/ 47859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209" h="94449">
                    <a:moveTo>
                      <a:pt x="73573" y="47859"/>
                    </a:moveTo>
                    <a:cubicBezTo>
                      <a:pt x="73573" y="59328"/>
                      <a:pt x="73573" y="70796"/>
                      <a:pt x="73573" y="82940"/>
                    </a:cubicBezTo>
                    <a:cubicBezTo>
                      <a:pt x="73573" y="85638"/>
                      <a:pt x="75597" y="90361"/>
                      <a:pt x="71549" y="91036"/>
                    </a:cubicBezTo>
                    <a:cubicBezTo>
                      <a:pt x="66827" y="91710"/>
                      <a:pt x="61430" y="93060"/>
                      <a:pt x="58057" y="86988"/>
                    </a:cubicBezTo>
                    <a:cubicBezTo>
                      <a:pt x="51310" y="76194"/>
                      <a:pt x="43889" y="66074"/>
                      <a:pt x="37143" y="55280"/>
                    </a:cubicBezTo>
                    <a:cubicBezTo>
                      <a:pt x="32421" y="48533"/>
                      <a:pt x="28373" y="41787"/>
                      <a:pt x="23650" y="35041"/>
                    </a:cubicBezTo>
                    <a:cubicBezTo>
                      <a:pt x="22976" y="33691"/>
                      <a:pt x="22301" y="31668"/>
                      <a:pt x="20277" y="32342"/>
                    </a:cubicBezTo>
                    <a:cubicBezTo>
                      <a:pt x="18253" y="33017"/>
                      <a:pt x="19603" y="35041"/>
                      <a:pt x="19603" y="36390"/>
                    </a:cubicBezTo>
                    <a:cubicBezTo>
                      <a:pt x="19603" y="52581"/>
                      <a:pt x="19603" y="69447"/>
                      <a:pt x="19603" y="85638"/>
                    </a:cubicBezTo>
                    <a:cubicBezTo>
                      <a:pt x="19603" y="92385"/>
                      <a:pt x="16229" y="91710"/>
                      <a:pt x="11507" y="91710"/>
                    </a:cubicBezTo>
                    <a:cubicBezTo>
                      <a:pt x="6784" y="91710"/>
                      <a:pt x="4086" y="91036"/>
                      <a:pt x="4086" y="85638"/>
                    </a:cubicBezTo>
                    <a:cubicBezTo>
                      <a:pt x="4086" y="61352"/>
                      <a:pt x="4086" y="37065"/>
                      <a:pt x="4086" y="12778"/>
                    </a:cubicBezTo>
                    <a:cubicBezTo>
                      <a:pt x="4086" y="10079"/>
                      <a:pt x="2062" y="5357"/>
                      <a:pt x="6110" y="4682"/>
                    </a:cubicBezTo>
                    <a:cubicBezTo>
                      <a:pt x="11507" y="4007"/>
                      <a:pt x="16904" y="1309"/>
                      <a:pt x="21626" y="8055"/>
                    </a:cubicBezTo>
                    <a:cubicBezTo>
                      <a:pt x="31746" y="24247"/>
                      <a:pt x="42540" y="39763"/>
                      <a:pt x="52660" y="55280"/>
                    </a:cubicBezTo>
                    <a:cubicBezTo>
                      <a:pt x="54009" y="56629"/>
                      <a:pt x="54684" y="60002"/>
                      <a:pt x="56708" y="59328"/>
                    </a:cubicBezTo>
                    <a:cubicBezTo>
                      <a:pt x="58731" y="58653"/>
                      <a:pt x="58057" y="55280"/>
                      <a:pt x="58057" y="53931"/>
                    </a:cubicBezTo>
                    <a:cubicBezTo>
                      <a:pt x="58057" y="39089"/>
                      <a:pt x="58057" y="24921"/>
                      <a:pt x="58057" y="10079"/>
                    </a:cubicBezTo>
                    <a:cubicBezTo>
                      <a:pt x="58057" y="3333"/>
                      <a:pt x="61430" y="4007"/>
                      <a:pt x="66152" y="4007"/>
                    </a:cubicBezTo>
                    <a:cubicBezTo>
                      <a:pt x="70875" y="4007"/>
                      <a:pt x="73573" y="4007"/>
                      <a:pt x="73573" y="10079"/>
                    </a:cubicBezTo>
                    <a:cubicBezTo>
                      <a:pt x="72899" y="22223"/>
                      <a:pt x="73573" y="35041"/>
                      <a:pt x="73573" y="47859"/>
                    </a:cubicBezTo>
                    <a:cubicBezTo>
                      <a:pt x="73573" y="47859"/>
                      <a:pt x="73573" y="47859"/>
                      <a:pt x="73573" y="47859"/>
                    </a:cubicBezTo>
                    <a:close/>
                  </a:path>
                </a:pathLst>
              </a:custGeom>
              <a:solidFill>
                <a:srgbClr val="0C0C0C"/>
              </a:solidFill>
              <a:ln w="6739" cap="flat">
                <a:noFill/>
                <a:prstDash val="solid"/>
                <a:miter/>
              </a:ln>
            </p:spPr>
            <p:txBody>
              <a:bodyPr rtlCol="0" anchor="ctr"/>
              <a:lstStyle/>
              <a:p>
                <a:endParaRPr lang="fr-FR"/>
              </a:p>
            </p:txBody>
          </p:sp>
          <p:sp>
            <p:nvSpPr>
              <p:cNvPr id="119" name="Forme libre : forme 19">
                <a:extLst>
                  <a:ext uri="{FF2B5EF4-FFF2-40B4-BE49-F238E27FC236}">
                    <a16:creationId xmlns="" xmlns:a16="http://schemas.microsoft.com/office/drawing/2014/main" id="{B8E150EC-A05E-2C41-9BBB-6C69A81FC6C3}"/>
                  </a:ext>
                </a:extLst>
              </p:cNvPr>
              <p:cNvSpPr/>
              <p:nvPr/>
            </p:nvSpPr>
            <p:spPr>
              <a:xfrm>
                <a:off x="3263637" y="5464425"/>
                <a:ext cx="96152" cy="122375"/>
              </a:xfrm>
              <a:custGeom>
                <a:avLst/>
                <a:gdLst>
                  <a:gd name="connsiteX0" fmla="*/ 73067 w 74209"/>
                  <a:gd name="connsiteY0" fmla="*/ 48106 h 94449"/>
                  <a:gd name="connsiteX1" fmla="*/ 73067 w 74209"/>
                  <a:gd name="connsiteY1" fmla="*/ 83862 h 94449"/>
                  <a:gd name="connsiteX2" fmla="*/ 70369 w 74209"/>
                  <a:gd name="connsiteY2" fmla="*/ 91957 h 94449"/>
                  <a:gd name="connsiteX3" fmla="*/ 58225 w 74209"/>
                  <a:gd name="connsiteY3" fmla="*/ 88584 h 94449"/>
                  <a:gd name="connsiteX4" fmla="*/ 25168 w 74209"/>
                  <a:gd name="connsiteY4" fmla="*/ 39336 h 94449"/>
                  <a:gd name="connsiteX5" fmla="*/ 22470 w 74209"/>
                  <a:gd name="connsiteY5" fmla="*/ 35288 h 94449"/>
                  <a:gd name="connsiteX6" fmla="*/ 19771 w 74209"/>
                  <a:gd name="connsiteY6" fmla="*/ 33264 h 94449"/>
                  <a:gd name="connsiteX7" fmla="*/ 19097 w 74209"/>
                  <a:gd name="connsiteY7" fmla="*/ 36637 h 94449"/>
                  <a:gd name="connsiteX8" fmla="*/ 19097 w 74209"/>
                  <a:gd name="connsiteY8" fmla="*/ 85886 h 94449"/>
                  <a:gd name="connsiteX9" fmla="*/ 11675 w 74209"/>
                  <a:gd name="connsiteY9" fmla="*/ 92632 h 94449"/>
                  <a:gd name="connsiteX10" fmla="*/ 4255 w 74209"/>
                  <a:gd name="connsiteY10" fmla="*/ 85886 h 94449"/>
                  <a:gd name="connsiteX11" fmla="*/ 4255 w 74209"/>
                  <a:gd name="connsiteY11" fmla="*/ 13699 h 94449"/>
                  <a:gd name="connsiteX12" fmla="*/ 6953 w 74209"/>
                  <a:gd name="connsiteY12" fmla="*/ 4929 h 94449"/>
                  <a:gd name="connsiteX13" fmla="*/ 22470 w 74209"/>
                  <a:gd name="connsiteY13" fmla="*/ 8302 h 94449"/>
                  <a:gd name="connsiteX14" fmla="*/ 53503 w 74209"/>
                  <a:gd name="connsiteY14" fmla="*/ 55527 h 94449"/>
                  <a:gd name="connsiteX15" fmla="*/ 57551 w 74209"/>
                  <a:gd name="connsiteY15" fmla="*/ 59575 h 94449"/>
                  <a:gd name="connsiteX16" fmla="*/ 58225 w 74209"/>
                  <a:gd name="connsiteY16" fmla="*/ 54178 h 94449"/>
                  <a:gd name="connsiteX17" fmla="*/ 58225 w 74209"/>
                  <a:gd name="connsiteY17" fmla="*/ 10326 h 94449"/>
                  <a:gd name="connsiteX18" fmla="*/ 65646 w 74209"/>
                  <a:gd name="connsiteY18" fmla="*/ 3580 h 94449"/>
                  <a:gd name="connsiteX19" fmla="*/ 73067 w 74209"/>
                  <a:gd name="connsiteY19" fmla="*/ 10326 h 94449"/>
                  <a:gd name="connsiteX20" fmla="*/ 73067 w 74209"/>
                  <a:gd name="connsiteY20" fmla="*/ 48106 h 94449"/>
                  <a:gd name="connsiteX21" fmla="*/ 73067 w 74209"/>
                  <a:gd name="connsiteY21" fmla="*/ 48106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209" h="94449">
                    <a:moveTo>
                      <a:pt x="73067" y="48106"/>
                    </a:moveTo>
                    <a:cubicBezTo>
                      <a:pt x="73067" y="60249"/>
                      <a:pt x="73067" y="71718"/>
                      <a:pt x="73067" y="83862"/>
                    </a:cubicBezTo>
                    <a:cubicBezTo>
                      <a:pt x="73067" y="86560"/>
                      <a:pt x="75766" y="91283"/>
                      <a:pt x="70369" y="91957"/>
                    </a:cubicBezTo>
                    <a:cubicBezTo>
                      <a:pt x="66321" y="92632"/>
                      <a:pt x="61599" y="93981"/>
                      <a:pt x="58225" y="88584"/>
                    </a:cubicBezTo>
                    <a:cubicBezTo>
                      <a:pt x="47431" y="71718"/>
                      <a:pt x="36637" y="55527"/>
                      <a:pt x="25168" y="39336"/>
                    </a:cubicBezTo>
                    <a:cubicBezTo>
                      <a:pt x="24494" y="37986"/>
                      <a:pt x="23819" y="36637"/>
                      <a:pt x="22470" y="35288"/>
                    </a:cubicBezTo>
                    <a:cubicBezTo>
                      <a:pt x="21795" y="34613"/>
                      <a:pt x="21120" y="32589"/>
                      <a:pt x="19771" y="33264"/>
                    </a:cubicBezTo>
                    <a:cubicBezTo>
                      <a:pt x="17747" y="33939"/>
                      <a:pt x="19097" y="35288"/>
                      <a:pt x="19097" y="36637"/>
                    </a:cubicBezTo>
                    <a:cubicBezTo>
                      <a:pt x="19097" y="52828"/>
                      <a:pt x="19097" y="69694"/>
                      <a:pt x="19097" y="85886"/>
                    </a:cubicBezTo>
                    <a:cubicBezTo>
                      <a:pt x="19097" y="91957"/>
                      <a:pt x="16398" y="92632"/>
                      <a:pt x="11675" y="92632"/>
                    </a:cubicBezTo>
                    <a:cubicBezTo>
                      <a:pt x="6278" y="92632"/>
                      <a:pt x="4255" y="91957"/>
                      <a:pt x="4255" y="85886"/>
                    </a:cubicBezTo>
                    <a:cubicBezTo>
                      <a:pt x="4255" y="61599"/>
                      <a:pt x="4255" y="37986"/>
                      <a:pt x="4255" y="13699"/>
                    </a:cubicBezTo>
                    <a:cubicBezTo>
                      <a:pt x="4255" y="11001"/>
                      <a:pt x="1556" y="5604"/>
                      <a:pt x="6953" y="4929"/>
                    </a:cubicBezTo>
                    <a:cubicBezTo>
                      <a:pt x="11675" y="4255"/>
                      <a:pt x="17747" y="2231"/>
                      <a:pt x="22470" y="8302"/>
                    </a:cubicBezTo>
                    <a:cubicBezTo>
                      <a:pt x="32589" y="24494"/>
                      <a:pt x="43383" y="40010"/>
                      <a:pt x="53503" y="55527"/>
                    </a:cubicBezTo>
                    <a:cubicBezTo>
                      <a:pt x="54852" y="56876"/>
                      <a:pt x="54852" y="60249"/>
                      <a:pt x="57551" y="59575"/>
                    </a:cubicBezTo>
                    <a:cubicBezTo>
                      <a:pt x="59575" y="58900"/>
                      <a:pt x="58225" y="56202"/>
                      <a:pt x="58225" y="54178"/>
                    </a:cubicBezTo>
                    <a:cubicBezTo>
                      <a:pt x="58225" y="39336"/>
                      <a:pt x="58225" y="25168"/>
                      <a:pt x="58225" y="10326"/>
                    </a:cubicBezTo>
                    <a:cubicBezTo>
                      <a:pt x="58225" y="4255"/>
                      <a:pt x="60924" y="3580"/>
                      <a:pt x="65646" y="3580"/>
                    </a:cubicBezTo>
                    <a:cubicBezTo>
                      <a:pt x="71044" y="3580"/>
                      <a:pt x="73742" y="4255"/>
                      <a:pt x="73067" y="10326"/>
                    </a:cubicBezTo>
                    <a:cubicBezTo>
                      <a:pt x="72393" y="23144"/>
                      <a:pt x="73067" y="35962"/>
                      <a:pt x="73067" y="48106"/>
                    </a:cubicBezTo>
                    <a:cubicBezTo>
                      <a:pt x="73067" y="48106"/>
                      <a:pt x="73067" y="48106"/>
                      <a:pt x="73067" y="48106"/>
                    </a:cubicBezTo>
                    <a:close/>
                  </a:path>
                </a:pathLst>
              </a:custGeom>
              <a:solidFill>
                <a:srgbClr val="0C0C0C"/>
              </a:solidFill>
              <a:ln w="6739" cap="flat">
                <a:noFill/>
                <a:prstDash val="solid"/>
                <a:miter/>
              </a:ln>
            </p:spPr>
            <p:txBody>
              <a:bodyPr rtlCol="0" anchor="ctr"/>
              <a:lstStyle/>
              <a:p>
                <a:endParaRPr lang="fr-FR"/>
              </a:p>
            </p:txBody>
          </p:sp>
          <p:sp>
            <p:nvSpPr>
              <p:cNvPr id="120" name="Forme libre : forme 20">
                <a:extLst>
                  <a:ext uri="{FF2B5EF4-FFF2-40B4-BE49-F238E27FC236}">
                    <a16:creationId xmlns="" xmlns:a16="http://schemas.microsoft.com/office/drawing/2014/main" id="{D29F7FC5-7ED5-344E-80B7-6844DA90BF79}"/>
                  </a:ext>
                </a:extLst>
              </p:cNvPr>
              <p:cNvSpPr/>
              <p:nvPr/>
            </p:nvSpPr>
            <p:spPr>
              <a:xfrm>
                <a:off x="2544124" y="5468614"/>
                <a:ext cx="96152" cy="122375"/>
              </a:xfrm>
              <a:custGeom>
                <a:avLst/>
                <a:gdLst>
                  <a:gd name="connsiteX0" fmla="*/ 4347 w 74209"/>
                  <a:gd name="connsiteY0" fmla="*/ 46896 h 94449"/>
                  <a:gd name="connsiteX1" fmla="*/ 4347 w 74209"/>
                  <a:gd name="connsiteY1" fmla="*/ 13165 h 94449"/>
                  <a:gd name="connsiteX2" fmla="*/ 6371 w 74209"/>
                  <a:gd name="connsiteY2" fmla="*/ 4394 h 94449"/>
                  <a:gd name="connsiteX3" fmla="*/ 21888 w 74209"/>
                  <a:gd name="connsiteY3" fmla="*/ 8442 h 94449"/>
                  <a:gd name="connsiteX4" fmla="*/ 52247 w 74209"/>
                  <a:gd name="connsiteY4" fmla="*/ 54992 h 94449"/>
                  <a:gd name="connsiteX5" fmla="*/ 56294 w 74209"/>
                  <a:gd name="connsiteY5" fmla="*/ 59715 h 94449"/>
                  <a:gd name="connsiteX6" fmla="*/ 57644 w 74209"/>
                  <a:gd name="connsiteY6" fmla="*/ 53643 h 94449"/>
                  <a:gd name="connsiteX7" fmla="*/ 57644 w 74209"/>
                  <a:gd name="connsiteY7" fmla="*/ 11815 h 94449"/>
                  <a:gd name="connsiteX8" fmla="*/ 65065 w 74209"/>
                  <a:gd name="connsiteY8" fmla="*/ 4394 h 94449"/>
                  <a:gd name="connsiteX9" fmla="*/ 73160 w 74209"/>
                  <a:gd name="connsiteY9" fmla="*/ 11815 h 94449"/>
                  <a:gd name="connsiteX10" fmla="*/ 73160 w 74209"/>
                  <a:gd name="connsiteY10" fmla="*/ 84001 h 94449"/>
                  <a:gd name="connsiteX11" fmla="*/ 71136 w 74209"/>
                  <a:gd name="connsiteY11" fmla="*/ 92097 h 94449"/>
                  <a:gd name="connsiteX12" fmla="*/ 58318 w 74209"/>
                  <a:gd name="connsiteY12" fmla="*/ 88049 h 94449"/>
                  <a:gd name="connsiteX13" fmla="*/ 29309 w 74209"/>
                  <a:gd name="connsiteY13" fmla="*/ 44198 h 94449"/>
                  <a:gd name="connsiteX14" fmla="*/ 20539 w 74209"/>
                  <a:gd name="connsiteY14" fmla="*/ 32729 h 94449"/>
                  <a:gd name="connsiteX15" fmla="*/ 19189 w 74209"/>
                  <a:gd name="connsiteY15" fmla="*/ 47571 h 94449"/>
                  <a:gd name="connsiteX16" fmla="*/ 19189 w 74209"/>
                  <a:gd name="connsiteY16" fmla="*/ 86700 h 94449"/>
                  <a:gd name="connsiteX17" fmla="*/ 11768 w 74209"/>
                  <a:gd name="connsiteY17" fmla="*/ 92772 h 94449"/>
                  <a:gd name="connsiteX18" fmla="*/ 3673 w 74209"/>
                  <a:gd name="connsiteY18" fmla="*/ 87375 h 94449"/>
                  <a:gd name="connsiteX19" fmla="*/ 4347 w 74209"/>
                  <a:gd name="connsiteY19" fmla="*/ 46896 h 94449"/>
                  <a:gd name="connsiteX20" fmla="*/ 4347 w 74209"/>
                  <a:gd name="connsiteY20" fmla="*/ 46896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209" h="94449">
                    <a:moveTo>
                      <a:pt x="4347" y="46896"/>
                    </a:moveTo>
                    <a:cubicBezTo>
                      <a:pt x="4347" y="35428"/>
                      <a:pt x="4347" y="23959"/>
                      <a:pt x="4347" y="13165"/>
                    </a:cubicBezTo>
                    <a:cubicBezTo>
                      <a:pt x="4347" y="10466"/>
                      <a:pt x="1649" y="5069"/>
                      <a:pt x="6371" y="4394"/>
                    </a:cubicBezTo>
                    <a:cubicBezTo>
                      <a:pt x="11768" y="3720"/>
                      <a:pt x="17840" y="1696"/>
                      <a:pt x="21888" y="8442"/>
                    </a:cubicBezTo>
                    <a:cubicBezTo>
                      <a:pt x="32008" y="23959"/>
                      <a:pt x="42127" y="39475"/>
                      <a:pt x="52247" y="54992"/>
                    </a:cubicBezTo>
                    <a:cubicBezTo>
                      <a:pt x="53596" y="57016"/>
                      <a:pt x="55620" y="59715"/>
                      <a:pt x="56294" y="59715"/>
                    </a:cubicBezTo>
                    <a:cubicBezTo>
                      <a:pt x="58993" y="58365"/>
                      <a:pt x="57644" y="55667"/>
                      <a:pt x="57644" y="53643"/>
                    </a:cubicBezTo>
                    <a:cubicBezTo>
                      <a:pt x="57644" y="39475"/>
                      <a:pt x="57644" y="25308"/>
                      <a:pt x="57644" y="11815"/>
                    </a:cubicBezTo>
                    <a:cubicBezTo>
                      <a:pt x="57644" y="5744"/>
                      <a:pt x="58993" y="3720"/>
                      <a:pt x="65065" y="4394"/>
                    </a:cubicBezTo>
                    <a:cubicBezTo>
                      <a:pt x="70462" y="4394"/>
                      <a:pt x="73160" y="5069"/>
                      <a:pt x="73160" y="11815"/>
                    </a:cubicBezTo>
                    <a:cubicBezTo>
                      <a:pt x="73160" y="36102"/>
                      <a:pt x="73160" y="59715"/>
                      <a:pt x="73160" y="84001"/>
                    </a:cubicBezTo>
                    <a:cubicBezTo>
                      <a:pt x="73160" y="86700"/>
                      <a:pt x="75184" y="91422"/>
                      <a:pt x="71136" y="92097"/>
                    </a:cubicBezTo>
                    <a:cubicBezTo>
                      <a:pt x="66414" y="92772"/>
                      <a:pt x="61692" y="94121"/>
                      <a:pt x="58318" y="88049"/>
                    </a:cubicBezTo>
                    <a:cubicBezTo>
                      <a:pt x="48874" y="73207"/>
                      <a:pt x="38754" y="59040"/>
                      <a:pt x="29309" y="44198"/>
                    </a:cubicBezTo>
                    <a:cubicBezTo>
                      <a:pt x="26610" y="40150"/>
                      <a:pt x="24587" y="35428"/>
                      <a:pt x="20539" y="32729"/>
                    </a:cubicBezTo>
                    <a:cubicBezTo>
                      <a:pt x="17840" y="37452"/>
                      <a:pt x="19189" y="42849"/>
                      <a:pt x="19189" y="47571"/>
                    </a:cubicBezTo>
                    <a:cubicBezTo>
                      <a:pt x="19189" y="60389"/>
                      <a:pt x="18515" y="73207"/>
                      <a:pt x="19189" y="86700"/>
                    </a:cubicBezTo>
                    <a:cubicBezTo>
                      <a:pt x="19864" y="93446"/>
                      <a:pt x="15816" y="92772"/>
                      <a:pt x="11768" y="92772"/>
                    </a:cubicBezTo>
                    <a:cubicBezTo>
                      <a:pt x="7721" y="92772"/>
                      <a:pt x="3673" y="94121"/>
                      <a:pt x="3673" y="87375"/>
                    </a:cubicBezTo>
                    <a:cubicBezTo>
                      <a:pt x="5022" y="72533"/>
                      <a:pt x="4347" y="59715"/>
                      <a:pt x="4347" y="46896"/>
                    </a:cubicBezTo>
                    <a:cubicBezTo>
                      <a:pt x="4347" y="46896"/>
                      <a:pt x="4347" y="46896"/>
                      <a:pt x="4347" y="46896"/>
                    </a:cubicBezTo>
                    <a:close/>
                  </a:path>
                </a:pathLst>
              </a:custGeom>
              <a:solidFill>
                <a:srgbClr val="0A0A0A"/>
              </a:solidFill>
              <a:ln w="6739" cap="flat">
                <a:noFill/>
                <a:prstDash val="solid"/>
                <a:miter/>
              </a:ln>
            </p:spPr>
            <p:txBody>
              <a:bodyPr rtlCol="0" anchor="ctr"/>
              <a:lstStyle/>
              <a:p>
                <a:endParaRPr lang="fr-FR"/>
              </a:p>
            </p:txBody>
          </p:sp>
          <p:sp>
            <p:nvSpPr>
              <p:cNvPr id="121" name="Forme libre : forme 21">
                <a:extLst>
                  <a:ext uri="{FF2B5EF4-FFF2-40B4-BE49-F238E27FC236}">
                    <a16:creationId xmlns="" xmlns:a16="http://schemas.microsoft.com/office/drawing/2014/main" id="{16A969BF-73E2-3144-B0F3-54069E1AA73B}"/>
                  </a:ext>
                </a:extLst>
              </p:cNvPr>
              <p:cNvSpPr/>
              <p:nvPr/>
            </p:nvSpPr>
            <p:spPr>
              <a:xfrm>
                <a:off x="3673596" y="5461803"/>
                <a:ext cx="113635" cy="122375"/>
              </a:xfrm>
              <a:custGeom>
                <a:avLst/>
                <a:gdLst>
                  <a:gd name="connsiteX0" fmla="*/ 89259 w 87702"/>
                  <a:gd name="connsiteY0" fmla="*/ 49455 h 94449"/>
                  <a:gd name="connsiteX1" fmla="*/ 46082 w 87702"/>
                  <a:gd name="connsiteY1" fmla="*/ 94656 h 94449"/>
                  <a:gd name="connsiteX2" fmla="*/ 3580 w 87702"/>
                  <a:gd name="connsiteY2" fmla="*/ 48781 h 94449"/>
                  <a:gd name="connsiteX3" fmla="*/ 46757 w 87702"/>
                  <a:gd name="connsiteY3" fmla="*/ 3580 h 94449"/>
                  <a:gd name="connsiteX4" fmla="*/ 89259 w 87702"/>
                  <a:gd name="connsiteY4" fmla="*/ 49455 h 94449"/>
                  <a:gd name="connsiteX5" fmla="*/ 73067 w 87702"/>
                  <a:gd name="connsiteY5" fmla="*/ 49455 h 94449"/>
                  <a:gd name="connsiteX6" fmla="*/ 46082 w 87702"/>
                  <a:gd name="connsiteY6" fmla="*/ 18422 h 94449"/>
                  <a:gd name="connsiteX7" fmla="*/ 19096 w 87702"/>
                  <a:gd name="connsiteY7" fmla="*/ 49455 h 94449"/>
                  <a:gd name="connsiteX8" fmla="*/ 35962 w 87702"/>
                  <a:gd name="connsiteY8" fmla="*/ 77790 h 94449"/>
                  <a:gd name="connsiteX9" fmla="*/ 73067 w 87702"/>
                  <a:gd name="connsiteY9" fmla="*/ 49455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7702" h="94449">
                    <a:moveTo>
                      <a:pt x="89259" y="49455"/>
                    </a:moveTo>
                    <a:cubicBezTo>
                      <a:pt x="89259" y="76441"/>
                      <a:pt x="71718" y="94656"/>
                      <a:pt x="46082" y="94656"/>
                    </a:cubicBezTo>
                    <a:cubicBezTo>
                      <a:pt x="20446" y="94656"/>
                      <a:pt x="3580" y="75766"/>
                      <a:pt x="3580" y="48781"/>
                    </a:cubicBezTo>
                    <a:cubicBezTo>
                      <a:pt x="3580" y="21795"/>
                      <a:pt x="21120" y="3580"/>
                      <a:pt x="46757" y="3580"/>
                    </a:cubicBezTo>
                    <a:cubicBezTo>
                      <a:pt x="72393" y="3580"/>
                      <a:pt x="89933" y="22470"/>
                      <a:pt x="89259" y="49455"/>
                    </a:cubicBezTo>
                    <a:close/>
                    <a:moveTo>
                      <a:pt x="73067" y="49455"/>
                    </a:moveTo>
                    <a:cubicBezTo>
                      <a:pt x="73067" y="29891"/>
                      <a:pt x="62948" y="18422"/>
                      <a:pt x="46082" y="18422"/>
                    </a:cubicBezTo>
                    <a:cubicBezTo>
                      <a:pt x="29216" y="18422"/>
                      <a:pt x="19096" y="30565"/>
                      <a:pt x="19096" y="49455"/>
                    </a:cubicBezTo>
                    <a:cubicBezTo>
                      <a:pt x="19096" y="63623"/>
                      <a:pt x="25168" y="73742"/>
                      <a:pt x="35962" y="77790"/>
                    </a:cubicBezTo>
                    <a:cubicBezTo>
                      <a:pt x="56201" y="85211"/>
                      <a:pt x="73067" y="71718"/>
                      <a:pt x="73067" y="49455"/>
                    </a:cubicBezTo>
                    <a:close/>
                  </a:path>
                </a:pathLst>
              </a:custGeom>
              <a:solidFill>
                <a:srgbClr val="0A0A0A"/>
              </a:solidFill>
              <a:ln w="6739" cap="flat">
                <a:noFill/>
                <a:prstDash val="solid"/>
                <a:miter/>
              </a:ln>
            </p:spPr>
            <p:txBody>
              <a:bodyPr rtlCol="0" anchor="ctr"/>
              <a:lstStyle/>
              <a:p>
                <a:endParaRPr lang="fr-FR"/>
              </a:p>
            </p:txBody>
          </p:sp>
          <p:sp>
            <p:nvSpPr>
              <p:cNvPr id="122" name="Forme libre : forme 22">
                <a:extLst>
                  <a:ext uri="{FF2B5EF4-FFF2-40B4-BE49-F238E27FC236}">
                    <a16:creationId xmlns="" xmlns:a16="http://schemas.microsoft.com/office/drawing/2014/main" id="{F860EE86-CDD2-7443-B432-7E1C3F5C75EB}"/>
                  </a:ext>
                </a:extLst>
              </p:cNvPr>
              <p:cNvSpPr/>
              <p:nvPr/>
            </p:nvSpPr>
            <p:spPr>
              <a:xfrm>
                <a:off x="3406118" y="5267750"/>
                <a:ext cx="113635" cy="122375"/>
              </a:xfrm>
              <a:custGeom>
                <a:avLst/>
                <a:gdLst>
                  <a:gd name="connsiteX0" fmla="*/ 3580 w 87702"/>
                  <a:gd name="connsiteY0" fmla="*/ 48781 h 94449"/>
                  <a:gd name="connsiteX1" fmla="*/ 46757 w 87702"/>
                  <a:gd name="connsiteY1" fmla="*/ 3580 h 94449"/>
                  <a:gd name="connsiteX2" fmla="*/ 89259 w 87702"/>
                  <a:gd name="connsiteY2" fmla="*/ 49455 h 94449"/>
                  <a:gd name="connsiteX3" fmla="*/ 45407 w 87702"/>
                  <a:gd name="connsiteY3" fmla="*/ 93981 h 94449"/>
                  <a:gd name="connsiteX4" fmla="*/ 3580 w 87702"/>
                  <a:gd name="connsiteY4" fmla="*/ 48781 h 94449"/>
                  <a:gd name="connsiteX5" fmla="*/ 73742 w 87702"/>
                  <a:gd name="connsiteY5" fmla="*/ 48781 h 94449"/>
                  <a:gd name="connsiteX6" fmla="*/ 56202 w 87702"/>
                  <a:gd name="connsiteY6" fmla="*/ 19097 h 94449"/>
                  <a:gd name="connsiteX7" fmla="*/ 22470 w 87702"/>
                  <a:gd name="connsiteY7" fmla="*/ 34613 h 94449"/>
                  <a:gd name="connsiteX8" fmla="*/ 35962 w 87702"/>
                  <a:gd name="connsiteY8" fmla="*/ 77115 h 94449"/>
                  <a:gd name="connsiteX9" fmla="*/ 73742 w 87702"/>
                  <a:gd name="connsiteY9" fmla="*/ 48781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7702" h="94449">
                    <a:moveTo>
                      <a:pt x="3580" y="48781"/>
                    </a:moveTo>
                    <a:cubicBezTo>
                      <a:pt x="3580" y="21795"/>
                      <a:pt x="21120" y="3580"/>
                      <a:pt x="46757" y="3580"/>
                    </a:cubicBezTo>
                    <a:cubicBezTo>
                      <a:pt x="71718" y="3580"/>
                      <a:pt x="89933" y="23144"/>
                      <a:pt x="89259" y="49455"/>
                    </a:cubicBezTo>
                    <a:cubicBezTo>
                      <a:pt x="89259" y="76441"/>
                      <a:pt x="71718" y="94656"/>
                      <a:pt x="45407" y="93981"/>
                    </a:cubicBezTo>
                    <a:cubicBezTo>
                      <a:pt x="21120" y="93981"/>
                      <a:pt x="3580" y="75766"/>
                      <a:pt x="3580" y="48781"/>
                    </a:cubicBezTo>
                    <a:close/>
                    <a:moveTo>
                      <a:pt x="73742" y="48781"/>
                    </a:moveTo>
                    <a:cubicBezTo>
                      <a:pt x="73742" y="33939"/>
                      <a:pt x="66996" y="23144"/>
                      <a:pt x="56202" y="19097"/>
                    </a:cubicBezTo>
                    <a:cubicBezTo>
                      <a:pt x="42034" y="14374"/>
                      <a:pt x="27867" y="21120"/>
                      <a:pt x="22470" y="34613"/>
                    </a:cubicBezTo>
                    <a:cubicBezTo>
                      <a:pt x="15723" y="52154"/>
                      <a:pt x="22470" y="71718"/>
                      <a:pt x="35962" y="77115"/>
                    </a:cubicBezTo>
                    <a:cubicBezTo>
                      <a:pt x="55527" y="85886"/>
                      <a:pt x="73742" y="72393"/>
                      <a:pt x="73742" y="48781"/>
                    </a:cubicBezTo>
                    <a:close/>
                  </a:path>
                </a:pathLst>
              </a:custGeom>
              <a:solidFill>
                <a:srgbClr val="0A0A0A"/>
              </a:solidFill>
              <a:ln w="6739" cap="flat">
                <a:noFill/>
                <a:prstDash val="solid"/>
                <a:miter/>
              </a:ln>
            </p:spPr>
            <p:txBody>
              <a:bodyPr rtlCol="0" anchor="ctr"/>
              <a:lstStyle/>
              <a:p>
                <a:endParaRPr lang="fr-FR"/>
              </a:p>
            </p:txBody>
          </p:sp>
          <p:sp>
            <p:nvSpPr>
              <p:cNvPr id="123" name="Forme libre : forme 23">
                <a:extLst>
                  <a:ext uri="{FF2B5EF4-FFF2-40B4-BE49-F238E27FC236}">
                    <a16:creationId xmlns="" xmlns:a16="http://schemas.microsoft.com/office/drawing/2014/main" id="{7E2D5A96-919D-BE4C-9BDE-9B7C8C0A9100}"/>
                  </a:ext>
                </a:extLst>
              </p:cNvPr>
              <p:cNvSpPr/>
              <p:nvPr/>
            </p:nvSpPr>
            <p:spPr>
              <a:xfrm>
                <a:off x="3134269" y="5464425"/>
                <a:ext cx="113635" cy="122375"/>
              </a:xfrm>
              <a:custGeom>
                <a:avLst/>
                <a:gdLst>
                  <a:gd name="connsiteX0" fmla="*/ 3580 w 87702"/>
                  <a:gd name="connsiteY0" fmla="*/ 48781 h 94449"/>
                  <a:gd name="connsiteX1" fmla="*/ 46757 w 87702"/>
                  <a:gd name="connsiteY1" fmla="*/ 3580 h 94449"/>
                  <a:gd name="connsiteX2" fmla="*/ 89933 w 87702"/>
                  <a:gd name="connsiteY2" fmla="*/ 48781 h 94449"/>
                  <a:gd name="connsiteX3" fmla="*/ 46757 w 87702"/>
                  <a:gd name="connsiteY3" fmla="*/ 93981 h 94449"/>
                  <a:gd name="connsiteX4" fmla="*/ 3580 w 87702"/>
                  <a:gd name="connsiteY4" fmla="*/ 48781 h 94449"/>
                  <a:gd name="connsiteX5" fmla="*/ 73742 w 87702"/>
                  <a:gd name="connsiteY5" fmla="*/ 48781 h 94449"/>
                  <a:gd name="connsiteX6" fmla="*/ 53503 w 87702"/>
                  <a:gd name="connsiteY6" fmla="*/ 18422 h 94449"/>
                  <a:gd name="connsiteX7" fmla="*/ 21120 w 87702"/>
                  <a:gd name="connsiteY7" fmla="*/ 37986 h 94449"/>
                  <a:gd name="connsiteX8" fmla="*/ 37312 w 87702"/>
                  <a:gd name="connsiteY8" fmla="*/ 77790 h 94449"/>
                  <a:gd name="connsiteX9" fmla="*/ 73742 w 87702"/>
                  <a:gd name="connsiteY9" fmla="*/ 48781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7702" h="94449">
                    <a:moveTo>
                      <a:pt x="3580" y="48781"/>
                    </a:moveTo>
                    <a:cubicBezTo>
                      <a:pt x="3580" y="21795"/>
                      <a:pt x="21120" y="3580"/>
                      <a:pt x="46757" y="3580"/>
                    </a:cubicBezTo>
                    <a:cubicBezTo>
                      <a:pt x="72393" y="3580"/>
                      <a:pt x="89933" y="21795"/>
                      <a:pt x="89933" y="48781"/>
                    </a:cubicBezTo>
                    <a:cubicBezTo>
                      <a:pt x="89933" y="75766"/>
                      <a:pt x="72393" y="93981"/>
                      <a:pt x="46757" y="93981"/>
                    </a:cubicBezTo>
                    <a:cubicBezTo>
                      <a:pt x="21120" y="93981"/>
                      <a:pt x="3580" y="75766"/>
                      <a:pt x="3580" y="48781"/>
                    </a:cubicBezTo>
                    <a:close/>
                    <a:moveTo>
                      <a:pt x="73742" y="48781"/>
                    </a:moveTo>
                    <a:cubicBezTo>
                      <a:pt x="73742" y="32589"/>
                      <a:pt x="66321" y="21120"/>
                      <a:pt x="53503" y="18422"/>
                    </a:cubicBezTo>
                    <a:cubicBezTo>
                      <a:pt x="37986" y="15049"/>
                      <a:pt x="25168" y="22470"/>
                      <a:pt x="21120" y="37986"/>
                    </a:cubicBezTo>
                    <a:cubicBezTo>
                      <a:pt x="16398" y="56202"/>
                      <a:pt x="23144" y="73067"/>
                      <a:pt x="37312" y="77790"/>
                    </a:cubicBezTo>
                    <a:cubicBezTo>
                      <a:pt x="56876" y="85211"/>
                      <a:pt x="73742" y="71718"/>
                      <a:pt x="73742" y="48781"/>
                    </a:cubicBezTo>
                    <a:close/>
                  </a:path>
                </a:pathLst>
              </a:custGeom>
              <a:solidFill>
                <a:srgbClr val="0A0A0A"/>
              </a:solidFill>
              <a:ln w="6739" cap="flat">
                <a:noFill/>
                <a:prstDash val="solid"/>
                <a:miter/>
              </a:ln>
            </p:spPr>
            <p:txBody>
              <a:bodyPr rtlCol="0" anchor="ctr"/>
              <a:lstStyle/>
              <a:p>
                <a:endParaRPr lang="fr-FR"/>
              </a:p>
            </p:txBody>
          </p:sp>
          <p:sp>
            <p:nvSpPr>
              <p:cNvPr id="124" name="Forme libre : forme 24">
                <a:extLst>
                  <a:ext uri="{FF2B5EF4-FFF2-40B4-BE49-F238E27FC236}">
                    <a16:creationId xmlns="" xmlns:a16="http://schemas.microsoft.com/office/drawing/2014/main" id="{FF52B709-C872-2F4E-BE1C-2E11A063A509}"/>
                  </a:ext>
                </a:extLst>
              </p:cNvPr>
              <p:cNvSpPr/>
              <p:nvPr/>
            </p:nvSpPr>
            <p:spPr>
              <a:xfrm>
                <a:off x="2414876" y="5467047"/>
                <a:ext cx="113635" cy="122375"/>
              </a:xfrm>
              <a:custGeom>
                <a:avLst/>
                <a:gdLst>
                  <a:gd name="connsiteX0" fmla="*/ 3580 w 87702"/>
                  <a:gd name="connsiteY0" fmla="*/ 48781 h 94449"/>
                  <a:gd name="connsiteX1" fmla="*/ 46757 w 87702"/>
                  <a:gd name="connsiteY1" fmla="*/ 3580 h 94449"/>
                  <a:gd name="connsiteX2" fmla="*/ 89259 w 87702"/>
                  <a:gd name="connsiteY2" fmla="*/ 49455 h 94449"/>
                  <a:gd name="connsiteX3" fmla="*/ 46082 w 87702"/>
                  <a:gd name="connsiteY3" fmla="*/ 94656 h 94449"/>
                  <a:gd name="connsiteX4" fmla="*/ 3580 w 87702"/>
                  <a:gd name="connsiteY4" fmla="*/ 48781 h 94449"/>
                  <a:gd name="connsiteX5" fmla="*/ 73067 w 87702"/>
                  <a:gd name="connsiteY5" fmla="*/ 48106 h 94449"/>
                  <a:gd name="connsiteX6" fmla="*/ 73067 w 87702"/>
                  <a:gd name="connsiteY6" fmla="*/ 43383 h 94449"/>
                  <a:gd name="connsiteX7" fmla="*/ 47431 w 87702"/>
                  <a:gd name="connsiteY7" fmla="*/ 18422 h 94449"/>
                  <a:gd name="connsiteX8" fmla="*/ 20446 w 87702"/>
                  <a:gd name="connsiteY8" fmla="*/ 42034 h 94449"/>
                  <a:gd name="connsiteX9" fmla="*/ 21795 w 87702"/>
                  <a:gd name="connsiteY9" fmla="*/ 62948 h 94449"/>
                  <a:gd name="connsiteX10" fmla="*/ 44733 w 87702"/>
                  <a:gd name="connsiteY10" fmla="*/ 79814 h 94449"/>
                  <a:gd name="connsiteX11" fmla="*/ 73067 w 87702"/>
                  <a:gd name="connsiteY11" fmla="*/ 48106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702" h="94449">
                    <a:moveTo>
                      <a:pt x="3580" y="48781"/>
                    </a:moveTo>
                    <a:cubicBezTo>
                      <a:pt x="3580" y="21795"/>
                      <a:pt x="21120" y="3580"/>
                      <a:pt x="46757" y="3580"/>
                    </a:cubicBezTo>
                    <a:cubicBezTo>
                      <a:pt x="71718" y="3580"/>
                      <a:pt x="89933" y="22470"/>
                      <a:pt x="89259" y="49455"/>
                    </a:cubicBezTo>
                    <a:cubicBezTo>
                      <a:pt x="89259" y="76441"/>
                      <a:pt x="71718" y="94656"/>
                      <a:pt x="46082" y="94656"/>
                    </a:cubicBezTo>
                    <a:cubicBezTo>
                      <a:pt x="20446" y="93981"/>
                      <a:pt x="3580" y="75766"/>
                      <a:pt x="3580" y="48781"/>
                    </a:cubicBezTo>
                    <a:close/>
                    <a:moveTo>
                      <a:pt x="73067" y="48106"/>
                    </a:moveTo>
                    <a:cubicBezTo>
                      <a:pt x="73067" y="47431"/>
                      <a:pt x="73067" y="45407"/>
                      <a:pt x="73067" y="43383"/>
                    </a:cubicBezTo>
                    <a:cubicBezTo>
                      <a:pt x="71044" y="27867"/>
                      <a:pt x="61599" y="19097"/>
                      <a:pt x="47431" y="18422"/>
                    </a:cubicBezTo>
                    <a:cubicBezTo>
                      <a:pt x="33264" y="18422"/>
                      <a:pt x="23144" y="27192"/>
                      <a:pt x="20446" y="42034"/>
                    </a:cubicBezTo>
                    <a:cubicBezTo>
                      <a:pt x="19097" y="48781"/>
                      <a:pt x="19771" y="56202"/>
                      <a:pt x="21795" y="62948"/>
                    </a:cubicBezTo>
                    <a:cubicBezTo>
                      <a:pt x="25168" y="73067"/>
                      <a:pt x="33939" y="79814"/>
                      <a:pt x="44733" y="79814"/>
                    </a:cubicBezTo>
                    <a:cubicBezTo>
                      <a:pt x="62273" y="80488"/>
                      <a:pt x="73067" y="69020"/>
                      <a:pt x="73067" y="48106"/>
                    </a:cubicBezTo>
                    <a:close/>
                  </a:path>
                </a:pathLst>
              </a:custGeom>
              <a:solidFill>
                <a:srgbClr val="0A0A0A"/>
              </a:solidFill>
              <a:ln w="6739" cap="flat">
                <a:noFill/>
                <a:prstDash val="solid"/>
                <a:miter/>
              </a:ln>
            </p:spPr>
            <p:txBody>
              <a:bodyPr rtlCol="0" anchor="ctr"/>
              <a:lstStyle/>
              <a:p>
                <a:endParaRPr lang="fr-FR"/>
              </a:p>
            </p:txBody>
          </p:sp>
          <p:sp>
            <p:nvSpPr>
              <p:cNvPr id="125" name="Forme libre : forme 25">
                <a:extLst>
                  <a:ext uri="{FF2B5EF4-FFF2-40B4-BE49-F238E27FC236}">
                    <a16:creationId xmlns="" xmlns:a16="http://schemas.microsoft.com/office/drawing/2014/main" id="{5897068A-10CB-2F4C-A5E5-C729AFC2C878}"/>
                  </a:ext>
                </a:extLst>
              </p:cNvPr>
              <p:cNvSpPr/>
              <p:nvPr/>
            </p:nvSpPr>
            <p:spPr>
              <a:xfrm>
                <a:off x="1571358" y="5470543"/>
                <a:ext cx="113635" cy="122375"/>
              </a:xfrm>
              <a:custGeom>
                <a:avLst/>
                <a:gdLst>
                  <a:gd name="connsiteX0" fmla="*/ 3580 w 87702"/>
                  <a:gd name="connsiteY0" fmla="*/ 48781 h 94449"/>
                  <a:gd name="connsiteX1" fmla="*/ 46757 w 87702"/>
                  <a:gd name="connsiteY1" fmla="*/ 3580 h 94449"/>
                  <a:gd name="connsiteX2" fmla="*/ 89933 w 87702"/>
                  <a:gd name="connsiteY2" fmla="*/ 48781 h 94449"/>
                  <a:gd name="connsiteX3" fmla="*/ 46757 w 87702"/>
                  <a:gd name="connsiteY3" fmla="*/ 93981 h 94449"/>
                  <a:gd name="connsiteX4" fmla="*/ 3580 w 87702"/>
                  <a:gd name="connsiteY4" fmla="*/ 48781 h 94449"/>
                  <a:gd name="connsiteX5" fmla="*/ 73742 w 87702"/>
                  <a:gd name="connsiteY5" fmla="*/ 49455 h 94449"/>
                  <a:gd name="connsiteX6" fmla="*/ 56876 w 87702"/>
                  <a:gd name="connsiteY6" fmla="*/ 19771 h 94449"/>
                  <a:gd name="connsiteX7" fmla="*/ 22470 w 87702"/>
                  <a:gd name="connsiteY7" fmla="*/ 34613 h 94449"/>
                  <a:gd name="connsiteX8" fmla="*/ 36637 w 87702"/>
                  <a:gd name="connsiteY8" fmla="*/ 77790 h 94449"/>
                  <a:gd name="connsiteX9" fmla="*/ 73742 w 87702"/>
                  <a:gd name="connsiteY9" fmla="*/ 49455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7702" h="94449">
                    <a:moveTo>
                      <a:pt x="3580" y="48781"/>
                    </a:moveTo>
                    <a:cubicBezTo>
                      <a:pt x="3580" y="21795"/>
                      <a:pt x="21120" y="3580"/>
                      <a:pt x="46757" y="3580"/>
                    </a:cubicBezTo>
                    <a:cubicBezTo>
                      <a:pt x="71718" y="3580"/>
                      <a:pt x="89933" y="22470"/>
                      <a:pt x="89933" y="48781"/>
                    </a:cubicBezTo>
                    <a:cubicBezTo>
                      <a:pt x="89933" y="75766"/>
                      <a:pt x="72393" y="93981"/>
                      <a:pt x="46757" y="93981"/>
                    </a:cubicBezTo>
                    <a:cubicBezTo>
                      <a:pt x="21120" y="94656"/>
                      <a:pt x="3580" y="75766"/>
                      <a:pt x="3580" y="48781"/>
                    </a:cubicBezTo>
                    <a:close/>
                    <a:moveTo>
                      <a:pt x="73742" y="49455"/>
                    </a:moveTo>
                    <a:cubicBezTo>
                      <a:pt x="73742" y="34613"/>
                      <a:pt x="67670" y="23819"/>
                      <a:pt x="56876" y="19771"/>
                    </a:cubicBezTo>
                    <a:cubicBezTo>
                      <a:pt x="42709" y="14374"/>
                      <a:pt x="27867" y="21120"/>
                      <a:pt x="22470" y="34613"/>
                    </a:cubicBezTo>
                    <a:cubicBezTo>
                      <a:pt x="15723" y="52154"/>
                      <a:pt x="22470" y="72393"/>
                      <a:pt x="36637" y="77790"/>
                    </a:cubicBezTo>
                    <a:cubicBezTo>
                      <a:pt x="56202" y="85886"/>
                      <a:pt x="73067" y="72393"/>
                      <a:pt x="73742" y="49455"/>
                    </a:cubicBezTo>
                    <a:close/>
                  </a:path>
                </a:pathLst>
              </a:custGeom>
              <a:solidFill>
                <a:srgbClr val="080808"/>
              </a:solidFill>
              <a:ln w="6739" cap="flat">
                <a:noFill/>
                <a:prstDash val="solid"/>
                <a:miter/>
              </a:ln>
            </p:spPr>
            <p:txBody>
              <a:bodyPr rtlCol="0" anchor="ctr"/>
              <a:lstStyle/>
              <a:p>
                <a:endParaRPr lang="fr-FR"/>
              </a:p>
            </p:txBody>
          </p:sp>
          <p:sp>
            <p:nvSpPr>
              <p:cNvPr id="126" name="Forme libre : forme 26">
                <a:extLst>
                  <a:ext uri="{FF2B5EF4-FFF2-40B4-BE49-F238E27FC236}">
                    <a16:creationId xmlns="" xmlns:a16="http://schemas.microsoft.com/office/drawing/2014/main" id="{7AD7A869-D022-874C-8B72-DF0B645C661F}"/>
                  </a:ext>
                </a:extLst>
              </p:cNvPr>
              <p:cNvSpPr/>
              <p:nvPr/>
            </p:nvSpPr>
            <p:spPr>
              <a:xfrm>
                <a:off x="3379020" y="5464098"/>
                <a:ext cx="104893" cy="122375"/>
              </a:xfrm>
              <a:custGeom>
                <a:avLst/>
                <a:gdLst>
                  <a:gd name="connsiteX0" fmla="*/ 23144 w 80956"/>
                  <a:gd name="connsiteY0" fmla="*/ 91535 h 94449"/>
                  <a:gd name="connsiteX1" fmla="*/ 5604 w 80956"/>
                  <a:gd name="connsiteY1" fmla="*/ 90186 h 94449"/>
                  <a:gd name="connsiteX2" fmla="*/ 4255 w 80956"/>
                  <a:gd name="connsiteY2" fmla="*/ 70621 h 94449"/>
                  <a:gd name="connsiteX3" fmla="*/ 3580 w 80956"/>
                  <a:gd name="connsiteY3" fmla="*/ 10579 h 94449"/>
                  <a:gd name="connsiteX4" fmla="*/ 11001 w 80956"/>
                  <a:gd name="connsiteY4" fmla="*/ 3832 h 94449"/>
                  <a:gd name="connsiteX5" fmla="*/ 46757 w 80956"/>
                  <a:gd name="connsiteY5" fmla="*/ 4507 h 94449"/>
                  <a:gd name="connsiteX6" fmla="*/ 79814 w 80956"/>
                  <a:gd name="connsiteY6" fmla="*/ 51057 h 94449"/>
                  <a:gd name="connsiteX7" fmla="*/ 40010 w 80956"/>
                  <a:gd name="connsiteY7" fmla="*/ 90860 h 94449"/>
                  <a:gd name="connsiteX8" fmla="*/ 23144 w 80956"/>
                  <a:gd name="connsiteY8" fmla="*/ 91535 h 94449"/>
                  <a:gd name="connsiteX9" fmla="*/ 19097 w 80956"/>
                  <a:gd name="connsiteY9" fmla="*/ 48358 h 94449"/>
                  <a:gd name="connsiteX10" fmla="*/ 19097 w 80956"/>
                  <a:gd name="connsiteY10" fmla="*/ 48358 h 94449"/>
                  <a:gd name="connsiteX11" fmla="*/ 19097 w 80956"/>
                  <a:gd name="connsiteY11" fmla="*/ 57803 h 94449"/>
                  <a:gd name="connsiteX12" fmla="*/ 40010 w 80956"/>
                  <a:gd name="connsiteY12" fmla="*/ 76693 h 94449"/>
                  <a:gd name="connsiteX13" fmla="*/ 60924 w 80956"/>
                  <a:gd name="connsiteY13" fmla="*/ 63875 h 94449"/>
                  <a:gd name="connsiteX14" fmla="*/ 33939 w 80956"/>
                  <a:gd name="connsiteY14" fmla="*/ 18674 h 94449"/>
                  <a:gd name="connsiteX15" fmla="*/ 25168 w 80956"/>
                  <a:gd name="connsiteY15" fmla="*/ 18674 h 94449"/>
                  <a:gd name="connsiteX16" fmla="*/ 19771 w 80956"/>
                  <a:gd name="connsiteY16" fmla="*/ 24746 h 94449"/>
                  <a:gd name="connsiteX17" fmla="*/ 19097 w 80956"/>
                  <a:gd name="connsiteY17" fmla="*/ 48358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0956" h="94449">
                    <a:moveTo>
                      <a:pt x="23144" y="91535"/>
                    </a:moveTo>
                    <a:cubicBezTo>
                      <a:pt x="18422" y="90860"/>
                      <a:pt x="9652" y="94908"/>
                      <a:pt x="5604" y="90186"/>
                    </a:cubicBezTo>
                    <a:cubicBezTo>
                      <a:pt x="2231" y="86138"/>
                      <a:pt x="4255" y="77367"/>
                      <a:pt x="4255" y="70621"/>
                    </a:cubicBezTo>
                    <a:cubicBezTo>
                      <a:pt x="4255" y="50382"/>
                      <a:pt x="4255" y="30818"/>
                      <a:pt x="3580" y="10579"/>
                    </a:cubicBezTo>
                    <a:cubicBezTo>
                      <a:pt x="3580" y="4507"/>
                      <a:pt x="5604" y="3157"/>
                      <a:pt x="11001" y="3832"/>
                    </a:cubicBezTo>
                    <a:cubicBezTo>
                      <a:pt x="22470" y="4507"/>
                      <a:pt x="34613" y="2483"/>
                      <a:pt x="46757" y="4507"/>
                    </a:cubicBezTo>
                    <a:cubicBezTo>
                      <a:pt x="68345" y="8555"/>
                      <a:pt x="81838" y="26770"/>
                      <a:pt x="79814" y="51057"/>
                    </a:cubicBezTo>
                    <a:cubicBezTo>
                      <a:pt x="78465" y="74669"/>
                      <a:pt x="62948" y="90186"/>
                      <a:pt x="40010" y="90860"/>
                    </a:cubicBezTo>
                    <a:cubicBezTo>
                      <a:pt x="35288" y="92210"/>
                      <a:pt x="29891" y="91535"/>
                      <a:pt x="23144" y="91535"/>
                    </a:cubicBezTo>
                    <a:close/>
                    <a:moveTo>
                      <a:pt x="19097" y="48358"/>
                    </a:moveTo>
                    <a:cubicBezTo>
                      <a:pt x="19097" y="48358"/>
                      <a:pt x="19097" y="48358"/>
                      <a:pt x="19097" y="48358"/>
                    </a:cubicBezTo>
                    <a:cubicBezTo>
                      <a:pt x="19097" y="51731"/>
                      <a:pt x="19097" y="55105"/>
                      <a:pt x="19097" y="57803"/>
                    </a:cubicBezTo>
                    <a:cubicBezTo>
                      <a:pt x="19097" y="78042"/>
                      <a:pt x="19097" y="78042"/>
                      <a:pt x="40010" y="76693"/>
                    </a:cubicBezTo>
                    <a:cubicBezTo>
                      <a:pt x="49455" y="76018"/>
                      <a:pt x="56202" y="71970"/>
                      <a:pt x="60924" y="63875"/>
                    </a:cubicBezTo>
                    <a:cubicBezTo>
                      <a:pt x="72393" y="40937"/>
                      <a:pt x="58900" y="18674"/>
                      <a:pt x="33939" y="18674"/>
                    </a:cubicBezTo>
                    <a:cubicBezTo>
                      <a:pt x="31240" y="18674"/>
                      <a:pt x="27867" y="18674"/>
                      <a:pt x="25168" y="18674"/>
                    </a:cubicBezTo>
                    <a:cubicBezTo>
                      <a:pt x="20446" y="18000"/>
                      <a:pt x="19097" y="20698"/>
                      <a:pt x="19771" y="24746"/>
                    </a:cubicBezTo>
                    <a:cubicBezTo>
                      <a:pt x="19097" y="32842"/>
                      <a:pt x="19097" y="40262"/>
                      <a:pt x="19097" y="48358"/>
                    </a:cubicBezTo>
                    <a:close/>
                  </a:path>
                </a:pathLst>
              </a:custGeom>
              <a:solidFill>
                <a:srgbClr val="080808"/>
              </a:solidFill>
              <a:ln w="6739" cap="flat">
                <a:noFill/>
                <a:prstDash val="solid"/>
                <a:miter/>
              </a:ln>
            </p:spPr>
            <p:txBody>
              <a:bodyPr rtlCol="0" anchor="ctr"/>
              <a:lstStyle/>
              <a:p>
                <a:endParaRPr lang="fr-FR"/>
              </a:p>
            </p:txBody>
          </p:sp>
          <p:sp>
            <p:nvSpPr>
              <p:cNvPr id="127" name="Forme libre : forme 27">
                <a:extLst>
                  <a:ext uri="{FF2B5EF4-FFF2-40B4-BE49-F238E27FC236}">
                    <a16:creationId xmlns="" xmlns:a16="http://schemas.microsoft.com/office/drawing/2014/main" id="{DA21C4C2-ACEB-7D49-83A0-00F1402A8D88}"/>
                  </a:ext>
                </a:extLst>
              </p:cNvPr>
              <p:cNvSpPr/>
              <p:nvPr/>
            </p:nvSpPr>
            <p:spPr>
              <a:xfrm>
                <a:off x="2698088" y="5468795"/>
                <a:ext cx="104893" cy="122375"/>
              </a:xfrm>
              <a:custGeom>
                <a:avLst/>
                <a:gdLst>
                  <a:gd name="connsiteX0" fmla="*/ 3580 w 80956"/>
                  <a:gd name="connsiteY0" fmla="*/ 46757 h 94449"/>
                  <a:gd name="connsiteX1" fmla="*/ 3580 w 80956"/>
                  <a:gd name="connsiteY1" fmla="*/ 8977 h 94449"/>
                  <a:gd name="connsiteX2" fmla="*/ 8977 w 80956"/>
                  <a:gd name="connsiteY2" fmla="*/ 3580 h 94449"/>
                  <a:gd name="connsiteX3" fmla="*/ 37986 w 80956"/>
                  <a:gd name="connsiteY3" fmla="*/ 3580 h 94449"/>
                  <a:gd name="connsiteX4" fmla="*/ 79814 w 80956"/>
                  <a:gd name="connsiteY4" fmla="*/ 46757 h 94449"/>
                  <a:gd name="connsiteX5" fmla="*/ 39336 w 80956"/>
                  <a:gd name="connsiteY5" fmla="*/ 91283 h 94449"/>
                  <a:gd name="connsiteX6" fmla="*/ 9652 w 80956"/>
                  <a:gd name="connsiteY6" fmla="*/ 91283 h 94449"/>
                  <a:gd name="connsiteX7" fmla="*/ 4255 w 80956"/>
                  <a:gd name="connsiteY7" fmla="*/ 85211 h 94449"/>
                  <a:gd name="connsiteX8" fmla="*/ 3580 w 80956"/>
                  <a:gd name="connsiteY8" fmla="*/ 46757 h 94449"/>
                  <a:gd name="connsiteX9" fmla="*/ 3580 w 80956"/>
                  <a:gd name="connsiteY9" fmla="*/ 46757 h 94449"/>
                  <a:gd name="connsiteX10" fmla="*/ 18422 w 80956"/>
                  <a:gd name="connsiteY10" fmla="*/ 46757 h 94449"/>
                  <a:gd name="connsiteX11" fmla="*/ 18422 w 80956"/>
                  <a:gd name="connsiteY11" fmla="*/ 46757 h 94449"/>
                  <a:gd name="connsiteX12" fmla="*/ 18422 w 80956"/>
                  <a:gd name="connsiteY12" fmla="*/ 58900 h 94449"/>
                  <a:gd name="connsiteX13" fmla="*/ 35288 w 80956"/>
                  <a:gd name="connsiteY13" fmla="*/ 75766 h 94449"/>
                  <a:gd name="connsiteX14" fmla="*/ 62948 w 80956"/>
                  <a:gd name="connsiteY14" fmla="*/ 46757 h 94449"/>
                  <a:gd name="connsiteX15" fmla="*/ 35288 w 80956"/>
                  <a:gd name="connsiteY15" fmla="*/ 17747 h 94449"/>
                  <a:gd name="connsiteX16" fmla="*/ 26517 w 80956"/>
                  <a:gd name="connsiteY16" fmla="*/ 17747 h 94449"/>
                  <a:gd name="connsiteX17" fmla="*/ 17747 w 80956"/>
                  <a:gd name="connsiteY17" fmla="*/ 25843 h 94449"/>
                  <a:gd name="connsiteX18" fmla="*/ 18422 w 80956"/>
                  <a:gd name="connsiteY18" fmla="*/ 46757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0956" h="94449">
                    <a:moveTo>
                      <a:pt x="3580" y="46757"/>
                    </a:moveTo>
                    <a:cubicBezTo>
                      <a:pt x="3580" y="33939"/>
                      <a:pt x="3580" y="21120"/>
                      <a:pt x="3580" y="8977"/>
                    </a:cubicBezTo>
                    <a:cubicBezTo>
                      <a:pt x="3580" y="4929"/>
                      <a:pt x="4255" y="3580"/>
                      <a:pt x="8977" y="3580"/>
                    </a:cubicBezTo>
                    <a:cubicBezTo>
                      <a:pt x="18422" y="3580"/>
                      <a:pt x="28541" y="3580"/>
                      <a:pt x="37986" y="3580"/>
                    </a:cubicBezTo>
                    <a:cubicBezTo>
                      <a:pt x="62273" y="3580"/>
                      <a:pt x="79139" y="21120"/>
                      <a:pt x="79814" y="46757"/>
                    </a:cubicBezTo>
                    <a:cubicBezTo>
                      <a:pt x="79814" y="72393"/>
                      <a:pt x="63622" y="89933"/>
                      <a:pt x="39336" y="91283"/>
                    </a:cubicBezTo>
                    <a:cubicBezTo>
                      <a:pt x="29216" y="91957"/>
                      <a:pt x="19097" y="91283"/>
                      <a:pt x="9652" y="91283"/>
                    </a:cubicBezTo>
                    <a:cubicBezTo>
                      <a:pt x="4929" y="91283"/>
                      <a:pt x="4255" y="89259"/>
                      <a:pt x="4255" y="85211"/>
                    </a:cubicBezTo>
                    <a:cubicBezTo>
                      <a:pt x="4255" y="71718"/>
                      <a:pt x="3580" y="59575"/>
                      <a:pt x="3580" y="46757"/>
                    </a:cubicBezTo>
                    <a:cubicBezTo>
                      <a:pt x="3580" y="46757"/>
                      <a:pt x="3580" y="46757"/>
                      <a:pt x="3580" y="46757"/>
                    </a:cubicBezTo>
                    <a:close/>
                    <a:moveTo>
                      <a:pt x="18422" y="46757"/>
                    </a:moveTo>
                    <a:cubicBezTo>
                      <a:pt x="18422" y="46757"/>
                      <a:pt x="18422" y="46757"/>
                      <a:pt x="18422" y="46757"/>
                    </a:cubicBezTo>
                    <a:cubicBezTo>
                      <a:pt x="18422" y="50804"/>
                      <a:pt x="18422" y="54852"/>
                      <a:pt x="18422" y="58900"/>
                    </a:cubicBezTo>
                    <a:cubicBezTo>
                      <a:pt x="18422" y="76441"/>
                      <a:pt x="18422" y="76441"/>
                      <a:pt x="35288" y="75766"/>
                    </a:cubicBezTo>
                    <a:cubicBezTo>
                      <a:pt x="53503" y="75766"/>
                      <a:pt x="62948" y="65646"/>
                      <a:pt x="62948" y="46757"/>
                    </a:cubicBezTo>
                    <a:cubicBezTo>
                      <a:pt x="62948" y="27867"/>
                      <a:pt x="53503" y="17747"/>
                      <a:pt x="35288" y="17747"/>
                    </a:cubicBezTo>
                    <a:cubicBezTo>
                      <a:pt x="32589" y="17747"/>
                      <a:pt x="29216" y="18422"/>
                      <a:pt x="26517" y="17747"/>
                    </a:cubicBezTo>
                    <a:cubicBezTo>
                      <a:pt x="19771" y="17073"/>
                      <a:pt x="17073" y="19097"/>
                      <a:pt x="17747" y="25843"/>
                    </a:cubicBezTo>
                    <a:cubicBezTo>
                      <a:pt x="19097" y="32589"/>
                      <a:pt x="18422" y="40010"/>
                      <a:pt x="18422" y="46757"/>
                    </a:cubicBezTo>
                    <a:close/>
                  </a:path>
                </a:pathLst>
              </a:custGeom>
              <a:solidFill>
                <a:srgbClr val="080808"/>
              </a:solidFill>
              <a:ln w="6739" cap="flat">
                <a:noFill/>
                <a:prstDash val="solid"/>
                <a:miter/>
              </a:ln>
            </p:spPr>
            <p:txBody>
              <a:bodyPr rtlCol="0" anchor="ctr"/>
              <a:lstStyle/>
              <a:p>
                <a:endParaRPr lang="fr-FR"/>
              </a:p>
            </p:txBody>
          </p:sp>
          <p:sp>
            <p:nvSpPr>
              <p:cNvPr id="128" name="Forme libre : forme 28">
                <a:extLst>
                  <a:ext uri="{FF2B5EF4-FFF2-40B4-BE49-F238E27FC236}">
                    <a16:creationId xmlns="" xmlns:a16="http://schemas.microsoft.com/office/drawing/2014/main" id="{DC00E58A-F70B-BD44-B201-3EA6A59E4CD3}"/>
                  </a:ext>
                </a:extLst>
              </p:cNvPr>
              <p:cNvSpPr/>
              <p:nvPr/>
            </p:nvSpPr>
            <p:spPr>
              <a:xfrm>
                <a:off x="4052086" y="5462677"/>
                <a:ext cx="104893" cy="122375"/>
              </a:xfrm>
              <a:custGeom>
                <a:avLst/>
                <a:gdLst>
                  <a:gd name="connsiteX0" fmla="*/ 4255 w 80956"/>
                  <a:gd name="connsiteY0" fmla="*/ 46757 h 94449"/>
                  <a:gd name="connsiteX1" fmla="*/ 4255 w 80956"/>
                  <a:gd name="connsiteY1" fmla="*/ 9652 h 94449"/>
                  <a:gd name="connsiteX2" fmla="*/ 10326 w 80956"/>
                  <a:gd name="connsiteY2" fmla="*/ 3580 h 94449"/>
                  <a:gd name="connsiteX3" fmla="*/ 38661 w 80956"/>
                  <a:gd name="connsiteY3" fmla="*/ 3580 h 94449"/>
                  <a:gd name="connsiteX4" fmla="*/ 79814 w 80956"/>
                  <a:gd name="connsiteY4" fmla="*/ 46082 h 94449"/>
                  <a:gd name="connsiteX5" fmla="*/ 40010 w 80956"/>
                  <a:gd name="connsiteY5" fmla="*/ 91283 h 94449"/>
                  <a:gd name="connsiteX6" fmla="*/ 8977 w 80956"/>
                  <a:gd name="connsiteY6" fmla="*/ 91283 h 94449"/>
                  <a:gd name="connsiteX7" fmla="*/ 3580 w 80956"/>
                  <a:gd name="connsiteY7" fmla="*/ 85886 h 94449"/>
                  <a:gd name="connsiteX8" fmla="*/ 4255 w 80956"/>
                  <a:gd name="connsiteY8" fmla="*/ 46757 h 94449"/>
                  <a:gd name="connsiteX9" fmla="*/ 4255 w 80956"/>
                  <a:gd name="connsiteY9" fmla="*/ 46757 h 94449"/>
                  <a:gd name="connsiteX10" fmla="*/ 19097 w 80956"/>
                  <a:gd name="connsiteY10" fmla="*/ 47431 h 94449"/>
                  <a:gd name="connsiteX11" fmla="*/ 19097 w 80956"/>
                  <a:gd name="connsiteY11" fmla="*/ 47431 h 94449"/>
                  <a:gd name="connsiteX12" fmla="*/ 19097 w 80956"/>
                  <a:gd name="connsiteY12" fmla="*/ 58900 h 94449"/>
                  <a:gd name="connsiteX13" fmla="*/ 37312 w 80956"/>
                  <a:gd name="connsiteY13" fmla="*/ 76441 h 94449"/>
                  <a:gd name="connsiteX14" fmla="*/ 64297 w 80956"/>
                  <a:gd name="connsiteY14" fmla="*/ 47431 h 94449"/>
                  <a:gd name="connsiteX15" fmla="*/ 37312 w 80956"/>
                  <a:gd name="connsiteY15" fmla="*/ 18422 h 94449"/>
                  <a:gd name="connsiteX16" fmla="*/ 24494 w 80956"/>
                  <a:gd name="connsiteY16" fmla="*/ 18422 h 94449"/>
                  <a:gd name="connsiteX17" fmla="*/ 19771 w 80956"/>
                  <a:gd name="connsiteY17" fmla="*/ 23144 h 94449"/>
                  <a:gd name="connsiteX18" fmla="*/ 19097 w 80956"/>
                  <a:gd name="connsiteY18" fmla="*/ 47431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0956" h="94449">
                    <a:moveTo>
                      <a:pt x="4255" y="46757"/>
                    </a:moveTo>
                    <a:cubicBezTo>
                      <a:pt x="4255" y="34613"/>
                      <a:pt x="4255" y="21795"/>
                      <a:pt x="4255" y="9652"/>
                    </a:cubicBezTo>
                    <a:cubicBezTo>
                      <a:pt x="4255" y="4254"/>
                      <a:pt x="5604" y="3580"/>
                      <a:pt x="10326" y="3580"/>
                    </a:cubicBezTo>
                    <a:cubicBezTo>
                      <a:pt x="19771" y="4254"/>
                      <a:pt x="29216" y="3580"/>
                      <a:pt x="38661" y="3580"/>
                    </a:cubicBezTo>
                    <a:cubicBezTo>
                      <a:pt x="62948" y="4254"/>
                      <a:pt x="79814" y="21120"/>
                      <a:pt x="79814" y="46082"/>
                    </a:cubicBezTo>
                    <a:cubicBezTo>
                      <a:pt x="80488" y="71718"/>
                      <a:pt x="64297" y="89933"/>
                      <a:pt x="40010" y="91283"/>
                    </a:cubicBezTo>
                    <a:cubicBezTo>
                      <a:pt x="29891" y="91957"/>
                      <a:pt x="19771" y="91283"/>
                      <a:pt x="8977" y="91283"/>
                    </a:cubicBezTo>
                    <a:cubicBezTo>
                      <a:pt x="4255" y="91283"/>
                      <a:pt x="3580" y="89933"/>
                      <a:pt x="3580" y="85886"/>
                    </a:cubicBezTo>
                    <a:cubicBezTo>
                      <a:pt x="4929" y="72393"/>
                      <a:pt x="4929" y="59575"/>
                      <a:pt x="4255" y="46757"/>
                    </a:cubicBezTo>
                    <a:cubicBezTo>
                      <a:pt x="4929" y="46757"/>
                      <a:pt x="4255" y="46757"/>
                      <a:pt x="4255" y="46757"/>
                    </a:cubicBezTo>
                    <a:close/>
                    <a:moveTo>
                      <a:pt x="19097" y="47431"/>
                    </a:moveTo>
                    <a:cubicBezTo>
                      <a:pt x="19097" y="47431"/>
                      <a:pt x="19097" y="47431"/>
                      <a:pt x="19097" y="47431"/>
                    </a:cubicBezTo>
                    <a:cubicBezTo>
                      <a:pt x="19097" y="51479"/>
                      <a:pt x="19097" y="54852"/>
                      <a:pt x="19097" y="58900"/>
                    </a:cubicBezTo>
                    <a:cubicBezTo>
                      <a:pt x="19097" y="77115"/>
                      <a:pt x="19097" y="77115"/>
                      <a:pt x="37312" y="76441"/>
                    </a:cubicBezTo>
                    <a:cubicBezTo>
                      <a:pt x="54852" y="76441"/>
                      <a:pt x="64297" y="65646"/>
                      <a:pt x="64297" y="47431"/>
                    </a:cubicBezTo>
                    <a:cubicBezTo>
                      <a:pt x="64297" y="28541"/>
                      <a:pt x="54852" y="18422"/>
                      <a:pt x="37312" y="18422"/>
                    </a:cubicBezTo>
                    <a:cubicBezTo>
                      <a:pt x="33264" y="18422"/>
                      <a:pt x="28542" y="18422"/>
                      <a:pt x="24494" y="18422"/>
                    </a:cubicBezTo>
                    <a:cubicBezTo>
                      <a:pt x="20446" y="18422"/>
                      <a:pt x="19097" y="19771"/>
                      <a:pt x="19771" y="23144"/>
                    </a:cubicBezTo>
                    <a:cubicBezTo>
                      <a:pt x="19771" y="31240"/>
                      <a:pt x="19097" y="39336"/>
                      <a:pt x="19097" y="47431"/>
                    </a:cubicBezTo>
                    <a:close/>
                  </a:path>
                </a:pathLst>
              </a:custGeom>
              <a:solidFill>
                <a:srgbClr val="080808"/>
              </a:solidFill>
              <a:ln w="6739" cap="flat">
                <a:noFill/>
                <a:prstDash val="solid"/>
                <a:miter/>
              </a:ln>
            </p:spPr>
            <p:txBody>
              <a:bodyPr rtlCol="0" anchor="ctr"/>
              <a:lstStyle/>
              <a:p>
                <a:endParaRPr lang="fr-FR"/>
              </a:p>
            </p:txBody>
          </p:sp>
          <p:sp>
            <p:nvSpPr>
              <p:cNvPr id="129" name="Forme libre : forme 30">
                <a:extLst>
                  <a:ext uri="{FF2B5EF4-FFF2-40B4-BE49-F238E27FC236}">
                    <a16:creationId xmlns="" xmlns:a16="http://schemas.microsoft.com/office/drawing/2014/main" id="{4B86244D-47C7-BF40-BB13-92A355F81124}"/>
                  </a:ext>
                </a:extLst>
              </p:cNvPr>
              <p:cNvSpPr/>
              <p:nvPr/>
            </p:nvSpPr>
            <p:spPr>
              <a:xfrm>
                <a:off x="2109811" y="5275484"/>
                <a:ext cx="104893" cy="122375"/>
              </a:xfrm>
              <a:custGeom>
                <a:avLst/>
                <a:gdLst>
                  <a:gd name="connsiteX0" fmla="*/ 3580 w 80956"/>
                  <a:gd name="connsiteY0" fmla="*/ 47534 h 94449"/>
                  <a:gd name="connsiteX1" fmla="*/ 3580 w 80956"/>
                  <a:gd name="connsiteY1" fmla="*/ 9754 h 94449"/>
                  <a:gd name="connsiteX2" fmla="*/ 9652 w 80956"/>
                  <a:gd name="connsiteY2" fmla="*/ 3682 h 94449"/>
                  <a:gd name="connsiteX3" fmla="*/ 46757 w 80956"/>
                  <a:gd name="connsiteY3" fmla="*/ 5032 h 94449"/>
                  <a:gd name="connsiteX4" fmla="*/ 79814 w 80956"/>
                  <a:gd name="connsiteY4" fmla="*/ 50907 h 94449"/>
                  <a:gd name="connsiteX5" fmla="*/ 40010 w 80956"/>
                  <a:gd name="connsiteY5" fmla="*/ 91385 h 94449"/>
                  <a:gd name="connsiteX6" fmla="*/ 8977 w 80956"/>
                  <a:gd name="connsiteY6" fmla="*/ 91385 h 94449"/>
                  <a:gd name="connsiteX7" fmla="*/ 4255 w 80956"/>
                  <a:gd name="connsiteY7" fmla="*/ 85988 h 94449"/>
                  <a:gd name="connsiteX8" fmla="*/ 3580 w 80956"/>
                  <a:gd name="connsiteY8" fmla="*/ 47534 h 94449"/>
                  <a:gd name="connsiteX9" fmla="*/ 3580 w 80956"/>
                  <a:gd name="connsiteY9" fmla="*/ 47534 h 94449"/>
                  <a:gd name="connsiteX10" fmla="*/ 18422 w 80956"/>
                  <a:gd name="connsiteY10" fmla="*/ 46859 h 94449"/>
                  <a:gd name="connsiteX11" fmla="*/ 18422 w 80956"/>
                  <a:gd name="connsiteY11" fmla="*/ 46859 h 94449"/>
                  <a:gd name="connsiteX12" fmla="*/ 18422 w 80956"/>
                  <a:gd name="connsiteY12" fmla="*/ 60352 h 94449"/>
                  <a:gd name="connsiteX13" fmla="*/ 33939 w 80956"/>
                  <a:gd name="connsiteY13" fmla="*/ 76543 h 94449"/>
                  <a:gd name="connsiteX14" fmla="*/ 56202 w 80956"/>
                  <a:gd name="connsiteY14" fmla="*/ 67773 h 94449"/>
                  <a:gd name="connsiteX15" fmla="*/ 59575 w 80956"/>
                  <a:gd name="connsiteY15" fmla="*/ 32017 h 94449"/>
                  <a:gd name="connsiteX16" fmla="*/ 33939 w 80956"/>
                  <a:gd name="connsiteY16" fmla="*/ 17850 h 94449"/>
                  <a:gd name="connsiteX17" fmla="*/ 23144 w 80956"/>
                  <a:gd name="connsiteY17" fmla="*/ 17850 h 94449"/>
                  <a:gd name="connsiteX18" fmla="*/ 17747 w 80956"/>
                  <a:gd name="connsiteY18" fmla="*/ 23247 h 94449"/>
                  <a:gd name="connsiteX19" fmla="*/ 18422 w 80956"/>
                  <a:gd name="connsiteY19" fmla="*/ 46859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0956" h="94449">
                    <a:moveTo>
                      <a:pt x="3580" y="47534"/>
                    </a:moveTo>
                    <a:cubicBezTo>
                      <a:pt x="3580" y="34716"/>
                      <a:pt x="3580" y="21897"/>
                      <a:pt x="3580" y="9754"/>
                    </a:cubicBezTo>
                    <a:cubicBezTo>
                      <a:pt x="3580" y="5032"/>
                      <a:pt x="4929" y="3682"/>
                      <a:pt x="9652" y="3682"/>
                    </a:cubicBezTo>
                    <a:cubicBezTo>
                      <a:pt x="21795" y="4357"/>
                      <a:pt x="34613" y="2333"/>
                      <a:pt x="46757" y="5032"/>
                    </a:cubicBezTo>
                    <a:cubicBezTo>
                      <a:pt x="69020" y="9754"/>
                      <a:pt x="81838" y="27969"/>
                      <a:pt x="79814" y="50907"/>
                    </a:cubicBezTo>
                    <a:cubicBezTo>
                      <a:pt x="77790" y="75194"/>
                      <a:pt x="62273" y="90710"/>
                      <a:pt x="40010" y="91385"/>
                    </a:cubicBezTo>
                    <a:cubicBezTo>
                      <a:pt x="29891" y="92060"/>
                      <a:pt x="19771" y="91385"/>
                      <a:pt x="8977" y="91385"/>
                    </a:cubicBezTo>
                    <a:cubicBezTo>
                      <a:pt x="4929" y="91385"/>
                      <a:pt x="4255" y="90036"/>
                      <a:pt x="4255" y="85988"/>
                    </a:cubicBezTo>
                    <a:cubicBezTo>
                      <a:pt x="4255" y="73170"/>
                      <a:pt x="4255" y="60352"/>
                      <a:pt x="3580" y="47534"/>
                    </a:cubicBezTo>
                    <a:cubicBezTo>
                      <a:pt x="4255" y="47534"/>
                      <a:pt x="3580" y="47534"/>
                      <a:pt x="3580" y="47534"/>
                    </a:cubicBezTo>
                    <a:close/>
                    <a:moveTo>
                      <a:pt x="18422" y="46859"/>
                    </a:moveTo>
                    <a:cubicBezTo>
                      <a:pt x="18422" y="46859"/>
                      <a:pt x="18422" y="46859"/>
                      <a:pt x="18422" y="46859"/>
                    </a:cubicBezTo>
                    <a:cubicBezTo>
                      <a:pt x="18422" y="51581"/>
                      <a:pt x="18422" y="56304"/>
                      <a:pt x="18422" y="60352"/>
                    </a:cubicBezTo>
                    <a:cubicBezTo>
                      <a:pt x="18422" y="76543"/>
                      <a:pt x="18422" y="75868"/>
                      <a:pt x="33939" y="76543"/>
                    </a:cubicBezTo>
                    <a:cubicBezTo>
                      <a:pt x="42709" y="76543"/>
                      <a:pt x="50804" y="75194"/>
                      <a:pt x="56202" y="67773"/>
                    </a:cubicBezTo>
                    <a:cubicBezTo>
                      <a:pt x="64972" y="56304"/>
                      <a:pt x="64972" y="44160"/>
                      <a:pt x="59575" y="32017"/>
                    </a:cubicBezTo>
                    <a:cubicBezTo>
                      <a:pt x="54852" y="21223"/>
                      <a:pt x="44733" y="17850"/>
                      <a:pt x="33939" y="17850"/>
                    </a:cubicBezTo>
                    <a:cubicBezTo>
                      <a:pt x="30565" y="17850"/>
                      <a:pt x="27192" y="17850"/>
                      <a:pt x="23144" y="17850"/>
                    </a:cubicBezTo>
                    <a:cubicBezTo>
                      <a:pt x="19097" y="17850"/>
                      <a:pt x="17747" y="18524"/>
                      <a:pt x="17747" y="23247"/>
                    </a:cubicBezTo>
                    <a:cubicBezTo>
                      <a:pt x="19097" y="31342"/>
                      <a:pt x="18422" y="39438"/>
                      <a:pt x="18422" y="46859"/>
                    </a:cubicBezTo>
                    <a:close/>
                  </a:path>
                </a:pathLst>
              </a:custGeom>
              <a:solidFill>
                <a:srgbClr val="060606"/>
              </a:solidFill>
              <a:ln w="6739" cap="flat">
                <a:noFill/>
                <a:prstDash val="solid"/>
                <a:miter/>
              </a:ln>
            </p:spPr>
            <p:txBody>
              <a:bodyPr rtlCol="0" anchor="ctr"/>
              <a:lstStyle/>
              <a:p>
                <a:endParaRPr lang="fr-FR"/>
              </a:p>
            </p:txBody>
          </p:sp>
          <p:sp>
            <p:nvSpPr>
              <p:cNvPr id="130" name="Forme libre : forme 31">
                <a:extLst>
                  <a:ext uri="{FF2B5EF4-FFF2-40B4-BE49-F238E27FC236}">
                    <a16:creationId xmlns="" xmlns:a16="http://schemas.microsoft.com/office/drawing/2014/main" id="{2A9D90B0-0907-9F43-8DA4-C049D8290A37}"/>
                  </a:ext>
                </a:extLst>
              </p:cNvPr>
              <p:cNvSpPr/>
              <p:nvPr/>
            </p:nvSpPr>
            <p:spPr>
              <a:xfrm>
                <a:off x="1670886" y="5276238"/>
                <a:ext cx="96152" cy="122375"/>
              </a:xfrm>
              <a:custGeom>
                <a:avLst/>
                <a:gdLst>
                  <a:gd name="connsiteX0" fmla="*/ 4347 w 74209"/>
                  <a:gd name="connsiteY0" fmla="*/ 47627 h 94449"/>
                  <a:gd name="connsiteX1" fmla="*/ 4347 w 74209"/>
                  <a:gd name="connsiteY1" fmla="*/ 12545 h 94449"/>
                  <a:gd name="connsiteX2" fmla="*/ 6371 w 74209"/>
                  <a:gd name="connsiteY2" fmla="*/ 4450 h 94449"/>
                  <a:gd name="connsiteX3" fmla="*/ 21888 w 74209"/>
                  <a:gd name="connsiteY3" fmla="*/ 7823 h 94449"/>
                  <a:gd name="connsiteX4" fmla="*/ 52921 w 74209"/>
                  <a:gd name="connsiteY4" fmla="*/ 55048 h 94449"/>
                  <a:gd name="connsiteX5" fmla="*/ 56969 w 74209"/>
                  <a:gd name="connsiteY5" fmla="*/ 59770 h 94449"/>
                  <a:gd name="connsiteX6" fmla="*/ 58318 w 74209"/>
                  <a:gd name="connsiteY6" fmla="*/ 53698 h 94449"/>
                  <a:gd name="connsiteX7" fmla="*/ 58318 w 74209"/>
                  <a:gd name="connsiteY7" fmla="*/ 10522 h 94449"/>
                  <a:gd name="connsiteX8" fmla="*/ 65739 w 74209"/>
                  <a:gd name="connsiteY8" fmla="*/ 3775 h 94449"/>
                  <a:gd name="connsiteX9" fmla="*/ 73160 w 74209"/>
                  <a:gd name="connsiteY9" fmla="*/ 10522 h 94449"/>
                  <a:gd name="connsiteX10" fmla="*/ 73160 w 74209"/>
                  <a:gd name="connsiteY10" fmla="*/ 82708 h 94449"/>
                  <a:gd name="connsiteX11" fmla="*/ 70462 w 74209"/>
                  <a:gd name="connsiteY11" fmla="*/ 91478 h 94449"/>
                  <a:gd name="connsiteX12" fmla="*/ 57644 w 74209"/>
                  <a:gd name="connsiteY12" fmla="*/ 86756 h 94449"/>
                  <a:gd name="connsiteX13" fmla="*/ 25261 w 74209"/>
                  <a:gd name="connsiteY13" fmla="*/ 38182 h 94449"/>
                  <a:gd name="connsiteX14" fmla="*/ 23237 w 74209"/>
                  <a:gd name="connsiteY14" fmla="*/ 35483 h 94449"/>
                  <a:gd name="connsiteX15" fmla="*/ 19864 w 74209"/>
                  <a:gd name="connsiteY15" fmla="*/ 32785 h 94449"/>
                  <a:gd name="connsiteX16" fmla="*/ 18515 w 74209"/>
                  <a:gd name="connsiteY16" fmla="*/ 36832 h 94449"/>
                  <a:gd name="connsiteX17" fmla="*/ 18515 w 74209"/>
                  <a:gd name="connsiteY17" fmla="*/ 85406 h 94449"/>
                  <a:gd name="connsiteX18" fmla="*/ 11094 w 74209"/>
                  <a:gd name="connsiteY18" fmla="*/ 92153 h 94449"/>
                  <a:gd name="connsiteX19" fmla="*/ 3673 w 74209"/>
                  <a:gd name="connsiteY19" fmla="*/ 85406 h 94449"/>
                  <a:gd name="connsiteX20" fmla="*/ 4347 w 74209"/>
                  <a:gd name="connsiteY20" fmla="*/ 47627 h 94449"/>
                  <a:gd name="connsiteX21" fmla="*/ 4347 w 74209"/>
                  <a:gd name="connsiteY21" fmla="*/ 47627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209" h="94449">
                    <a:moveTo>
                      <a:pt x="4347" y="47627"/>
                    </a:moveTo>
                    <a:cubicBezTo>
                      <a:pt x="4347" y="36158"/>
                      <a:pt x="4347" y="24689"/>
                      <a:pt x="4347" y="12545"/>
                    </a:cubicBezTo>
                    <a:cubicBezTo>
                      <a:pt x="4347" y="9847"/>
                      <a:pt x="1649" y="5124"/>
                      <a:pt x="6371" y="4450"/>
                    </a:cubicBezTo>
                    <a:cubicBezTo>
                      <a:pt x="11768" y="3775"/>
                      <a:pt x="17840" y="1751"/>
                      <a:pt x="21888" y="7823"/>
                    </a:cubicBezTo>
                    <a:cubicBezTo>
                      <a:pt x="32008" y="24014"/>
                      <a:pt x="42802" y="39531"/>
                      <a:pt x="52921" y="55048"/>
                    </a:cubicBezTo>
                    <a:cubicBezTo>
                      <a:pt x="54271" y="57071"/>
                      <a:pt x="56294" y="59770"/>
                      <a:pt x="56969" y="59770"/>
                    </a:cubicBezTo>
                    <a:cubicBezTo>
                      <a:pt x="59668" y="58421"/>
                      <a:pt x="58318" y="55722"/>
                      <a:pt x="58318" y="53698"/>
                    </a:cubicBezTo>
                    <a:cubicBezTo>
                      <a:pt x="58318" y="39531"/>
                      <a:pt x="58318" y="25364"/>
                      <a:pt x="58318" y="10522"/>
                    </a:cubicBezTo>
                    <a:cubicBezTo>
                      <a:pt x="58318" y="4450"/>
                      <a:pt x="60342" y="3775"/>
                      <a:pt x="65739" y="3775"/>
                    </a:cubicBezTo>
                    <a:cubicBezTo>
                      <a:pt x="70462" y="3775"/>
                      <a:pt x="73835" y="3775"/>
                      <a:pt x="73160" y="10522"/>
                    </a:cubicBezTo>
                    <a:cubicBezTo>
                      <a:pt x="72486" y="34808"/>
                      <a:pt x="73160" y="58421"/>
                      <a:pt x="73160" y="82708"/>
                    </a:cubicBezTo>
                    <a:cubicBezTo>
                      <a:pt x="73160" y="85406"/>
                      <a:pt x="75859" y="90803"/>
                      <a:pt x="70462" y="91478"/>
                    </a:cubicBezTo>
                    <a:cubicBezTo>
                      <a:pt x="65739" y="92153"/>
                      <a:pt x="61017" y="92153"/>
                      <a:pt x="57644" y="86756"/>
                    </a:cubicBezTo>
                    <a:cubicBezTo>
                      <a:pt x="47524" y="70564"/>
                      <a:pt x="36055" y="54373"/>
                      <a:pt x="25261" y="38182"/>
                    </a:cubicBezTo>
                    <a:cubicBezTo>
                      <a:pt x="24587" y="37507"/>
                      <a:pt x="23912" y="36158"/>
                      <a:pt x="23237" y="35483"/>
                    </a:cubicBezTo>
                    <a:cubicBezTo>
                      <a:pt x="22563" y="34134"/>
                      <a:pt x="21888" y="32110"/>
                      <a:pt x="19864" y="32785"/>
                    </a:cubicBezTo>
                    <a:cubicBezTo>
                      <a:pt x="17840" y="33459"/>
                      <a:pt x="18515" y="35483"/>
                      <a:pt x="18515" y="36832"/>
                    </a:cubicBezTo>
                    <a:cubicBezTo>
                      <a:pt x="18515" y="53024"/>
                      <a:pt x="18515" y="69215"/>
                      <a:pt x="18515" y="85406"/>
                    </a:cubicBezTo>
                    <a:cubicBezTo>
                      <a:pt x="18515" y="91478"/>
                      <a:pt x="16491" y="92153"/>
                      <a:pt x="11094" y="92153"/>
                    </a:cubicBezTo>
                    <a:cubicBezTo>
                      <a:pt x="6371" y="92153"/>
                      <a:pt x="2998" y="92153"/>
                      <a:pt x="3673" y="85406"/>
                    </a:cubicBezTo>
                    <a:cubicBezTo>
                      <a:pt x="5022" y="73263"/>
                      <a:pt x="4347" y="60445"/>
                      <a:pt x="4347" y="47627"/>
                    </a:cubicBezTo>
                    <a:cubicBezTo>
                      <a:pt x="4347" y="47627"/>
                      <a:pt x="4347" y="47627"/>
                      <a:pt x="4347" y="47627"/>
                    </a:cubicBezTo>
                    <a:close/>
                  </a:path>
                </a:pathLst>
              </a:custGeom>
              <a:solidFill>
                <a:srgbClr val="080808"/>
              </a:solidFill>
              <a:ln w="6739" cap="flat">
                <a:noFill/>
                <a:prstDash val="solid"/>
                <a:miter/>
              </a:ln>
            </p:spPr>
            <p:txBody>
              <a:bodyPr rtlCol="0" anchor="ctr"/>
              <a:lstStyle/>
              <a:p>
                <a:endParaRPr lang="fr-FR"/>
              </a:p>
            </p:txBody>
          </p:sp>
          <p:sp>
            <p:nvSpPr>
              <p:cNvPr id="131" name="Forme libre : forme 32">
                <a:extLst>
                  <a:ext uri="{FF2B5EF4-FFF2-40B4-BE49-F238E27FC236}">
                    <a16:creationId xmlns="" xmlns:a16="http://schemas.microsoft.com/office/drawing/2014/main" id="{1874AFAF-C890-C74C-BB7B-2E2B12E3CD84}"/>
                  </a:ext>
                </a:extLst>
              </p:cNvPr>
              <p:cNvSpPr/>
              <p:nvPr/>
            </p:nvSpPr>
            <p:spPr>
              <a:xfrm>
                <a:off x="1701601" y="5472292"/>
                <a:ext cx="87412" cy="122375"/>
              </a:xfrm>
              <a:custGeom>
                <a:avLst/>
                <a:gdLst>
                  <a:gd name="connsiteX0" fmla="*/ 3580 w 67463"/>
                  <a:gd name="connsiteY0" fmla="*/ 47431 h 94449"/>
                  <a:gd name="connsiteX1" fmla="*/ 3580 w 67463"/>
                  <a:gd name="connsiteY1" fmla="*/ 10326 h 94449"/>
                  <a:gd name="connsiteX2" fmla="*/ 10326 w 67463"/>
                  <a:gd name="connsiteY2" fmla="*/ 3580 h 94449"/>
                  <a:gd name="connsiteX3" fmla="*/ 37986 w 67463"/>
                  <a:gd name="connsiteY3" fmla="*/ 4255 h 94449"/>
                  <a:gd name="connsiteX4" fmla="*/ 56202 w 67463"/>
                  <a:gd name="connsiteY4" fmla="*/ 40010 h 94449"/>
                  <a:gd name="connsiteX5" fmla="*/ 57551 w 67463"/>
                  <a:gd name="connsiteY5" fmla="*/ 46757 h 94449"/>
                  <a:gd name="connsiteX6" fmla="*/ 67670 w 67463"/>
                  <a:gd name="connsiteY6" fmla="*/ 71044 h 94449"/>
                  <a:gd name="connsiteX7" fmla="*/ 50804 w 67463"/>
                  <a:gd name="connsiteY7" fmla="*/ 89259 h 94449"/>
                  <a:gd name="connsiteX8" fmla="*/ 8302 w 67463"/>
                  <a:gd name="connsiteY8" fmla="*/ 91283 h 94449"/>
                  <a:gd name="connsiteX9" fmla="*/ 4929 w 67463"/>
                  <a:gd name="connsiteY9" fmla="*/ 85211 h 94449"/>
                  <a:gd name="connsiteX10" fmla="*/ 3580 w 67463"/>
                  <a:gd name="connsiteY10" fmla="*/ 47431 h 94449"/>
                  <a:gd name="connsiteX11" fmla="*/ 3580 w 67463"/>
                  <a:gd name="connsiteY11" fmla="*/ 47431 h 94449"/>
                  <a:gd name="connsiteX12" fmla="*/ 18422 w 67463"/>
                  <a:gd name="connsiteY12" fmla="*/ 65647 h 94449"/>
                  <a:gd name="connsiteX13" fmla="*/ 18422 w 67463"/>
                  <a:gd name="connsiteY13" fmla="*/ 76441 h 94449"/>
                  <a:gd name="connsiteX14" fmla="*/ 21120 w 67463"/>
                  <a:gd name="connsiteY14" fmla="*/ 80489 h 94449"/>
                  <a:gd name="connsiteX15" fmla="*/ 44058 w 67463"/>
                  <a:gd name="connsiteY15" fmla="*/ 78465 h 94449"/>
                  <a:gd name="connsiteX16" fmla="*/ 50804 w 67463"/>
                  <a:gd name="connsiteY16" fmla="*/ 70369 h 94449"/>
                  <a:gd name="connsiteX17" fmla="*/ 35962 w 67463"/>
                  <a:gd name="connsiteY17" fmla="*/ 51479 h 94449"/>
                  <a:gd name="connsiteX18" fmla="*/ 18422 w 67463"/>
                  <a:gd name="connsiteY18" fmla="*/ 65647 h 94449"/>
                  <a:gd name="connsiteX19" fmla="*/ 28541 w 67463"/>
                  <a:gd name="connsiteY19" fmla="*/ 39336 h 94449"/>
                  <a:gd name="connsiteX20" fmla="*/ 31240 w 67463"/>
                  <a:gd name="connsiteY20" fmla="*/ 39336 h 94449"/>
                  <a:gd name="connsiteX21" fmla="*/ 45407 w 67463"/>
                  <a:gd name="connsiteY21" fmla="*/ 27192 h 94449"/>
                  <a:gd name="connsiteX22" fmla="*/ 31240 w 67463"/>
                  <a:gd name="connsiteY22" fmla="*/ 15049 h 94449"/>
                  <a:gd name="connsiteX23" fmla="*/ 18422 w 67463"/>
                  <a:gd name="connsiteY23" fmla="*/ 27867 h 94449"/>
                  <a:gd name="connsiteX24" fmla="*/ 28541 w 67463"/>
                  <a:gd name="connsiteY24" fmla="*/ 39336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7463" h="94449">
                    <a:moveTo>
                      <a:pt x="3580" y="47431"/>
                    </a:moveTo>
                    <a:cubicBezTo>
                      <a:pt x="3580" y="35288"/>
                      <a:pt x="3580" y="22470"/>
                      <a:pt x="3580" y="10326"/>
                    </a:cubicBezTo>
                    <a:cubicBezTo>
                      <a:pt x="3580" y="4929"/>
                      <a:pt x="5604" y="3580"/>
                      <a:pt x="10326" y="3580"/>
                    </a:cubicBezTo>
                    <a:cubicBezTo>
                      <a:pt x="19771" y="4255"/>
                      <a:pt x="28541" y="2905"/>
                      <a:pt x="37986" y="4255"/>
                    </a:cubicBezTo>
                    <a:cubicBezTo>
                      <a:pt x="58225" y="6953"/>
                      <a:pt x="65646" y="22470"/>
                      <a:pt x="56202" y="40010"/>
                    </a:cubicBezTo>
                    <a:cubicBezTo>
                      <a:pt x="54852" y="42709"/>
                      <a:pt x="53503" y="44733"/>
                      <a:pt x="57551" y="46757"/>
                    </a:cubicBezTo>
                    <a:cubicBezTo>
                      <a:pt x="67670" y="52154"/>
                      <a:pt x="69020" y="60924"/>
                      <a:pt x="67670" y="71044"/>
                    </a:cubicBezTo>
                    <a:cubicBezTo>
                      <a:pt x="66321" y="81163"/>
                      <a:pt x="60249" y="87235"/>
                      <a:pt x="50804" y="89259"/>
                    </a:cubicBezTo>
                    <a:cubicBezTo>
                      <a:pt x="36637" y="92632"/>
                      <a:pt x="22470" y="90608"/>
                      <a:pt x="8302" y="91283"/>
                    </a:cubicBezTo>
                    <a:cubicBezTo>
                      <a:pt x="3580" y="91283"/>
                      <a:pt x="4929" y="87909"/>
                      <a:pt x="4929" y="85211"/>
                    </a:cubicBezTo>
                    <a:cubicBezTo>
                      <a:pt x="3580" y="73067"/>
                      <a:pt x="3580" y="60249"/>
                      <a:pt x="3580" y="47431"/>
                    </a:cubicBezTo>
                    <a:cubicBezTo>
                      <a:pt x="3580" y="47431"/>
                      <a:pt x="3580" y="47431"/>
                      <a:pt x="3580" y="47431"/>
                    </a:cubicBezTo>
                    <a:close/>
                    <a:moveTo>
                      <a:pt x="18422" y="65647"/>
                    </a:moveTo>
                    <a:cubicBezTo>
                      <a:pt x="18422" y="69020"/>
                      <a:pt x="18422" y="72393"/>
                      <a:pt x="18422" y="76441"/>
                    </a:cubicBezTo>
                    <a:cubicBezTo>
                      <a:pt x="18422" y="78465"/>
                      <a:pt x="18422" y="80489"/>
                      <a:pt x="21120" y="80489"/>
                    </a:cubicBezTo>
                    <a:cubicBezTo>
                      <a:pt x="29216" y="80489"/>
                      <a:pt x="36637" y="81838"/>
                      <a:pt x="44058" y="78465"/>
                    </a:cubicBezTo>
                    <a:cubicBezTo>
                      <a:pt x="48106" y="77115"/>
                      <a:pt x="50130" y="74417"/>
                      <a:pt x="50804" y="70369"/>
                    </a:cubicBezTo>
                    <a:cubicBezTo>
                      <a:pt x="53503" y="59575"/>
                      <a:pt x="47431" y="51479"/>
                      <a:pt x="35962" y="51479"/>
                    </a:cubicBezTo>
                    <a:cubicBezTo>
                      <a:pt x="18422" y="50130"/>
                      <a:pt x="18422" y="50130"/>
                      <a:pt x="18422" y="65647"/>
                    </a:cubicBezTo>
                    <a:close/>
                    <a:moveTo>
                      <a:pt x="28541" y="39336"/>
                    </a:moveTo>
                    <a:cubicBezTo>
                      <a:pt x="29216" y="39336"/>
                      <a:pt x="29891" y="39336"/>
                      <a:pt x="31240" y="39336"/>
                    </a:cubicBezTo>
                    <a:cubicBezTo>
                      <a:pt x="41360" y="39336"/>
                      <a:pt x="45407" y="35962"/>
                      <a:pt x="45407" y="27192"/>
                    </a:cubicBezTo>
                    <a:cubicBezTo>
                      <a:pt x="45407" y="18422"/>
                      <a:pt x="42034" y="15049"/>
                      <a:pt x="31240" y="15049"/>
                    </a:cubicBezTo>
                    <a:cubicBezTo>
                      <a:pt x="18422" y="15049"/>
                      <a:pt x="18422" y="15049"/>
                      <a:pt x="18422" y="27867"/>
                    </a:cubicBezTo>
                    <a:cubicBezTo>
                      <a:pt x="18422" y="39336"/>
                      <a:pt x="18422" y="39336"/>
                      <a:pt x="28541" y="39336"/>
                    </a:cubicBezTo>
                    <a:close/>
                  </a:path>
                </a:pathLst>
              </a:custGeom>
              <a:solidFill>
                <a:srgbClr val="080808"/>
              </a:solidFill>
              <a:ln w="6739" cap="flat">
                <a:noFill/>
                <a:prstDash val="solid"/>
                <a:miter/>
              </a:ln>
            </p:spPr>
            <p:txBody>
              <a:bodyPr rtlCol="0" anchor="ctr"/>
              <a:lstStyle/>
              <a:p>
                <a:endParaRPr lang="fr-FR"/>
              </a:p>
            </p:txBody>
          </p:sp>
          <p:sp>
            <p:nvSpPr>
              <p:cNvPr id="132" name="Forme libre : forme 33">
                <a:extLst>
                  <a:ext uri="{FF2B5EF4-FFF2-40B4-BE49-F238E27FC236}">
                    <a16:creationId xmlns="" xmlns:a16="http://schemas.microsoft.com/office/drawing/2014/main" id="{E7D40369-18E7-334A-B57C-8FC34B312B09}"/>
                  </a:ext>
                </a:extLst>
              </p:cNvPr>
              <p:cNvSpPr/>
              <p:nvPr/>
            </p:nvSpPr>
            <p:spPr>
              <a:xfrm>
                <a:off x="1879046" y="5276359"/>
                <a:ext cx="87412" cy="122375"/>
              </a:xfrm>
              <a:custGeom>
                <a:avLst/>
                <a:gdLst>
                  <a:gd name="connsiteX0" fmla="*/ 3580 w 67463"/>
                  <a:gd name="connsiteY0" fmla="*/ 46859 h 94449"/>
                  <a:gd name="connsiteX1" fmla="*/ 3580 w 67463"/>
                  <a:gd name="connsiteY1" fmla="*/ 10429 h 94449"/>
                  <a:gd name="connsiteX2" fmla="*/ 10326 w 67463"/>
                  <a:gd name="connsiteY2" fmla="*/ 3682 h 94449"/>
                  <a:gd name="connsiteX3" fmla="*/ 42709 w 67463"/>
                  <a:gd name="connsiteY3" fmla="*/ 4357 h 94449"/>
                  <a:gd name="connsiteX4" fmla="*/ 63623 w 67463"/>
                  <a:gd name="connsiteY4" fmla="*/ 20548 h 94449"/>
                  <a:gd name="connsiteX5" fmla="*/ 56202 w 67463"/>
                  <a:gd name="connsiteY5" fmla="*/ 50232 h 94449"/>
                  <a:gd name="connsiteX6" fmla="*/ 54178 w 67463"/>
                  <a:gd name="connsiteY6" fmla="*/ 62376 h 94449"/>
                  <a:gd name="connsiteX7" fmla="*/ 67670 w 67463"/>
                  <a:gd name="connsiteY7" fmla="*/ 86663 h 94449"/>
                  <a:gd name="connsiteX8" fmla="*/ 65646 w 67463"/>
                  <a:gd name="connsiteY8" fmla="*/ 91385 h 94449"/>
                  <a:gd name="connsiteX9" fmla="*/ 50130 w 67463"/>
                  <a:gd name="connsiteY9" fmla="*/ 83290 h 94449"/>
                  <a:gd name="connsiteX10" fmla="*/ 38661 w 67463"/>
                  <a:gd name="connsiteY10" fmla="*/ 63051 h 94449"/>
                  <a:gd name="connsiteX11" fmla="*/ 32589 w 67463"/>
                  <a:gd name="connsiteY11" fmla="*/ 59003 h 94449"/>
                  <a:gd name="connsiteX12" fmla="*/ 19771 w 67463"/>
                  <a:gd name="connsiteY12" fmla="*/ 71146 h 94449"/>
                  <a:gd name="connsiteX13" fmla="*/ 19771 w 67463"/>
                  <a:gd name="connsiteY13" fmla="*/ 83964 h 94449"/>
                  <a:gd name="connsiteX14" fmla="*/ 11676 w 67463"/>
                  <a:gd name="connsiteY14" fmla="*/ 92060 h 94449"/>
                  <a:gd name="connsiteX15" fmla="*/ 4929 w 67463"/>
                  <a:gd name="connsiteY15" fmla="*/ 83964 h 94449"/>
                  <a:gd name="connsiteX16" fmla="*/ 3580 w 67463"/>
                  <a:gd name="connsiteY16" fmla="*/ 46859 h 94449"/>
                  <a:gd name="connsiteX17" fmla="*/ 3580 w 67463"/>
                  <a:gd name="connsiteY17" fmla="*/ 46859 h 94449"/>
                  <a:gd name="connsiteX18" fmla="*/ 19097 w 67463"/>
                  <a:gd name="connsiteY18" fmla="*/ 29993 h 94449"/>
                  <a:gd name="connsiteX19" fmla="*/ 33939 w 67463"/>
                  <a:gd name="connsiteY19" fmla="*/ 44161 h 94449"/>
                  <a:gd name="connsiteX20" fmla="*/ 34613 w 67463"/>
                  <a:gd name="connsiteY20" fmla="*/ 44161 h 94449"/>
                  <a:gd name="connsiteX21" fmla="*/ 48781 w 67463"/>
                  <a:gd name="connsiteY21" fmla="*/ 29319 h 94449"/>
                  <a:gd name="connsiteX22" fmla="*/ 34613 w 67463"/>
                  <a:gd name="connsiteY22" fmla="*/ 15151 h 94449"/>
                  <a:gd name="connsiteX23" fmla="*/ 19097 w 67463"/>
                  <a:gd name="connsiteY23" fmla="*/ 29993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7463" h="94449">
                    <a:moveTo>
                      <a:pt x="3580" y="46859"/>
                    </a:moveTo>
                    <a:cubicBezTo>
                      <a:pt x="3580" y="34716"/>
                      <a:pt x="3580" y="22572"/>
                      <a:pt x="3580" y="10429"/>
                    </a:cubicBezTo>
                    <a:cubicBezTo>
                      <a:pt x="3580" y="5706"/>
                      <a:pt x="4255" y="3008"/>
                      <a:pt x="10326" y="3682"/>
                    </a:cubicBezTo>
                    <a:cubicBezTo>
                      <a:pt x="21120" y="4357"/>
                      <a:pt x="31915" y="3008"/>
                      <a:pt x="42709" y="4357"/>
                    </a:cubicBezTo>
                    <a:cubicBezTo>
                      <a:pt x="52828" y="5706"/>
                      <a:pt x="60924" y="9754"/>
                      <a:pt x="63623" y="20548"/>
                    </a:cubicBezTo>
                    <a:cubicBezTo>
                      <a:pt x="66321" y="31343"/>
                      <a:pt x="65646" y="42137"/>
                      <a:pt x="56202" y="50232"/>
                    </a:cubicBezTo>
                    <a:cubicBezTo>
                      <a:pt x="51479" y="54280"/>
                      <a:pt x="50804" y="56979"/>
                      <a:pt x="54178" y="62376"/>
                    </a:cubicBezTo>
                    <a:cubicBezTo>
                      <a:pt x="58900" y="69797"/>
                      <a:pt x="62948" y="78567"/>
                      <a:pt x="67670" y="86663"/>
                    </a:cubicBezTo>
                    <a:cubicBezTo>
                      <a:pt x="69694" y="90036"/>
                      <a:pt x="69694" y="90711"/>
                      <a:pt x="65646" y="91385"/>
                    </a:cubicBezTo>
                    <a:cubicBezTo>
                      <a:pt x="58900" y="92060"/>
                      <a:pt x="53503" y="91385"/>
                      <a:pt x="50130" y="83290"/>
                    </a:cubicBezTo>
                    <a:cubicBezTo>
                      <a:pt x="47431" y="75869"/>
                      <a:pt x="42709" y="69797"/>
                      <a:pt x="38661" y="63051"/>
                    </a:cubicBezTo>
                    <a:cubicBezTo>
                      <a:pt x="37312" y="60352"/>
                      <a:pt x="35288" y="59003"/>
                      <a:pt x="32589" y="59003"/>
                    </a:cubicBezTo>
                    <a:cubicBezTo>
                      <a:pt x="19771" y="58328"/>
                      <a:pt x="19771" y="58328"/>
                      <a:pt x="19771" y="71146"/>
                    </a:cubicBezTo>
                    <a:cubicBezTo>
                      <a:pt x="19771" y="75194"/>
                      <a:pt x="19097" y="79916"/>
                      <a:pt x="19771" y="83964"/>
                    </a:cubicBezTo>
                    <a:cubicBezTo>
                      <a:pt x="20446" y="90711"/>
                      <a:pt x="17747" y="91385"/>
                      <a:pt x="11676" y="92060"/>
                    </a:cubicBezTo>
                    <a:cubicBezTo>
                      <a:pt x="4255" y="92734"/>
                      <a:pt x="4929" y="88687"/>
                      <a:pt x="4929" y="83964"/>
                    </a:cubicBezTo>
                    <a:cubicBezTo>
                      <a:pt x="4255" y="71146"/>
                      <a:pt x="4255" y="59003"/>
                      <a:pt x="3580" y="46859"/>
                    </a:cubicBezTo>
                    <a:cubicBezTo>
                      <a:pt x="4255" y="46859"/>
                      <a:pt x="3580" y="46859"/>
                      <a:pt x="3580" y="46859"/>
                    </a:cubicBezTo>
                    <a:close/>
                    <a:moveTo>
                      <a:pt x="19097" y="29993"/>
                    </a:moveTo>
                    <a:cubicBezTo>
                      <a:pt x="19097" y="44835"/>
                      <a:pt x="19097" y="44835"/>
                      <a:pt x="33939" y="44161"/>
                    </a:cubicBezTo>
                    <a:cubicBezTo>
                      <a:pt x="33939" y="44161"/>
                      <a:pt x="34613" y="44161"/>
                      <a:pt x="34613" y="44161"/>
                    </a:cubicBezTo>
                    <a:cubicBezTo>
                      <a:pt x="44058" y="43486"/>
                      <a:pt x="49455" y="38764"/>
                      <a:pt x="48781" y="29319"/>
                    </a:cubicBezTo>
                    <a:cubicBezTo>
                      <a:pt x="48781" y="20548"/>
                      <a:pt x="44058" y="15826"/>
                      <a:pt x="34613" y="15151"/>
                    </a:cubicBezTo>
                    <a:cubicBezTo>
                      <a:pt x="18422" y="13802"/>
                      <a:pt x="18422" y="13802"/>
                      <a:pt x="19097" y="29993"/>
                    </a:cubicBezTo>
                    <a:close/>
                  </a:path>
                </a:pathLst>
              </a:custGeom>
              <a:solidFill>
                <a:srgbClr val="0A0A0A"/>
              </a:solidFill>
              <a:ln w="6739" cap="flat">
                <a:noFill/>
                <a:prstDash val="solid"/>
                <a:miter/>
              </a:ln>
            </p:spPr>
            <p:txBody>
              <a:bodyPr rtlCol="0" anchor="ctr"/>
              <a:lstStyle/>
              <a:p>
                <a:endParaRPr lang="fr-FR"/>
              </a:p>
            </p:txBody>
          </p:sp>
          <p:sp>
            <p:nvSpPr>
              <p:cNvPr id="133" name="Forme libre : forme 34">
                <a:extLst>
                  <a:ext uri="{FF2B5EF4-FFF2-40B4-BE49-F238E27FC236}">
                    <a16:creationId xmlns="" xmlns:a16="http://schemas.microsoft.com/office/drawing/2014/main" id="{2B36EB9B-C012-A941-8D6E-188DD64542FC}"/>
                  </a:ext>
                </a:extLst>
              </p:cNvPr>
              <p:cNvSpPr/>
              <p:nvPr/>
            </p:nvSpPr>
            <p:spPr>
              <a:xfrm>
                <a:off x="1990057" y="5471418"/>
                <a:ext cx="87412" cy="122375"/>
              </a:xfrm>
              <a:custGeom>
                <a:avLst/>
                <a:gdLst>
                  <a:gd name="connsiteX0" fmla="*/ 4255 w 67463"/>
                  <a:gd name="connsiteY0" fmla="*/ 46757 h 94449"/>
                  <a:gd name="connsiteX1" fmla="*/ 4255 w 67463"/>
                  <a:gd name="connsiteY1" fmla="*/ 8977 h 94449"/>
                  <a:gd name="connsiteX2" fmla="*/ 8302 w 67463"/>
                  <a:gd name="connsiteY2" fmla="*/ 3580 h 94449"/>
                  <a:gd name="connsiteX3" fmla="*/ 44058 w 67463"/>
                  <a:gd name="connsiteY3" fmla="*/ 4254 h 94449"/>
                  <a:gd name="connsiteX4" fmla="*/ 64297 w 67463"/>
                  <a:gd name="connsiteY4" fmla="*/ 19771 h 94449"/>
                  <a:gd name="connsiteX5" fmla="*/ 56876 w 67463"/>
                  <a:gd name="connsiteY5" fmla="*/ 49455 h 94449"/>
                  <a:gd name="connsiteX6" fmla="*/ 54852 w 67463"/>
                  <a:gd name="connsiteY6" fmla="*/ 62948 h 94449"/>
                  <a:gd name="connsiteX7" fmla="*/ 67670 w 67463"/>
                  <a:gd name="connsiteY7" fmla="*/ 85886 h 94449"/>
                  <a:gd name="connsiteX8" fmla="*/ 64972 w 67463"/>
                  <a:gd name="connsiteY8" fmla="*/ 90608 h 94449"/>
                  <a:gd name="connsiteX9" fmla="*/ 49455 w 67463"/>
                  <a:gd name="connsiteY9" fmla="*/ 82512 h 94449"/>
                  <a:gd name="connsiteX10" fmla="*/ 38661 w 67463"/>
                  <a:gd name="connsiteY10" fmla="*/ 62948 h 94449"/>
                  <a:gd name="connsiteX11" fmla="*/ 31240 w 67463"/>
                  <a:gd name="connsiteY11" fmla="*/ 58225 h 94449"/>
                  <a:gd name="connsiteX12" fmla="*/ 19097 w 67463"/>
                  <a:gd name="connsiteY12" fmla="*/ 70369 h 94449"/>
                  <a:gd name="connsiteX13" fmla="*/ 19097 w 67463"/>
                  <a:gd name="connsiteY13" fmla="*/ 83187 h 94449"/>
                  <a:gd name="connsiteX14" fmla="*/ 11676 w 67463"/>
                  <a:gd name="connsiteY14" fmla="*/ 91283 h 94449"/>
                  <a:gd name="connsiteX15" fmla="*/ 3580 w 67463"/>
                  <a:gd name="connsiteY15" fmla="*/ 83187 h 94449"/>
                  <a:gd name="connsiteX16" fmla="*/ 4255 w 67463"/>
                  <a:gd name="connsiteY16" fmla="*/ 46757 h 94449"/>
                  <a:gd name="connsiteX17" fmla="*/ 4255 w 67463"/>
                  <a:gd name="connsiteY17" fmla="*/ 46757 h 94449"/>
                  <a:gd name="connsiteX18" fmla="*/ 19097 w 67463"/>
                  <a:gd name="connsiteY18" fmla="*/ 29216 h 94449"/>
                  <a:gd name="connsiteX19" fmla="*/ 33939 w 67463"/>
                  <a:gd name="connsiteY19" fmla="*/ 43383 h 94449"/>
                  <a:gd name="connsiteX20" fmla="*/ 34613 w 67463"/>
                  <a:gd name="connsiteY20" fmla="*/ 43383 h 94449"/>
                  <a:gd name="connsiteX21" fmla="*/ 49455 w 67463"/>
                  <a:gd name="connsiteY21" fmla="*/ 28541 h 94449"/>
                  <a:gd name="connsiteX22" fmla="*/ 34613 w 67463"/>
                  <a:gd name="connsiteY22" fmla="*/ 14374 h 94449"/>
                  <a:gd name="connsiteX23" fmla="*/ 19097 w 67463"/>
                  <a:gd name="connsiteY23" fmla="*/ 29216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7463" h="94449">
                    <a:moveTo>
                      <a:pt x="4255" y="46757"/>
                    </a:moveTo>
                    <a:cubicBezTo>
                      <a:pt x="4255" y="33939"/>
                      <a:pt x="4255" y="21120"/>
                      <a:pt x="4255" y="8977"/>
                    </a:cubicBezTo>
                    <a:cubicBezTo>
                      <a:pt x="4255" y="6278"/>
                      <a:pt x="3580" y="3580"/>
                      <a:pt x="8302" y="3580"/>
                    </a:cubicBezTo>
                    <a:cubicBezTo>
                      <a:pt x="20446" y="4254"/>
                      <a:pt x="31915" y="2905"/>
                      <a:pt x="44058" y="4254"/>
                    </a:cubicBezTo>
                    <a:cubicBezTo>
                      <a:pt x="54178" y="5604"/>
                      <a:pt x="61599" y="9652"/>
                      <a:pt x="64297" y="19771"/>
                    </a:cubicBezTo>
                    <a:cubicBezTo>
                      <a:pt x="66996" y="30565"/>
                      <a:pt x="66321" y="42034"/>
                      <a:pt x="56876" y="49455"/>
                    </a:cubicBezTo>
                    <a:cubicBezTo>
                      <a:pt x="50804" y="54178"/>
                      <a:pt x="51479" y="57551"/>
                      <a:pt x="54852" y="62948"/>
                    </a:cubicBezTo>
                    <a:cubicBezTo>
                      <a:pt x="59575" y="70369"/>
                      <a:pt x="63623" y="78464"/>
                      <a:pt x="67670" y="85886"/>
                    </a:cubicBezTo>
                    <a:cubicBezTo>
                      <a:pt x="69694" y="89933"/>
                      <a:pt x="69020" y="89933"/>
                      <a:pt x="64972" y="90608"/>
                    </a:cubicBezTo>
                    <a:cubicBezTo>
                      <a:pt x="57551" y="91283"/>
                      <a:pt x="52828" y="89933"/>
                      <a:pt x="49455" y="82512"/>
                    </a:cubicBezTo>
                    <a:cubicBezTo>
                      <a:pt x="46757" y="75766"/>
                      <a:pt x="42034" y="69694"/>
                      <a:pt x="38661" y="62948"/>
                    </a:cubicBezTo>
                    <a:cubicBezTo>
                      <a:pt x="36637" y="59575"/>
                      <a:pt x="35288" y="58225"/>
                      <a:pt x="31240" y="58225"/>
                    </a:cubicBezTo>
                    <a:cubicBezTo>
                      <a:pt x="16398" y="58900"/>
                      <a:pt x="19771" y="57551"/>
                      <a:pt x="19097" y="70369"/>
                    </a:cubicBezTo>
                    <a:cubicBezTo>
                      <a:pt x="19097" y="74417"/>
                      <a:pt x="19097" y="79139"/>
                      <a:pt x="19097" y="83187"/>
                    </a:cubicBezTo>
                    <a:cubicBezTo>
                      <a:pt x="19771" y="88584"/>
                      <a:pt x="18422" y="91283"/>
                      <a:pt x="11676" y="91283"/>
                    </a:cubicBezTo>
                    <a:cubicBezTo>
                      <a:pt x="5604" y="91283"/>
                      <a:pt x="3580" y="89933"/>
                      <a:pt x="3580" y="83187"/>
                    </a:cubicBezTo>
                    <a:cubicBezTo>
                      <a:pt x="4929" y="71044"/>
                      <a:pt x="4929" y="58900"/>
                      <a:pt x="4255" y="46757"/>
                    </a:cubicBezTo>
                    <a:cubicBezTo>
                      <a:pt x="4255" y="46757"/>
                      <a:pt x="4255" y="46757"/>
                      <a:pt x="4255" y="46757"/>
                    </a:cubicBezTo>
                    <a:close/>
                    <a:moveTo>
                      <a:pt x="19097" y="29216"/>
                    </a:moveTo>
                    <a:cubicBezTo>
                      <a:pt x="19097" y="44058"/>
                      <a:pt x="19097" y="44058"/>
                      <a:pt x="33939" y="43383"/>
                    </a:cubicBezTo>
                    <a:cubicBezTo>
                      <a:pt x="33939" y="43383"/>
                      <a:pt x="34613" y="43383"/>
                      <a:pt x="34613" y="43383"/>
                    </a:cubicBezTo>
                    <a:cubicBezTo>
                      <a:pt x="44733" y="42709"/>
                      <a:pt x="49455" y="37986"/>
                      <a:pt x="49455" y="28541"/>
                    </a:cubicBezTo>
                    <a:cubicBezTo>
                      <a:pt x="49455" y="19771"/>
                      <a:pt x="44733" y="15049"/>
                      <a:pt x="34613" y="14374"/>
                    </a:cubicBezTo>
                    <a:cubicBezTo>
                      <a:pt x="19097" y="13699"/>
                      <a:pt x="19097" y="13699"/>
                      <a:pt x="19097" y="29216"/>
                    </a:cubicBezTo>
                    <a:close/>
                  </a:path>
                </a:pathLst>
              </a:custGeom>
              <a:solidFill>
                <a:srgbClr val="080808"/>
              </a:solidFill>
              <a:ln w="6739" cap="flat">
                <a:noFill/>
                <a:prstDash val="solid"/>
                <a:miter/>
              </a:ln>
            </p:spPr>
            <p:txBody>
              <a:bodyPr rtlCol="0" anchor="ctr"/>
              <a:lstStyle/>
              <a:p>
                <a:endParaRPr lang="fr-FR"/>
              </a:p>
            </p:txBody>
          </p:sp>
          <p:sp>
            <p:nvSpPr>
              <p:cNvPr id="134" name="Forme libre : forme 36">
                <a:extLst>
                  <a:ext uri="{FF2B5EF4-FFF2-40B4-BE49-F238E27FC236}">
                    <a16:creationId xmlns="" xmlns:a16="http://schemas.microsoft.com/office/drawing/2014/main" id="{007CAC24-AEEB-2447-8841-F421B0A491F8}"/>
                  </a:ext>
                </a:extLst>
              </p:cNvPr>
              <p:cNvSpPr/>
              <p:nvPr/>
            </p:nvSpPr>
            <p:spPr>
              <a:xfrm>
                <a:off x="3653491" y="5269109"/>
                <a:ext cx="87412" cy="122375"/>
              </a:xfrm>
              <a:custGeom>
                <a:avLst/>
                <a:gdLst>
                  <a:gd name="connsiteX0" fmla="*/ 4254 w 67463"/>
                  <a:gd name="connsiteY0" fmla="*/ 47056 h 94449"/>
                  <a:gd name="connsiteX1" fmla="*/ 4254 w 67463"/>
                  <a:gd name="connsiteY1" fmla="*/ 9277 h 94449"/>
                  <a:gd name="connsiteX2" fmla="*/ 9652 w 67463"/>
                  <a:gd name="connsiteY2" fmla="*/ 3880 h 94449"/>
                  <a:gd name="connsiteX3" fmla="*/ 38661 w 67463"/>
                  <a:gd name="connsiteY3" fmla="*/ 3880 h 94449"/>
                  <a:gd name="connsiteX4" fmla="*/ 63623 w 67463"/>
                  <a:gd name="connsiteY4" fmla="*/ 18722 h 94449"/>
                  <a:gd name="connsiteX5" fmla="*/ 55527 w 67463"/>
                  <a:gd name="connsiteY5" fmla="*/ 51104 h 94449"/>
                  <a:gd name="connsiteX6" fmla="*/ 54178 w 67463"/>
                  <a:gd name="connsiteY6" fmla="*/ 61899 h 94449"/>
                  <a:gd name="connsiteX7" fmla="*/ 67670 w 67463"/>
                  <a:gd name="connsiteY7" fmla="*/ 86860 h 94449"/>
                  <a:gd name="connsiteX8" fmla="*/ 64297 w 67463"/>
                  <a:gd name="connsiteY8" fmla="*/ 92257 h 94449"/>
                  <a:gd name="connsiteX9" fmla="*/ 50130 w 67463"/>
                  <a:gd name="connsiteY9" fmla="*/ 84836 h 94449"/>
                  <a:gd name="connsiteX10" fmla="*/ 38661 w 67463"/>
                  <a:gd name="connsiteY10" fmla="*/ 64597 h 94449"/>
                  <a:gd name="connsiteX11" fmla="*/ 31240 w 67463"/>
                  <a:gd name="connsiteY11" fmla="*/ 59875 h 94449"/>
                  <a:gd name="connsiteX12" fmla="*/ 19097 w 67463"/>
                  <a:gd name="connsiteY12" fmla="*/ 72018 h 94449"/>
                  <a:gd name="connsiteX13" fmla="*/ 19097 w 67463"/>
                  <a:gd name="connsiteY13" fmla="*/ 85511 h 94449"/>
                  <a:gd name="connsiteX14" fmla="*/ 11676 w 67463"/>
                  <a:gd name="connsiteY14" fmla="*/ 92932 h 94449"/>
                  <a:gd name="connsiteX15" fmla="*/ 3580 w 67463"/>
                  <a:gd name="connsiteY15" fmla="*/ 84836 h 94449"/>
                  <a:gd name="connsiteX16" fmla="*/ 4254 w 67463"/>
                  <a:gd name="connsiteY16" fmla="*/ 47056 h 94449"/>
                  <a:gd name="connsiteX17" fmla="*/ 4254 w 67463"/>
                  <a:gd name="connsiteY17" fmla="*/ 47056 h 94449"/>
                  <a:gd name="connsiteX18" fmla="*/ 19097 w 67463"/>
                  <a:gd name="connsiteY18" fmla="*/ 29516 h 94449"/>
                  <a:gd name="connsiteX19" fmla="*/ 34613 w 67463"/>
                  <a:gd name="connsiteY19" fmla="*/ 44358 h 94449"/>
                  <a:gd name="connsiteX20" fmla="*/ 49455 w 67463"/>
                  <a:gd name="connsiteY20" fmla="*/ 28841 h 94449"/>
                  <a:gd name="connsiteX21" fmla="*/ 33939 w 67463"/>
                  <a:gd name="connsiteY21" fmla="*/ 15349 h 94449"/>
                  <a:gd name="connsiteX22" fmla="*/ 19097 w 67463"/>
                  <a:gd name="connsiteY22" fmla="*/ 29516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7463" h="94449">
                    <a:moveTo>
                      <a:pt x="4254" y="47056"/>
                    </a:moveTo>
                    <a:cubicBezTo>
                      <a:pt x="4254" y="34238"/>
                      <a:pt x="4254" y="21420"/>
                      <a:pt x="4254" y="9277"/>
                    </a:cubicBezTo>
                    <a:cubicBezTo>
                      <a:pt x="4254" y="5229"/>
                      <a:pt x="4929" y="3880"/>
                      <a:pt x="9652" y="3880"/>
                    </a:cubicBezTo>
                    <a:cubicBezTo>
                      <a:pt x="19097" y="3880"/>
                      <a:pt x="29216" y="3205"/>
                      <a:pt x="38661" y="3880"/>
                    </a:cubicBezTo>
                    <a:cubicBezTo>
                      <a:pt x="49455" y="4554"/>
                      <a:pt x="58900" y="7253"/>
                      <a:pt x="63623" y="18722"/>
                    </a:cubicBezTo>
                    <a:cubicBezTo>
                      <a:pt x="68345" y="30191"/>
                      <a:pt x="64972" y="43009"/>
                      <a:pt x="55527" y="51104"/>
                    </a:cubicBezTo>
                    <a:cubicBezTo>
                      <a:pt x="51479" y="54477"/>
                      <a:pt x="51479" y="57176"/>
                      <a:pt x="54178" y="61899"/>
                    </a:cubicBezTo>
                    <a:cubicBezTo>
                      <a:pt x="58900" y="69994"/>
                      <a:pt x="62948" y="78090"/>
                      <a:pt x="67670" y="86860"/>
                    </a:cubicBezTo>
                    <a:cubicBezTo>
                      <a:pt x="70369" y="91582"/>
                      <a:pt x="69020" y="91582"/>
                      <a:pt x="64297" y="92257"/>
                    </a:cubicBezTo>
                    <a:cubicBezTo>
                      <a:pt x="57551" y="92932"/>
                      <a:pt x="53503" y="90908"/>
                      <a:pt x="50130" y="84836"/>
                    </a:cubicBezTo>
                    <a:cubicBezTo>
                      <a:pt x="46757" y="78090"/>
                      <a:pt x="42034" y="71343"/>
                      <a:pt x="38661" y="64597"/>
                    </a:cubicBezTo>
                    <a:cubicBezTo>
                      <a:pt x="36637" y="61224"/>
                      <a:pt x="34613" y="59875"/>
                      <a:pt x="31240" y="59875"/>
                    </a:cubicBezTo>
                    <a:cubicBezTo>
                      <a:pt x="19097" y="59875"/>
                      <a:pt x="19097" y="59875"/>
                      <a:pt x="19097" y="72018"/>
                    </a:cubicBezTo>
                    <a:cubicBezTo>
                      <a:pt x="19097" y="76741"/>
                      <a:pt x="18422" y="81463"/>
                      <a:pt x="19097" y="85511"/>
                    </a:cubicBezTo>
                    <a:cubicBezTo>
                      <a:pt x="19771" y="91582"/>
                      <a:pt x="17073" y="92257"/>
                      <a:pt x="11676" y="92932"/>
                    </a:cubicBezTo>
                    <a:cubicBezTo>
                      <a:pt x="5604" y="92932"/>
                      <a:pt x="3580" y="91582"/>
                      <a:pt x="3580" y="84836"/>
                    </a:cubicBezTo>
                    <a:cubicBezTo>
                      <a:pt x="4929" y="71343"/>
                      <a:pt x="4254" y="59200"/>
                      <a:pt x="4254" y="47056"/>
                    </a:cubicBezTo>
                    <a:cubicBezTo>
                      <a:pt x="4254" y="47056"/>
                      <a:pt x="4254" y="47056"/>
                      <a:pt x="4254" y="47056"/>
                    </a:cubicBezTo>
                    <a:close/>
                    <a:moveTo>
                      <a:pt x="19097" y="29516"/>
                    </a:moveTo>
                    <a:cubicBezTo>
                      <a:pt x="19097" y="45033"/>
                      <a:pt x="19097" y="45033"/>
                      <a:pt x="34613" y="44358"/>
                    </a:cubicBezTo>
                    <a:cubicBezTo>
                      <a:pt x="44733" y="43683"/>
                      <a:pt x="49455" y="38286"/>
                      <a:pt x="49455" y="28841"/>
                    </a:cubicBezTo>
                    <a:cubicBezTo>
                      <a:pt x="49455" y="20071"/>
                      <a:pt x="44058" y="15349"/>
                      <a:pt x="33939" y="15349"/>
                    </a:cubicBezTo>
                    <a:cubicBezTo>
                      <a:pt x="19097" y="14674"/>
                      <a:pt x="19097" y="14674"/>
                      <a:pt x="19097" y="29516"/>
                    </a:cubicBezTo>
                    <a:close/>
                  </a:path>
                </a:pathLst>
              </a:custGeom>
              <a:solidFill>
                <a:srgbClr val="080808"/>
              </a:solidFill>
              <a:ln w="6739" cap="flat">
                <a:noFill/>
                <a:prstDash val="solid"/>
                <a:miter/>
              </a:ln>
            </p:spPr>
            <p:txBody>
              <a:bodyPr rtlCol="0" anchor="ctr"/>
              <a:lstStyle/>
              <a:p>
                <a:endParaRPr lang="fr-FR"/>
              </a:p>
            </p:txBody>
          </p:sp>
          <p:sp>
            <p:nvSpPr>
              <p:cNvPr id="135" name="Forme libre : forme 38">
                <a:extLst>
                  <a:ext uri="{FF2B5EF4-FFF2-40B4-BE49-F238E27FC236}">
                    <a16:creationId xmlns="" xmlns:a16="http://schemas.microsoft.com/office/drawing/2014/main" id="{1111528E-719F-BC47-AEC9-25773A89E5FA}"/>
                  </a:ext>
                </a:extLst>
              </p:cNvPr>
              <p:cNvSpPr/>
              <p:nvPr/>
            </p:nvSpPr>
            <p:spPr>
              <a:xfrm>
                <a:off x="2814344" y="5467047"/>
                <a:ext cx="78670" cy="122375"/>
              </a:xfrm>
              <a:custGeom>
                <a:avLst/>
                <a:gdLst>
                  <a:gd name="connsiteX0" fmla="*/ 4254 w 60717"/>
                  <a:gd name="connsiteY0" fmla="*/ 47431 h 94449"/>
                  <a:gd name="connsiteX1" fmla="*/ 4254 w 60717"/>
                  <a:gd name="connsiteY1" fmla="*/ 9652 h 94449"/>
                  <a:gd name="connsiteX2" fmla="*/ 9652 w 60717"/>
                  <a:gd name="connsiteY2" fmla="*/ 4254 h 94449"/>
                  <a:gd name="connsiteX3" fmla="*/ 54178 w 60717"/>
                  <a:gd name="connsiteY3" fmla="*/ 3580 h 94449"/>
                  <a:gd name="connsiteX4" fmla="*/ 59575 w 60717"/>
                  <a:gd name="connsiteY4" fmla="*/ 11676 h 94449"/>
                  <a:gd name="connsiteX5" fmla="*/ 54178 w 60717"/>
                  <a:gd name="connsiteY5" fmla="*/ 18422 h 94449"/>
                  <a:gd name="connsiteX6" fmla="*/ 25843 w 60717"/>
                  <a:gd name="connsiteY6" fmla="*/ 18422 h 94449"/>
                  <a:gd name="connsiteX7" fmla="*/ 19097 w 60717"/>
                  <a:gd name="connsiteY7" fmla="*/ 24494 h 94449"/>
                  <a:gd name="connsiteX8" fmla="*/ 33264 w 60717"/>
                  <a:gd name="connsiteY8" fmla="*/ 39336 h 94449"/>
                  <a:gd name="connsiteX9" fmla="*/ 42034 w 60717"/>
                  <a:gd name="connsiteY9" fmla="*/ 39336 h 94449"/>
                  <a:gd name="connsiteX10" fmla="*/ 50804 w 60717"/>
                  <a:gd name="connsiteY10" fmla="*/ 47431 h 94449"/>
                  <a:gd name="connsiteX11" fmla="*/ 43383 w 60717"/>
                  <a:gd name="connsiteY11" fmla="*/ 54178 h 94449"/>
                  <a:gd name="connsiteX12" fmla="*/ 24494 w 60717"/>
                  <a:gd name="connsiteY12" fmla="*/ 54178 h 94449"/>
                  <a:gd name="connsiteX13" fmla="*/ 18422 w 60717"/>
                  <a:gd name="connsiteY13" fmla="*/ 59575 h 94449"/>
                  <a:gd name="connsiteX14" fmla="*/ 35288 w 60717"/>
                  <a:gd name="connsiteY14" fmla="*/ 76441 h 94449"/>
                  <a:gd name="connsiteX15" fmla="*/ 55527 w 60717"/>
                  <a:gd name="connsiteY15" fmla="*/ 76441 h 94449"/>
                  <a:gd name="connsiteX16" fmla="*/ 60249 w 60717"/>
                  <a:gd name="connsiteY16" fmla="*/ 84536 h 94449"/>
                  <a:gd name="connsiteX17" fmla="*/ 55527 w 60717"/>
                  <a:gd name="connsiteY17" fmla="*/ 91283 h 94449"/>
                  <a:gd name="connsiteX18" fmla="*/ 8302 w 60717"/>
                  <a:gd name="connsiteY18" fmla="*/ 91283 h 94449"/>
                  <a:gd name="connsiteX19" fmla="*/ 3580 w 60717"/>
                  <a:gd name="connsiteY19" fmla="*/ 85886 h 94449"/>
                  <a:gd name="connsiteX20" fmla="*/ 4254 w 60717"/>
                  <a:gd name="connsiteY20" fmla="*/ 47431 h 94449"/>
                  <a:gd name="connsiteX21" fmla="*/ 4254 w 60717"/>
                  <a:gd name="connsiteY21" fmla="*/ 47431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717" h="94449">
                    <a:moveTo>
                      <a:pt x="4254" y="47431"/>
                    </a:moveTo>
                    <a:cubicBezTo>
                      <a:pt x="4254" y="34613"/>
                      <a:pt x="4254" y="21795"/>
                      <a:pt x="4254" y="9652"/>
                    </a:cubicBezTo>
                    <a:cubicBezTo>
                      <a:pt x="4254" y="5604"/>
                      <a:pt x="4929" y="4254"/>
                      <a:pt x="9652" y="4254"/>
                    </a:cubicBezTo>
                    <a:cubicBezTo>
                      <a:pt x="24494" y="4254"/>
                      <a:pt x="39336" y="4254"/>
                      <a:pt x="54178" y="3580"/>
                    </a:cubicBezTo>
                    <a:cubicBezTo>
                      <a:pt x="60924" y="3580"/>
                      <a:pt x="59575" y="7628"/>
                      <a:pt x="59575" y="11676"/>
                    </a:cubicBezTo>
                    <a:cubicBezTo>
                      <a:pt x="59575" y="15723"/>
                      <a:pt x="60249" y="19097"/>
                      <a:pt x="54178" y="18422"/>
                    </a:cubicBezTo>
                    <a:cubicBezTo>
                      <a:pt x="44733" y="17747"/>
                      <a:pt x="35288" y="18422"/>
                      <a:pt x="25843" y="18422"/>
                    </a:cubicBezTo>
                    <a:cubicBezTo>
                      <a:pt x="21120" y="18422"/>
                      <a:pt x="19097" y="19097"/>
                      <a:pt x="19097" y="24494"/>
                    </a:cubicBezTo>
                    <a:cubicBezTo>
                      <a:pt x="19097" y="39336"/>
                      <a:pt x="19097" y="39336"/>
                      <a:pt x="33264" y="39336"/>
                    </a:cubicBezTo>
                    <a:cubicBezTo>
                      <a:pt x="35962" y="39336"/>
                      <a:pt x="39336" y="39336"/>
                      <a:pt x="42034" y="39336"/>
                    </a:cubicBezTo>
                    <a:cubicBezTo>
                      <a:pt x="48781" y="38661"/>
                      <a:pt x="50804" y="40685"/>
                      <a:pt x="50804" y="47431"/>
                    </a:cubicBezTo>
                    <a:cubicBezTo>
                      <a:pt x="50804" y="52828"/>
                      <a:pt x="48781" y="54178"/>
                      <a:pt x="43383" y="54178"/>
                    </a:cubicBezTo>
                    <a:cubicBezTo>
                      <a:pt x="37312" y="54178"/>
                      <a:pt x="31240" y="54178"/>
                      <a:pt x="24494" y="54178"/>
                    </a:cubicBezTo>
                    <a:cubicBezTo>
                      <a:pt x="20446" y="54178"/>
                      <a:pt x="19097" y="54852"/>
                      <a:pt x="18422" y="59575"/>
                    </a:cubicBezTo>
                    <a:cubicBezTo>
                      <a:pt x="17747" y="77115"/>
                      <a:pt x="17747" y="77115"/>
                      <a:pt x="35288" y="76441"/>
                    </a:cubicBezTo>
                    <a:cubicBezTo>
                      <a:pt x="42034" y="76441"/>
                      <a:pt x="48781" y="76441"/>
                      <a:pt x="55527" y="76441"/>
                    </a:cubicBezTo>
                    <a:cubicBezTo>
                      <a:pt x="62273" y="76441"/>
                      <a:pt x="60249" y="81163"/>
                      <a:pt x="60249" y="84536"/>
                    </a:cubicBezTo>
                    <a:cubicBezTo>
                      <a:pt x="60249" y="87909"/>
                      <a:pt x="61599" y="91957"/>
                      <a:pt x="55527" y="91283"/>
                    </a:cubicBezTo>
                    <a:cubicBezTo>
                      <a:pt x="40010" y="91283"/>
                      <a:pt x="24494" y="91283"/>
                      <a:pt x="8302" y="91283"/>
                    </a:cubicBezTo>
                    <a:cubicBezTo>
                      <a:pt x="4254" y="91283"/>
                      <a:pt x="3580" y="89933"/>
                      <a:pt x="3580" y="85886"/>
                    </a:cubicBezTo>
                    <a:cubicBezTo>
                      <a:pt x="4929" y="73742"/>
                      <a:pt x="4929" y="60924"/>
                      <a:pt x="4254" y="47431"/>
                    </a:cubicBezTo>
                    <a:cubicBezTo>
                      <a:pt x="4929" y="47431"/>
                      <a:pt x="4254" y="47431"/>
                      <a:pt x="4254" y="47431"/>
                    </a:cubicBezTo>
                    <a:close/>
                  </a:path>
                </a:pathLst>
              </a:custGeom>
              <a:solidFill>
                <a:srgbClr val="0C0C0C"/>
              </a:solidFill>
              <a:ln w="6739" cap="flat">
                <a:noFill/>
                <a:prstDash val="solid"/>
                <a:miter/>
              </a:ln>
            </p:spPr>
            <p:txBody>
              <a:bodyPr rtlCol="0" anchor="ctr"/>
              <a:lstStyle/>
              <a:p>
                <a:endParaRPr lang="fr-FR"/>
              </a:p>
            </p:txBody>
          </p:sp>
          <p:sp>
            <p:nvSpPr>
              <p:cNvPr id="136" name="Forme libre : forme 39">
                <a:extLst>
                  <a:ext uri="{FF2B5EF4-FFF2-40B4-BE49-F238E27FC236}">
                    <a16:creationId xmlns="" xmlns:a16="http://schemas.microsoft.com/office/drawing/2014/main" id="{2B4F8097-EF2D-BA4C-AC91-AEDDD7AD5EA8}"/>
                  </a:ext>
                </a:extLst>
              </p:cNvPr>
              <p:cNvSpPr/>
              <p:nvPr/>
            </p:nvSpPr>
            <p:spPr>
              <a:xfrm>
                <a:off x="1899149" y="5471418"/>
                <a:ext cx="78670" cy="122375"/>
              </a:xfrm>
              <a:custGeom>
                <a:avLst/>
                <a:gdLst>
                  <a:gd name="connsiteX0" fmla="*/ 31240 w 60717"/>
                  <a:gd name="connsiteY0" fmla="*/ 91283 h 94449"/>
                  <a:gd name="connsiteX1" fmla="*/ 10326 w 60717"/>
                  <a:gd name="connsiteY1" fmla="*/ 91283 h 94449"/>
                  <a:gd name="connsiteX2" fmla="*/ 3580 w 60717"/>
                  <a:gd name="connsiteY2" fmla="*/ 83862 h 94449"/>
                  <a:gd name="connsiteX3" fmla="*/ 3580 w 60717"/>
                  <a:gd name="connsiteY3" fmla="*/ 10326 h 94449"/>
                  <a:gd name="connsiteX4" fmla="*/ 10326 w 60717"/>
                  <a:gd name="connsiteY4" fmla="*/ 3580 h 94449"/>
                  <a:gd name="connsiteX5" fmla="*/ 53503 w 60717"/>
                  <a:gd name="connsiteY5" fmla="*/ 3580 h 94449"/>
                  <a:gd name="connsiteX6" fmla="*/ 58900 w 60717"/>
                  <a:gd name="connsiteY6" fmla="*/ 11001 h 94449"/>
                  <a:gd name="connsiteX7" fmla="*/ 52828 w 60717"/>
                  <a:gd name="connsiteY7" fmla="*/ 18422 h 94449"/>
                  <a:gd name="connsiteX8" fmla="*/ 25168 w 60717"/>
                  <a:gd name="connsiteY8" fmla="*/ 18422 h 94449"/>
                  <a:gd name="connsiteX9" fmla="*/ 18422 w 60717"/>
                  <a:gd name="connsiteY9" fmla="*/ 25168 h 94449"/>
                  <a:gd name="connsiteX10" fmla="*/ 32589 w 60717"/>
                  <a:gd name="connsiteY10" fmla="*/ 39336 h 94449"/>
                  <a:gd name="connsiteX11" fmla="*/ 41360 w 60717"/>
                  <a:gd name="connsiteY11" fmla="*/ 39336 h 94449"/>
                  <a:gd name="connsiteX12" fmla="*/ 50130 w 60717"/>
                  <a:gd name="connsiteY12" fmla="*/ 48106 h 94449"/>
                  <a:gd name="connsiteX13" fmla="*/ 44058 w 60717"/>
                  <a:gd name="connsiteY13" fmla="*/ 54178 h 94449"/>
                  <a:gd name="connsiteX14" fmla="*/ 33264 w 60717"/>
                  <a:gd name="connsiteY14" fmla="*/ 54178 h 94449"/>
                  <a:gd name="connsiteX15" fmla="*/ 18422 w 60717"/>
                  <a:gd name="connsiteY15" fmla="*/ 73742 h 94449"/>
                  <a:gd name="connsiteX16" fmla="*/ 23819 w 60717"/>
                  <a:gd name="connsiteY16" fmla="*/ 76441 h 94449"/>
                  <a:gd name="connsiteX17" fmla="*/ 53503 w 60717"/>
                  <a:gd name="connsiteY17" fmla="*/ 76441 h 94449"/>
                  <a:gd name="connsiteX18" fmla="*/ 59575 w 60717"/>
                  <a:gd name="connsiteY18" fmla="*/ 83862 h 94449"/>
                  <a:gd name="connsiteX19" fmla="*/ 53503 w 60717"/>
                  <a:gd name="connsiteY19" fmla="*/ 91283 h 94449"/>
                  <a:gd name="connsiteX20" fmla="*/ 31240 w 60717"/>
                  <a:gd name="connsiteY20" fmla="*/ 91283 h 94449"/>
                  <a:gd name="connsiteX21" fmla="*/ 31240 w 60717"/>
                  <a:gd name="connsiteY21" fmla="*/ 91283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717" h="94449">
                    <a:moveTo>
                      <a:pt x="31240" y="91283"/>
                    </a:moveTo>
                    <a:cubicBezTo>
                      <a:pt x="24494" y="91283"/>
                      <a:pt x="17073" y="90608"/>
                      <a:pt x="10326" y="91283"/>
                    </a:cubicBezTo>
                    <a:cubicBezTo>
                      <a:pt x="4255" y="91957"/>
                      <a:pt x="3580" y="89259"/>
                      <a:pt x="3580" y="83862"/>
                    </a:cubicBezTo>
                    <a:cubicBezTo>
                      <a:pt x="3580" y="59575"/>
                      <a:pt x="3580" y="34613"/>
                      <a:pt x="3580" y="10326"/>
                    </a:cubicBezTo>
                    <a:cubicBezTo>
                      <a:pt x="3580" y="4929"/>
                      <a:pt x="4929" y="3580"/>
                      <a:pt x="10326" y="3580"/>
                    </a:cubicBezTo>
                    <a:cubicBezTo>
                      <a:pt x="24494" y="3580"/>
                      <a:pt x="38661" y="4254"/>
                      <a:pt x="53503" y="3580"/>
                    </a:cubicBezTo>
                    <a:cubicBezTo>
                      <a:pt x="60249" y="3580"/>
                      <a:pt x="58900" y="7628"/>
                      <a:pt x="58900" y="11001"/>
                    </a:cubicBezTo>
                    <a:cubicBezTo>
                      <a:pt x="58900" y="15049"/>
                      <a:pt x="59575" y="19097"/>
                      <a:pt x="52828" y="18422"/>
                    </a:cubicBezTo>
                    <a:cubicBezTo>
                      <a:pt x="43383" y="17747"/>
                      <a:pt x="34613" y="18422"/>
                      <a:pt x="25168" y="18422"/>
                    </a:cubicBezTo>
                    <a:cubicBezTo>
                      <a:pt x="19771" y="18422"/>
                      <a:pt x="18422" y="19771"/>
                      <a:pt x="18422" y="25168"/>
                    </a:cubicBezTo>
                    <a:cubicBezTo>
                      <a:pt x="18422" y="39336"/>
                      <a:pt x="18422" y="39336"/>
                      <a:pt x="32589" y="39336"/>
                    </a:cubicBezTo>
                    <a:cubicBezTo>
                      <a:pt x="35288" y="39336"/>
                      <a:pt x="38661" y="40010"/>
                      <a:pt x="41360" y="39336"/>
                    </a:cubicBezTo>
                    <a:cubicBezTo>
                      <a:pt x="48781" y="37986"/>
                      <a:pt x="50804" y="40685"/>
                      <a:pt x="50130" y="48106"/>
                    </a:cubicBezTo>
                    <a:cubicBezTo>
                      <a:pt x="49455" y="52154"/>
                      <a:pt x="48781" y="54852"/>
                      <a:pt x="44058" y="54178"/>
                    </a:cubicBezTo>
                    <a:cubicBezTo>
                      <a:pt x="40685" y="53503"/>
                      <a:pt x="37312" y="54178"/>
                      <a:pt x="33264" y="54178"/>
                    </a:cubicBezTo>
                    <a:cubicBezTo>
                      <a:pt x="18422" y="54178"/>
                      <a:pt x="15049" y="58900"/>
                      <a:pt x="18422" y="73742"/>
                    </a:cubicBezTo>
                    <a:cubicBezTo>
                      <a:pt x="19097" y="77115"/>
                      <a:pt x="21795" y="76441"/>
                      <a:pt x="23819" y="76441"/>
                    </a:cubicBezTo>
                    <a:cubicBezTo>
                      <a:pt x="33939" y="76441"/>
                      <a:pt x="44058" y="77115"/>
                      <a:pt x="53503" y="76441"/>
                    </a:cubicBezTo>
                    <a:cubicBezTo>
                      <a:pt x="60249" y="75766"/>
                      <a:pt x="59575" y="79814"/>
                      <a:pt x="59575" y="83862"/>
                    </a:cubicBezTo>
                    <a:cubicBezTo>
                      <a:pt x="59575" y="87909"/>
                      <a:pt x="60249" y="91957"/>
                      <a:pt x="53503" y="91283"/>
                    </a:cubicBezTo>
                    <a:cubicBezTo>
                      <a:pt x="46757" y="90608"/>
                      <a:pt x="39336" y="91283"/>
                      <a:pt x="31240" y="91283"/>
                    </a:cubicBezTo>
                    <a:cubicBezTo>
                      <a:pt x="31240" y="91283"/>
                      <a:pt x="31240" y="91283"/>
                      <a:pt x="31240" y="91283"/>
                    </a:cubicBezTo>
                    <a:close/>
                  </a:path>
                </a:pathLst>
              </a:custGeom>
              <a:solidFill>
                <a:srgbClr val="0A0A0A"/>
              </a:solidFill>
              <a:ln w="6739" cap="flat">
                <a:noFill/>
                <a:prstDash val="solid"/>
                <a:miter/>
              </a:ln>
            </p:spPr>
            <p:txBody>
              <a:bodyPr rtlCol="0" anchor="ctr"/>
              <a:lstStyle/>
              <a:p>
                <a:endParaRPr lang="fr-FR"/>
              </a:p>
            </p:txBody>
          </p:sp>
          <p:sp>
            <p:nvSpPr>
              <p:cNvPr id="137" name="Forme libre : forme 40">
                <a:extLst>
                  <a:ext uri="{FF2B5EF4-FFF2-40B4-BE49-F238E27FC236}">
                    <a16:creationId xmlns="" xmlns:a16="http://schemas.microsoft.com/office/drawing/2014/main" id="{43C9DCF7-7DFF-5948-B983-CB5CB65AD3A8}"/>
                  </a:ext>
                </a:extLst>
              </p:cNvPr>
              <p:cNvSpPr/>
              <p:nvPr/>
            </p:nvSpPr>
            <p:spPr>
              <a:xfrm>
                <a:off x="4170966" y="5462677"/>
                <a:ext cx="78670" cy="122375"/>
              </a:xfrm>
              <a:custGeom>
                <a:avLst/>
                <a:gdLst>
                  <a:gd name="connsiteX0" fmla="*/ 3580 w 60717"/>
                  <a:gd name="connsiteY0" fmla="*/ 46757 h 94449"/>
                  <a:gd name="connsiteX1" fmla="*/ 3580 w 60717"/>
                  <a:gd name="connsiteY1" fmla="*/ 8977 h 94449"/>
                  <a:gd name="connsiteX2" fmla="*/ 8977 w 60717"/>
                  <a:gd name="connsiteY2" fmla="*/ 3580 h 94449"/>
                  <a:gd name="connsiteX3" fmla="*/ 53503 w 60717"/>
                  <a:gd name="connsiteY3" fmla="*/ 3580 h 94449"/>
                  <a:gd name="connsiteX4" fmla="*/ 58900 w 60717"/>
                  <a:gd name="connsiteY4" fmla="*/ 10326 h 94449"/>
                  <a:gd name="connsiteX5" fmla="*/ 53503 w 60717"/>
                  <a:gd name="connsiteY5" fmla="*/ 18422 h 94449"/>
                  <a:gd name="connsiteX6" fmla="*/ 24494 w 60717"/>
                  <a:gd name="connsiteY6" fmla="*/ 18422 h 94449"/>
                  <a:gd name="connsiteX7" fmla="*/ 18422 w 60717"/>
                  <a:gd name="connsiteY7" fmla="*/ 24494 h 94449"/>
                  <a:gd name="connsiteX8" fmla="*/ 33264 w 60717"/>
                  <a:gd name="connsiteY8" fmla="*/ 39336 h 94449"/>
                  <a:gd name="connsiteX9" fmla="*/ 41360 w 60717"/>
                  <a:gd name="connsiteY9" fmla="*/ 39336 h 94449"/>
                  <a:gd name="connsiteX10" fmla="*/ 50130 w 60717"/>
                  <a:gd name="connsiteY10" fmla="*/ 51479 h 94449"/>
                  <a:gd name="connsiteX11" fmla="*/ 45407 w 60717"/>
                  <a:gd name="connsiteY11" fmla="*/ 54178 h 94449"/>
                  <a:gd name="connsiteX12" fmla="*/ 24494 w 60717"/>
                  <a:gd name="connsiteY12" fmla="*/ 54178 h 94449"/>
                  <a:gd name="connsiteX13" fmla="*/ 19096 w 60717"/>
                  <a:gd name="connsiteY13" fmla="*/ 59575 h 94449"/>
                  <a:gd name="connsiteX14" fmla="*/ 35962 w 60717"/>
                  <a:gd name="connsiteY14" fmla="*/ 76441 h 94449"/>
                  <a:gd name="connsiteX15" fmla="*/ 55527 w 60717"/>
                  <a:gd name="connsiteY15" fmla="*/ 76441 h 94449"/>
                  <a:gd name="connsiteX16" fmla="*/ 60924 w 60717"/>
                  <a:gd name="connsiteY16" fmla="*/ 82512 h 94449"/>
                  <a:gd name="connsiteX17" fmla="*/ 56201 w 60717"/>
                  <a:gd name="connsiteY17" fmla="*/ 91283 h 94449"/>
                  <a:gd name="connsiteX18" fmla="*/ 9652 w 60717"/>
                  <a:gd name="connsiteY18" fmla="*/ 91283 h 94449"/>
                  <a:gd name="connsiteX19" fmla="*/ 4929 w 60717"/>
                  <a:gd name="connsiteY19" fmla="*/ 85886 h 94449"/>
                  <a:gd name="connsiteX20" fmla="*/ 3580 w 60717"/>
                  <a:gd name="connsiteY20" fmla="*/ 46757 h 94449"/>
                  <a:gd name="connsiteX21" fmla="*/ 3580 w 60717"/>
                  <a:gd name="connsiteY21" fmla="*/ 46757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717" h="94449">
                    <a:moveTo>
                      <a:pt x="3580" y="46757"/>
                    </a:moveTo>
                    <a:cubicBezTo>
                      <a:pt x="3580" y="33939"/>
                      <a:pt x="3580" y="21120"/>
                      <a:pt x="3580" y="8977"/>
                    </a:cubicBezTo>
                    <a:cubicBezTo>
                      <a:pt x="3580" y="4929"/>
                      <a:pt x="4255" y="3580"/>
                      <a:pt x="8977" y="3580"/>
                    </a:cubicBezTo>
                    <a:cubicBezTo>
                      <a:pt x="23819" y="3580"/>
                      <a:pt x="38661" y="3580"/>
                      <a:pt x="53503" y="3580"/>
                    </a:cubicBezTo>
                    <a:cubicBezTo>
                      <a:pt x="59575" y="3580"/>
                      <a:pt x="58900" y="6953"/>
                      <a:pt x="58900" y="10326"/>
                    </a:cubicBezTo>
                    <a:cubicBezTo>
                      <a:pt x="58900" y="13699"/>
                      <a:pt x="60924" y="18422"/>
                      <a:pt x="53503" y="18422"/>
                    </a:cubicBezTo>
                    <a:cubicBezTo>
                      <a:pt x="44058" y="17747"/>
                      <a:pt x="33939" y="18422"/>
                      <a:pt x="24494" y="18422"/>
                    </a:cubicBezTo>
                    <a:cubicBezTo>
                      <a:pt x="19771" y="18422"/>
                      <a:pt x="18422" y="19771"/>
                      <a:pt x="18422" y="24494"/>
                    </a:cubicBezTo>
                    <a:cubicBezTo>
                      <a:pt x="18422" y="39336"/>
                      <a:pt x="18422" y="39336"/>
                      <a:pt x="33264" y="39336"/>
                    </a:cubicBezTo>
                    <a:cubicBezTo>
                      <a:pt x="35962" y="39336"/>
                      <a:pt x="38661" y="39336"/>
                      <a:pt x="41360" y="39336"/>
                    </a:cubicBezTo>
                    <a:cubicBezTo>
                      <a:pt x="49455" y="39336"/>
                      <a:pt x="52154" y="42709"/>
                      <a:pt x="50130" y="51479"/>
                    </a:cubicBezTo>
                    <a:cubicBezTo>
                      <a:pt x="49455" y="54178"/>
                      <a:pt x="47431" y="54178"/>
                      <a:pt x="45407" y="54178"/>
                    </a:cubicBezTo>
                    <a:cubicBezTo>
                      <a:pt x="38661" y="54178"/>
                      <a:pt x="31240" y="54178"/>
                      <a:pt x="24494" y="54178"/>
                    </a:cubicBezTo>
                    <a:cubicBezTo>
                      <a:pt x="20446" y="54178"/>
                      <a:pt x="19096" y="55527"/>
                      <a:pt x="19096" y="59575"/>
                    </a:cubicBezTo>
                    <a:cubicBezTo>
                      <a:pt x="18422" y="76441"/>
                      <a:pt x="18422" y="76441"/>
                      <a:pt x="35962" y="76441"/>
                    </a:cubicBezTo>
                    <a:cubicBezTo>
                      <a:pt x="42709" y="76441"/>
                      <a:pt x="48781" y="76441"/>
                      <a:pt x="55527" y="76441"/>
                    </a:cubicBezTo>
                    <a:cubicBezTo>
                      <a:pt x="60924" y="75766"/>
                      <a:pt x="61599" y="78464"/>
                      <a:pt x="60924" y="82512"/>
                    </a:cubicBezTo>
                    <a:cubicBezTo>
                      <a:pt x="60249" y="85886"/>
                      <a:pt x="63622" y="91283"/>
                      <a:pt x="56201" y="91283"/>
                    </a:cubicBezTo>
                    <a:cubicBezTo>
                      <a:pt x="40685" y="91283"/>
                      <a:pt x="25168" y="91283"/>
                      <a:pt x="9652" y="91283"/>
                    </a:cubicBezTo>
                    <a:cubicBezTo>
                      <a:pt x="5604" y="91283"/>
                      <a:pt x="4929" y="89259"/>
                      <a:pt x="4929" y="85886"/>
                    </a:cubicBezTo>
                    <a:cubicBezTo>
                      <a:pt x="3580" y="72393"/>
                      <a:pt x="3580" y="59575"/>
                      <a:pt x="3580" y="46757"/>
                    </a:cubicBezTo>
                    <a:cubicBezTo>
                      <a:pt x="3580" y="46757"/>
                      <a:pt x="3580" y="46757"/>
                      <a:pt x="3580" y="46757"/>
                    </a:cubicBezTo>
                    <a:close/>
                  </a:path>
                </a:pathLst>
              </a:custGeom>
              <a:solidFill>
                <a:srgbClr val="0A0A0A"/>
              </a:solidFill>
              <a:ln w="6739" cap="flat">
                <a:noFill/>
                <a:prstDash val="solid"/>
                <a:miter/>
              </a:ln>
            </p:spPr>
            <p:txBody>
              <a:bodyPr rtlCol="0" anchor="ctr"/>
              <a:lstStyle/>
              <a:p>
                <a:endParaRPr lang="fr-FR"/>
              </a:p>
            </p:txBody>
          </p:sp>
          <p:sp>
            <p:nvSpPr>
              <p:cNvPr id="138" name="Forme libre : forme 43">
                <a:extLst>
                  <a:ext uri="{FF2B5EF4-FFF2-40B4-BE49-F238E27FC236}">
                    <a16:creationId xmlns="" xmlns:a16="http://schemas.microsoft.com/office/drawing/2014/main" id="{7EEFD968-F4D4-7C4F-8361-C441318A9FE1}"/>
                  </a:ext>
                </a:extLst>
              </p:cNvPr>
              <p:cNvSpPr/>
              <p:nvPr/>
            </p:nvSpPr>
            <p:spPr>
              <a:xfrm>
                <a:off x="1797756" y="5468881"/>
                <a:ext cx="87412" cy="122375"/>
              </a:xfrm>
              <a:custGeom>
                <a:avLst/>
                <a:gdLst>
                  <a:gd name="connsiteX0" fmla="*/ 34611 w 67463"/>
                  <a:gd name="connsiteY0" fmla="*/ 95265 h 94449"/>
                  <a:gd name="connsiteX1" fmla="*/ 8974 w 67463"/>
                  <a:gd name="connsiteY1" fmla="*/ 91217 h 94449"/>
                  <a:gd name="connsiteX2" fmla="*/ 4927 w 67463"/>
                  <a:gd name="connsiteY2" fmla="*/ 84470 h 94449"/>
                  <a:gd name="connsiteX3" fmla="*/ 15721 w 67463"/>
                  <a:gd name="connsiteY3" fmla="*/ 77049 h 94449"/>
                  <a:gd name="connsiteX4" fmla="*/ 42706 w 67463"/>
                  <a:gd name="connsiteY4" fmla="*/ 79073 h 94449"/>
                  <a:gd name="connsiteX5" fmla="*/ 50802 w 67463"/>
                  <a:gd name="connsiteY5" fmla="*/ 71652 h 94449"/>
                  <a:gd name="connsiteX6" fmla="*/ 46754 w 67463"/>
                  <a:gd name="connsiteY6" fmla="*/ 60858 h 94449"/>
                  <a:gd name="connsiteX7" fmla="*/ 33936 w 67463"/>
                  <a:gd name="connsiteY7" fmla="*/ 54786 h 94449"/>
                  <a:gd name="connsiteX8" fmla="*/ 15721 w 67463"/>
                  <a:gd name="connsiteY8" fmla="*/ 48040 h 94449"/>
                  <a:gd name="connsiteX9" fmla="*/ 10998 w 67463"/>
                  <a:gd name="connsiteY9" fmla="*/ 12284 h 94449"/>
                  <a:gd name="connsiteX10" fmla="*/ 60921 w 67463"/>
                  <a:gd name="connsiteY10" fmla="*/ 8911 h 94449"/>
                  <a:gd name="connsiteX11" fmla="*/ 61596 w 67463"/>
                  <a:gd name="connsiteY11" fmla="*/ 22404 h 94449"/>
                  <a:gd name="connsiteX12" fmla="*/ 54850 w 67463"/>
                  <a:gd name="connsiteY12" fmla="*/ 21729 h 94449"/>
                  <a:gd name="connsiteX13" fmla="*/ 29213 w 67463"/>
                  <a:gd name="connsiteY13" fmla="*/ 19031 h 94449"/>
                  <a:gd name="connsiteX14" fmla="*/ 19094 w 67463"/>
                  <a:gd name="connsiteY14" fmla="*/ 27801 h 94449"/>
                  <a:gd name="connsiteX15" fmla="*/ 27190 w 67463"/>
                  <a:gd name="connsiteY15" fmla="*/ 37246 h 94449"/>
                  <a:gd name="connsiteX16" fmla="*/ 50802 w 67463"/>
                  <a:gd name="connsiteY16" fmla="*/ 45341 h 94449"/>
                  <a:gd name="connsiteX17" fmla="*/ 67668 w 67463"/>
                  <a:gd name="connsiteY17" fmla="*/ 70978 h 94449"/>
                  <a:gd name="connsiteX18" fmla="*/ 45405 w 67463"/>
                  <a:gd name="connsiteY18" fmla="*/ 92566 h 94449"/>
                  <a:gd name="connsiteX19" fmla="*/ 34611 w 67463"/>
                  <a:gd name="connsiteY19" fmla="*/ 95265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463" h="94449">
                    <a:moveTo>
                      <a:pt x="34611" y="95265"/>
                    </a:moveTo>
                    <a:cubicBezTo>
                      <a:pt x="24491" y="95265"/>
                      <a:pt x="16395" y="93915"/>
                      <a:pt x="8974" y="91217"/>
                    </a:cubicBezTo>
                    <a:cubicBezTo>
                      <a:pt x="5601" y="89868"/>
                      <a:pt x="4252" y="88518"/>
                      <a:pt x="4927" y="84470"/>
                    </a:cubicBezTo>
                    <a:cubicBezTo>
                      <a:pt x="5601" y="73676"/>
                      <a:pt x="5601" y="73676"/>
                      <a:pt x="15721" y="77049"/>
                    </a:cubicBezTo>
                    <a:cubicBezTo>
                      <a:pt x="24491" y="80423"/>
                      <a:pt x="33261" y="81097"/>
                      <a:pt x="42706" y="79073"/>
                    </a:cubicBezTo>
                    <a:cubicBezTo>
                      <a:pt x="46754" y="78399"/>
                      <a:pt x="49453" y="76375"/>
                      <a:pt x="50802" y="71652"/>
                    </a:cubicBezTo>
                    <a:cubicBezTo>
                      <a:pt x="52151" y="66930"/>
                      <a:pt x="50127" y="63557"/>
                      <a:pt x="46754" y="60858"/>
                    </a:cubicBezTo>
                    <a:cubicBezTo>
                      <a:pt x="42706" y="57485"/>
                      <a:pt x="38658" y="56136"/>
                      <a:pt x="33936" y="54786"/>
                    </a:cubicBezTo>
                    <a:cubicBezTo>
                      <a:pt x="27864" y="52762"/>
                      <a:pt x="21792" y="51413"/>
                      <a:pt x="15721" y="48040"/>
                    </a:cubicBezTo>
                    <a:cubicBezTo>
                      <a:pt x="1553" y="40619"/>
                      <a:pt x="-471" y="23078"/>
                      <a:pt x="10998" y="12284"/>
                    </a:cubicBezTo>
                    <a:cubicBezTo>
                      <a:pt x="21118" y="2839"/>
                      <a:pt x="49453" y="141"/>
                      <a:pt x="60921" y="8911"/>
                    </a:cubicBezTo>
                    <a:cubicBezTo>
                      <a:pt x="65644" y="12959"/>
                      <a:pt x="62945" y="18356"/>
                      <a:pt x="61596" y="22404"/>
                    </a:cubicBezTo>
                    <a:cubicBezTo>
                      <a:pt x="60921" y="25777"/>
                      <a:pt x="56874" y="22404"/>
                      <a:pt x="54850" y="21729"/>
                    </a:cubicBezTo>
                    <a:cubicBezTo>
                      <a:pt x="46754" y="19031"/>
                      <a:pt x="37984" y="17007"/>
                      <a:pt x="29213" y="19031"/>
                    </a:cubicBezTo>
                    <a:cubicBezTo>
                      <a:pt x="24491" y="20380"/>
                      <a:pt x="19769" y="21729"/>
                      <a:pt x="19094" y="27801"/>
                    </a:cubicBezTo>
                    <a:cubicBezTo>
                      <a:pt x="18419" y="33198"/>
                      <a:pt x="23142" y="35897"/>
                      <a:pt x="27190" y="37246"/>
                    </a:cubicBezTo>
                    <a:cubicBezTo>
                      <a:pt x="35285" y="39944"/>
                      <a:pt x="43381" y="42643"/>
                      <a:pt x="50802" y="45341"/>
                    </a:cubicBezTo>
                    <a:cubicBezTo>
                      <a:pt x="63620" y="50739"/>
                      <a:pt x="69017" y="58834"/>
                      <a:pt x="67668" y="70978"/>
                    </a:cubicBezTo>
                    <a:cubicBezTo>
                      <a:pt x="66318" y="83796"/>
                      <a:pt x="59572" y="90542"/>
                      <a:pt x="45405" y="92566"/>
                    </a:cubicBezTo>
                    <a:cubicBezTo>
                      <a:pt x="40008" y="95265"/>
                      <a:pt x="35960" y="95265"/>
                      <a:pt x="34611" y="95265"/>
                    </a:cubicBezTo>
                    <a:close/>
                  </a:path>
                </a:pathLst>
              </a:custGeom>
              <a:solidFill>
                <a:srgbClr val="0C0C0C"/>
              </a:solidFill>
              <a:ln w="6739" cap="flat">
                <a:noFill/>
                <a:prstDash val="solid"/>
                <a:miter/>
              </a:ln>
            </p:spPr>
            <p:txBody>
              <a:bodyPr rtlCol="0" anchor="ctr"/>
              <a:lstStyle/>
              <a:p>
                <a:endParaRPr lang="fr-FR"/>
              </a:p>
            </p:txBody>
          </p:sp>
          <p:sp>
            <p:nvSpPr>
              <p:cNvPr id="139" name="Forme libre : forme 45">
                <a:extLst>
                  <a:ext uri="{FF2B5EF4-FFF2-40B4-BE49-F238E27FC236}">
                    <a16:creationId xmlns="" xmlns:a16="http://schemas.microsoft.com/office/drawing/2014/main" id="{210D72CE-6DB1-B54E-ACCC-35424F3E203F}"/>
                  </a:ext>
                </a:extLst>
              </p:cNvPr>
              <p:cNvSpPr/>
              <p:nvPr/>
            </p:nvSpPr>
            <p:spPr>
              <a:xfrm>
                <a:off x="2901756" y="5465455"/>
                <a:ext cx="87412" cy="122375"/>
              </a:xfrm>
              <a:custGeom>
                <a:avLst/>
                <a:gdLst>
                  <a:gd name="connsiteX0" fmla="*/ 33939 w 67463"/>
                  <a:gd name="connsiteY0" fmla="*/ 93861 h 94449"/>
                  <a:gd name="connsiteX1" fmla="*/ 11001 w 67463"/>
                  <a:gd name="connsiteY1" fmla="*/ 90487 h 94449"/>
                  <a:gd name="connsiteX2" fmla="*/ 6953 w 67463"/>
                  <a:gd name="connsiteY2" fmla="*/ 73622 h 94449"/>
                  <a:gd name="connsiteX3" fmla="*/ 11676 w 67463"/>
                  <a:gd name="connsiteY3" fmla="*/ 74296 h 94449"/>
                  <a:gd name="connsiteX4" fmla="*/ 38661 w 67463"/>
                  <a:gd name="connsiteY4" fmla="*/ 79019 h 94449"/>
                  <a:gd name="connsiteX5" fmla="*/ 50804 w 67463"/>
                  <a:gd name="connsiteY5" fmla="*/ 70923 h 94449"/>
                  <a:gd name="connsiteX6" fmla="*/ 42709 w 67463"/>
                  <a:gd name="connsiteY6" fmla="*/ 58105 h 94449"/>
                  <a:gd name="connsiteX7" fmla="*/ 23144 w 67463"/>
                  <a:gd name="connsiteY7" fmla="*/ 51359 h 94449"/>
                  <a:gd name="connsiteX8" fmla="*/ 3580 w 67463"/>
                  <a:gd name="connsiteY8" fmla="*/ 29096 h 94449"/>
                  <a:gd name="connsiteX9" fmla="*/ 25843 w 67463"/>
                  <a:gd name="connsiteY9" fmla="*/ 4809 h 94449"/>
                  <a:gd name="connsiteX10" fmla="*/ 58225 w 67463"/>
                  <a:gd name="connsiteY10" fmla="*/ 8182 h 94449"/>
                  <a:gd name="connsiteX11" fmla="*/ 61599 w 67463"/>
                  <a:gd name="connsiteY11" fmla="*/ 23699 h 94449"/>
                  <a:gd name="connsiteX12" fmla="*/ 56876 w 67463"/>
                  <a:gd name="connsiteY12" fmla="*/ 23024 h 94449"/>
                  <a:gd name="connsiteX13" fmla="*/ 29891 w 67463"/>
                  <a:gd name="connsiteY13" fmla="*/ 19651 h 94449"/>
                  <a:gd name="connsiteX14" fmla="*/ 19771 w 67463"/>
                  <a:gd name="connsiteY14" fmla="*/ 28421 h 94449"/>
                  <a:gd name="connsiteX15" fmla="*/ 28541 w 67463"/>
                  <a:gd name="connsiteY15" fmla="*/ 38540 h 94449"/>
                  <a:gd name="connsiteX16" fmla="*/ 50130 w 67463"/>
                  <a:gd name="connsiteY16" fmla="*/ 45961 h 94449"/>
                  <a:gd name="connsiteX17" fmla="*/ 68345 w 67463"/>
                  <a:gd name="connsiteY17" fmla="*/ 73622 h 94449"/>
                  <a:gd name="connsiteX18" fmla="*/ 44058 w 67463"/>
                  <a:gd name="connsiteY18" fmla="*/ 94535 h 94449"/>
                  <a:gd name="connsiteX19" fmla="*/ 33939 w 67463"/>
                  <a:gd name="connsiteY19" fmla="*/ 93861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463" h="94449">
                    <a:moveTo>
                      <a:pt x="33939" y="93861"/>
                    </a:moveTo>
                    <a:cubicBezTo>
                      <a:pt x="25843" y="93861"/>
                      <a:pt x="18422" y="92511"/>
                      <a:pt x="11001" y="90487"/>
                    </a:cubicBezTo>
                    <a:cubicBezTo>
                      <a:pt x="5604" y="88464"/>
                      <a:pt x="3580" y="77669"/>
                      <a:pt x="6953" y="73622"/>
                    </a:cubicBezTo>
                    <a:cubicBezTo>
                      <a:pt x="8977" y="71598"/>
                      <a:pt x="10326" y="73622"/>
                      <a:pt x="11676" y="74296"/>
                    </a:cubicBezTo>
                    <a:cubicBezTo>
                      <a:pt x="20446" y="78344"/>
                      <a:pt x="29216" y="79693"/>
                      <a:pt x="38661" y="79019"/>
                    </a:cubicBezTo>
                    <a:cubicBezTo>
                      <a:pt x="44058" y="78344"/>
                      <a:pt x="49455" y="77669"/>
                      <a:pt x="50804" y="70923"/>
                    </a:cubicBezTo>
                    <a:cubicBezTo>
                      <a:pt x="52154" y="64177"/>
                      <a:pt x="48106" y="60129"/>
                      <a:pt x="42709" y="58105"/>
                    </a:cubicBezTo>
                    <a:cubicBezTo>
                      <a:pt x="36637" y="55406"/>
                      <a:pt x="29216" y="53382"/>
                      <a:pt x="23144" y="51359"/>
                    </a:cubicBezTo>
                    <a:cubicBezTo>
                      <a:pt x="8977" y="46636"/>
                      <a:pt x="3580" y="39890"/>
                      <a:pt x="3580" y="29096"/>
                    </a:cubicBezTo>
                    <a:cubicBezTo>
                      <a:pt x="4254" y="16952"/>
                      <a:pt x="12350" y="8182"/>
                      <a:pt x="25843" y="4809"/>
                    </a:cubicBezTo>
                    <a:cubicBezTo>
                      <a:pt x="37312" y="2110"/>
                      <a:pt x="47431" y="4134"/>
                      <a:pt x="58225" y="8182"/>
                    </a:cubicBezTo>
                    <a:cubicBezTo>
                      <a:pt x="61599" y="9531"/>
                      <a:pt x="64297" y="21000"/>
                      <a:pt x="61599" y="23699"/>
                    </a:cubicBezTo>
                    <a:cubicBezTo>
                      <a:pt x="59575" y="25722"/>
                      <a:pt x="58225" y="23699"/>
                      <a:pt x="56876" y="23024"/>
                    </a:cubicBezTo>
                    <a:cubicBezTo>
                      <a:pt x="48106" y="20325"/>
                      <a:pt x="39336" y="16952"/>
                      <a:pt x="29891" y="19651"/>
                    </a:cubicBezTo>
                    <a:cubicBezTo>
                      <a:pt x="25168" y="21000"/>
                      <a:pt x="20446" y="22349"/>
                      <a:pt x="19771" y="28421"/>
                    </a:cubicBezTo>
                    <a:cubicBezTo>
                      <a:pt x="19097" y="34493"/>
                      <a:pt x="23819" y="36517"/>
                      <a:pt x="28541" y="38540"/>
                    </a:cubicBezTo>
                    <a:cubicBezTo>
                      <a:pt x="35288" y="41239"/>
                      <a:pt x="42709" y="43263"/>
                      <a:pt x="50130" y="45961"/>
                    </a:cubicBezTo>
                    <a:cubicBezTo>
                      <a:pt x="64972" y="52033"/>
                      <a:pt x="70369" y="60129"/>
                      <a:pt x="68345" y="73622"/>
                    </a:cubicBezTo>
                    <a:cubicBezTo>
                      <a:pt x="66321" y="86440"/>
                      <a:pt x="58900" y="92511"/>
                      <a:pt x="44058" y="94535"/>
                    </a:cubicBezTo>
                    <a:cubicBezTo>
                      <a:pt x="40010" y="93861"/>
                      <a:pt x="36637" y="93861"/>
                      <a:pt x="33939" y="93861"/>
                    </a:cubicBezTo>
                    <a:close/>
                  </a:path>
                </a:pathLst>
              </a:custGeom>
              <a:solidFill>
                <a:srgbClr val="0C0C0C"/>
              </a:solidFill>
              <a:ln w="6739" cap="flat">
                <a:noFill/>
                <a:prstDash val="solid"/>
                <a:miter/>
              </a:ln>
            </p:spPr>
            <p:txBody>
              <a:bodyPr rtlCol="0" anchor="ctr"/>
              <a:lstStyle/>
              <a:p>
                <a:endParaRPr lang="fr-FR"/>
              </a:p>
            </p:txBody>
          </p:sp>
          <p:sp>
            <p:nvSpPr>
              <p:cNvPr id="140" name="Forme libre : forme 46">
                <a:extLst>
                  <a:ext uri="{FF2B5EF4-FFF2-40B4-BE49-F238E27FC236}">
                    <a16:creationId xmlns="" xmlns:a16="http://schemas.microsoft.com/office/drawing/2014/main" id="{C776CE18-46ED-5B43-BC62-35E237AAF17F}"/>
                  </a:ext>
                </a:extLst>
              </p:cNvPr>
              <p:cNvSpPr/>
              <p:nvPr/>
            </p:nvSpPr>
            <p:spPr>
              <a:xfrm>
                <a:off x="3912866" y="5460381"/>
                <a:ext cx="87412" cy="122375"/>
              </a:xfrm>
              <a:custGeom>
                <a:avLst/>
                <a:gdLst>
                  <a:gd name="connsiteX0" fmla="*/ 33446 w 67463"/>
                  <a:gd name="connsiteY0" fmla="*/ 94404 h 94449"/>
                  <a:gd name="connsiteX1" fmla="*/ 10509 w 67463"/>
                  <a:gd name="connsiteY1" fmla="*/ 91031 h 94449"/>
                  <a:gd name="connsiteX2" fmla="*/ 7136 w 67463"/>
                  <a:gd name="connsiteY2" fmla="*/ 74165 h 94449"/>
                  <a:gd name="connsiteX3" fmla="*/ 11858 w 67463"/>
                  <a:gd name="connsiteY3" fmla="*/ 75514 h 94449"/>
                  <a:gd name="connsiteX4" fmla="*/ 40193 w 67463"/>
                  <a:gd name="connsiteY4" fmla="*/ 79562 h 94449"/>
                  <a:gd name="connsiteX5" fmla="*/ 50987 w 67463"/>
                  <a:gd name="connsiteY5" fmla="*/ 71466 h 94449"/>
                  <a:gd name="connsiteX6" fmla="*/ 44241 w 67463"/>
                  <a:gd name="connsiteY6" fmla="*/ 59323 h 94449"/>
                  <a:gd name="connsiteX7" fmla="*/ 24001 w 67463"/>
                  <a:gd name="connsiteY7" fmla="*/ 51902 h 94449"/>
                  <a:gd name="connsiteX8" fmla="*/ 3762 w 67463"/>
                  <a:gd name="connsiteY8" fmla="*/ 27615 h 94449"/>
                  <a:gd name="connsiteX9" fmla="*/ 28724 w 67463"/>
                  <a:gd name="connsiteY9" fmla="*/ 4003 h 94449"/>
                  <a:gd name="connsiteX10" fmla="*/ 59083 w 67463"/>
                  <a:gd name="connsiteY10" fmla="*/ 8050 h 94449"/>
                  <a:gd name="connsiteX11" fmla="*/ 61781 w 67463"/>
                  <a:gd name="connsiteY11" fmla="*/ 23567 h 94449"/>
                  <a:gd name="connsiteX12" fmla="*/ 57059 w 67463"/>
                  <a:gd name="connsiteY12" fmla="*/ 22892 h 94449"/>
                  <a:gd name="connsiteX13" fmla="*/ 36145 w 67463"/>
                  <a:gd name="connsiteY13" fmla="*/ 18170 h 94449"/>
                  <a:gd name="connsiteX14" fmla="*/ 24676 w 67463"/>
                  <a:gd name="connsiteY14" fmla="*/ 20868 h 94449"/>
                  <a:gd name="connsiteX15" fmla="*/ 24001 w 67463"/>
                  <a:gd name="connsiteY15" fmla="*/ 35710 h 94449"/>
                  <a:gd name="connsiteX16" fmla="*/ 38844 w 67463"/>
                  <a:gd name="connsiteY16" fmla="*/ 41108 h 94449"/>
                  <a:gd name="connsiteX17" fmla="*/ 54360 w 67463"/>
                  <a:gd name="connsiteY17" fmla="*/ 47179 h 94449"/>
                  <a:gd name="connsiteX18" fmla="*/ 67853 w 67463"/>
                  <a:gd name="connsiteY18" fmla="*/ 70792 h 94449"/>
                  <a:gd name="connsiteX19" fmla="*/ 50312 w 67463"/>
                  <a:gd name="connsiteY19" fmla="*/ 91705 h 94449"/>
                  <a:gd name="connsiteX20" fmla="*/ 33446 w 67463"/>
                  <a:gd name="connsiteY20" fmla="*/ 94404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463" h="94449">
                    <a:moveTo>
                      <a:pt x="33446" y="94404"/>
                    </a:moveTo>
                    <a:cubicBezTo>
                      <a:pt x="25351" y="94404"/>
                      <a:pt x="17930" y="93055"/>
                      <a:pt x="10509" y="91031"/>
                    </a:cubicBezTo>
                    <a:cubicBezTo>
                      <a:pt x="5786" y="89681"/>
                      <a:pt x="3088" y="77538"/>
                      <a:pt x="7136" y="74165"/>
                    </a:cubicBezTo>
                    <a:cubicBezTo>
                      <a:pt x="9159" y="72815"/>
                      <a:pt x="10509" y="74839"/>
                      <a:pt x="11858" y="75514"/>
                    </a:cubicBezTo>
                    <a:cubicBezTo>
                      <a:pt x="20628" y="80236"/>
                      <a:pt x="30073" y="80911"/>
                      <a:pt x="40193" y="79562"/>
                    </a:cubicBezTo>
                    <a:cubicBezTo>
                      <a:pt x="44915" y="78887"/>
                      <a:pt x="49638" y="76863"/>
                      <a:pt x="50987" y="71466"/>
                    </a:cubicBezTo>
                    <a:cubicBezTo>
                      <a:pt x="51662" y="66069"/>
                      <a:pt x="48963" y="62021"/>
                      <a:pt x="44241" y="59323"/>
                    </a:cubicBezTo>
                    <a:cubicBezTo>
                      <a:pt x="38169" y="55275"/>
                      <a:pt x="30748" y="53926"/>
                      <a:pt x="24001" y="51902"/>
                    </a:cubicBezTo>
                    <a:cubicBezTo>
                      <a:pt x="8485" y="46505"/>
                      <a:pt x="2413" y="39758"/>
                      <a:pt x="3762" y="27615"/>
                    </a:cubicBezTo>
                    <a:cubicBezTo>
                      <a:pt x="5112" y="14797"/>
                      <a:pt x="13882" y="6701"/>
                      <a:pt x="28724" y="4003"/>
                    </a:cubicBezTo>
                    <a:cubicBezTo>
                      <a:pt x="38844" y="2653"/>
                      <a:pt x="48963" y="4677"/>
                      <a:pt x="59083" y="8050"/>
                    </a:cubicBezTo>
                    <a:cubicBezTo>
                      <a:pt x="62456" y="9400"/>
                      <a:pt x="64480" y="21543"/>
                      <a:pt x="61781" y="23567"/>
                    </a:cubicBezTo>
                    <a:cubicBezTo>
                      <a:pt x="60432" y="24916"/>
                      <a:pt x="59083" y="23567"/>
                      <a:pt x="57059" y="22892"/>
                    </a:cubicBezTo>
                    <a:cubicBezTo>
                      <a:pt x="50312" y="20868"/>
                      <a:pt x="43566" y="18170"/>
                      <a:pt x="36145" y="18170"/>
                    </a:cubicBezTo>
                    <a:cubicBezTo>
                      <a:pt x="32097" y="18170"/>
                      <a:pt x="28049" y="18845"/>
                      <a:pt x="24676" y="20868"/>
                    </a:cubicBezTo>
                    <a:cubicBezTo>
                      <a:pt x="17930" y="24916"/>
                      <a:pt x="17930" y="31663"/>
                      <a:pt x="24001" y="35710"/>
                    </a:cubicBezTo>
                    <a:cubicBezTo>
                      <a:pt x="28724" y="38409"/>
                      <a:pt x="34121" y="39758"/>
                      <a:pt x="38844" y="41108"/>
                    </a:cubicBezTo>
                    <a:cubicBezTo>
                      <a:pt x="44241" y="43131"/>
                      <a:pt x="49638" y="45155"/>
                      <a:pt x="54360" y="47179"/>
                    </a:cubicBezTo>
                    <a:cubicBezTo>
                      <a:pt x="64480" y="51902"/>
                      <a:pt x="68528" y="60672"/>
                      <a:pt x="67853" y="70792"/>
                    </a:cubicBezTo>
                    <a:cubicBezTo>
                      <a:pt x="67178" y="81586"/>
                      <a:pt x="61106" y="88332"/>
                      <a:pt x="50312" y="91705"/>
                    </a:cubicBezTo>
                    <a:cubicBezTo>
                      <a:pt x="44915" y="94404"/>
                      <a:pt x="38844" y="95079"/>
                      <a:pt x="33446" y="94404"/>
                    </a:cubicBezTo>
                    <a:close/>
                  </a:path>
                </a:pathLst>
              </a:custGeom>
              <a:solidFill>
                <a:srgbClr val="0A0A0A"/>
              </a:solidFill>
              <a:ln w="6739" cap="flat">
                <a:noFill/>
                <a:prstDash val="solid"/>
                <a:miter/>
              </a:ln>
            </p:spPr>
            <p:txBody>
              <a:bodyPr rtlCol="0" anchor="ctr"/>
              <a:lstStyle/>
              <a:p>
                <a:endParaRPr lang="fr-FR"/>
              </a:p>
            </p:txBody>
          </p:sp>
          <p:sp>
            <p:nvSpPr>
              <p:cNvPr id="141" name="Forme libre : forme 47">
                <a:extLst>
                  <a:ext uri="{FF2B5EF4-FFF2-40B4-BE49-F238E27FC236}">
                    <a16:creationId xmlns="" xmlns:a16="http://schemas.microsoft.com/office/drawing/2014/main" id="{4A9CE237-86B0-0444-AA9F-29C53984CDD2}"/>
                  </a:ext>
                </a:extLst>
              </p:cNvPr>
              <p:cNvSpPr/>
              <p:nvPr/>
            </p:nvSpPr>
            <p:spPr>
              <a:xfrm>
                <a:off x="3534269" y="5268623"/>
                <a:ext cx="96152" cy="122375"/>
              </a:xfrm>
              <a:custGeom>
                <a:avLst/>
                <a:gdLst>
                  <a:gd name="connsiteX0" fmla="*/ 76705 w 74209"/>
                  <a:gd name="connsiteY0" fmla="*/ 37312 h 94449"/>
                  <a:gd name="connsiteX1" fmla="*/ 75356 w 74209"/>
                  <a:gd name="connsiteY1" fmla="*/ 66996 h 94449"/>
                  <a:gd name="connsiteX2" fmla="*/ 42299 w 74209"/>
                  <a:gd name="connsiteY2" fmla="*/ 93307 h 94449"/>
                  <a:gd name="connsiteX3" fmla="*/ 5868 w 74209"/>
                  <a:gd name="connsiteY3" fmla="*/ 68345 h 94449"/>
                  <a:gd name="connsiteX4" fmla="*/ 3844 w 74209"/>
                  <a:gd name="connsiteY4" fmla="*/ 7628 h 94449"/>
                  <a:gd name="connsiteX5" fmla="*/ 13289 w 74209"/>
                  <a:gd name="connsiteY5" fmla="*/ 4255 h 94449"/>
                  <a:gd name="connsiteX6" fmla="*/ 18012 w 74209"/>
                  <a:gd name="connsiteY6" fmla="*/ 8977 h 94449"/>
                  <a:gd name="connsiteX7" fmla="*/ 18012 w 74209"/>
                  <a:gd name="connsiteY7" fmla="*/ 48106 h 94449"/>
                  <a:gd name="connsiteX8" fmla="*/ 20036 w 74209"/>
                  <a:gd name="connsiteY8" fmla="*/ 65646 h 94449"/>
                  <a:gd name="connsiteX9" fmla="*/ 38926 w 74209"/>
                  <a:gd name="connsiteY9" fmla="*/ 78465 h 94449"/>
                  <a:gd name="connsiteX10" fmla="*/ 57815 w 74209"/>
                  <a:gd name="connsiteY10" fmla="*/ 65646 h 94449"/>
                  <a:gd name="connsiteX11" fmla="*/ 59839 w 74209"/>
                  <a:gd name="connsiteY11" fmla="*/ 48106 h 94449"/>
                  <a:gd name="connsiteX12" fmla="*/ 59839 w 74209"/>
                  <a:gd name="connsiteY12" fmla="*/ 11676 h 94449"/>
                  <a:gd name="connsiteX13" fmla="*/ 67260 w 74209"/>
                  <a:gd name="connsiteY13" fmla="*/ 3580 h 94449"/>
                  <a:gd name="connsiteX14" fmla="*/ 74681 w 74209"/>
                  <a:gd name="connsiteY14" fmla="*/ 11676 h 94449"/>
                  <a:gd name="connsiteX15" fmla="*/ 76705 w 74209"/>
                  <a:gd name="connsiteY15" fmla="*/ 37312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209" h="94449">
                    <a:moveTo>
                      <a:pt x="76705" y="37312"/>
                    </a:moveTo>
                    <a:cubicBezTo>
                      <a:pt x="76031" y="44733"/>
                      <a:pt x="78054" y="56202"/>
                      <a:pt x="75356" y="66996"/>
                    </a:cubicBezTo>
                    <a:cubicBezTo>
                      <a:pt x="71983" y="83187"/>
                      <a:pt x="59839" y="92632"/>
                      <a:pt x="42299" y="93307"/>
                    </a:cubicBezTo>
                    <a:cubicBezTo>
                      <a:pt x="22734" y="93981"/>
                      <a:pt x="9242" y="85211"/>
                      <a:pt x="5868" y="68345"/>
                    </a:cubicBezTo>
                    <a:cubicBezTo>
                      <a:pt x="1821" y="48106"/>
                      <a:pt x="4519" y="27867"/>
                      <a:pt x="3844" y="7628"/>
                    </a:cubicBezTo>
                    <a:cubicBezTo>
                      <a:pt x="3844" y="881"/>
                      <a:pt x="9916" y="5604"/>
                      <a:pt x="13289" y="4255"/>
                    </a:cubicBezTo>
                    <a:cubicBezTo>
                      <a:pt x="17337" y="2905"/>
                      <a:pt x="18012" y="5604"/>
                      <a:pt x="18012" y="8977"/>
                    </a:cubicBezTo>
                    <a:cubicBezTo>
                      <a:pt x="18012" y="21795"/>
                      <a:pt x="18012" y="34613"/>
                      <a:pt x="18012" y="48106"/>
                    </a:cubicBezTo>
                    <a:cubicBezTo>
                      <a:pt x="18012" y="54178"/>
                      <a:pt x="18686" y="60249"/>
                      <a:pt x="20036" y="65646"/>
                    </a:cubicBezTo>
                    <a:cubicBezTo>
                      <a:pt x="23409" y="74417"/>
                      <a:pt x="29481" y="78465"/>
                      <a:pt x="38926" y="78465"/>
                    </a:cubicBezTo>
                    <a:cubicBezTo>
                      <a:pt x="49045" y="78465"/>
                      <a:pt x="55117" y="74417"/>
                      <a:pt x="57815" y="65646"/>
                    </a:cubicBezTo>
                    <a:cubicBezTo>
                      <a:pt x="59839" y="60249"/>
                      <a:pt x="59839" y="54178"/>
                      <a:pt x="59839" y="48106"/>
                    </a:cubicBezTo>
                    <a:cubicBezTo>
                      <a:pt x="59839" y="35962"/>
                      <a:pt x="59839" y="23819"/>
                      <a:pt x="59839" y="11676"/>
                    </a:cubicBezTo>
                    <a:cubicBezTo>
                      <a:pt x="59839" y="6278"/>
                      <a:pt x="60514" y="3580"/>
                      <a:pt x="67260" y="3580"/>
                    </a:cubicBezTo>
                    <a:cubicBezTo>
                      <a:pt x="74007" y="3580"/>
                      <a:pt x="75356" y="5604"/>
                      <a:pt x="74681" y="11676"/>
                    </a:cubicBezTo>
                    <a:cubicBezTo>
                      <a:pt x="76031" y="19097"/>
                      <a:pt x="76705" y="26518"/>
                      <a:pt x="76705" y="37312"/>
                    </a:cubicBezTo>
                    <a:close/>
                  </a:path>
                </a:pathLst>
              </a:custGeom>
              <a:solidFill>
                <a:srgbClr val="0A0A0A"/>
              </a:solidFill>
              <a:ln w="6739" cap="flat">
                <a:noFill/>
                <a:prstDash val="solid"/>
                <a:miter/>
              </a:ln>
            </p:spPr>
            <p:txBody>
              <a:bodyPr rtlCol="0" anchor="ctr"/>
              <a:lstStyle/>
              <a:p>
                <a:endParaRPr lang="fr-FR"/>
              </a:p>
            </p:txBody>
          </p:sp>
          <p:sp>
            <p:nvSpPr>
              <p:cNvPr id="142" name="Forme libre : forme 48">
                <a:extLst>
                  <a:ext uri="{FF2B5EF4-FFF2-40B4-BE49-F238E27FC236}">
                    <a16:creationId xmlns="" xmlns:a16="http://schemas.microsoft.com/office/drawing/2014/main" id="{B51655F9-E14C-4E48-BBA4-D2A34206ACFD}"/>
                  </a:ext>
                </a:extLst>
              </p:cNvPr>
              <p:cNvSpPr/>
              <p:nvPr/>
            </p:nvSpPr>
            <p:spPr>
              <a:xfrm>
                <a:off x="2227815" y="5274743"/>
                <a:ext cx="78670" cy="122375"/>
              </a:xfrm>
              <a:custGeom>
                <a:avLst/>
                <a:gdLst>
                  <a:gd name="connsiteX0" fmla="*/ 3580 w 60717"/>
                  <a:gd name="connsiteY0" fmla="*/ 47431 h 94449"/>
                  <a:gd name="connsiteX1" fmla="*/ 3580 w 60717"/>
                  <a:gd name="connsiteY1" fmla="*/ 10326 h 94449"/>
                  <a:gd name="connsiteX2" fmla="*/ 9652 w 60717"/>
                  <a:gd name="connsiteY2" fmla="*/ 3580 h 94449"/>
                  <a:gd name="connsiteX3" fmla="*/ 53503 w 60717"/>
                  <a:gd name="connsiteY3" fmla="*/ 3580 h 94449"/>
                  <a:gd name="connsiteX4" fmla="*/ 58900 w 60717"/>
                  <a:gd name="connsiteY4" fmla="*/ 10326 h 94449"/>
                  <a:gd name="connsiteX5" fmla="*/ 53503 w 60717"/>
                  <a:gd name="connsiteY5" fmla="*/ 18422 h 94449"/>
                  <a:gd name="connsiteX6" fmla="*/ 25168 w 60717"/>
                  <a:gd name="connsiteY6" fmla="*/ 18422 h 94449"/>
                  <a:gd name="connsiteX7" fmla="*/ 18422 w 60717"/>
                  <a:gd name="connsiteY7" fmla="*/ 24494 h 94449"/>
                  <a:gd name="connsiteX8" fmla="*/ 33264 w 60717"/>
                  <a:gd name="connsiteY8" fmla="*/ 39336 h 94449"/>
                  <a:gd name="connsiteX9" fmla="*/ 41360 w 60717"/>
                  <a:gd name="connsiteY9" fmla="*/ 39336 h 94449"/>
                  <a:gd name="connsiteX10" fmla="*/ 50130 w 60717"/>
                  <a:gd name="connsiteY10" fmla="*/ 48106 h 94449"/>
                  <a:gd name="connsiteX11" fmla="*/ 44058 w 60717"/>
                  <a:gd name="connsiteY11" fmla="*/ 54178 h 94449"/>
                  <a:gd name="connsiteX12" fmla="*/ 33264 w 60717"/>
                  <a:gd name="connsiteY12" fmla="*/ 54178 h 94449"/>
                  <a:gd name="connsiteX13" fmla="*/ 19771 w 60717"/>
                  <a:gd name="connsiteY13" fmla="*/ 55527 h 94449"/>
                  <a:gd name="connsiteX14" fmla="*/ 18422 w 60717"/>
                  <a:gd name="connsiteY14" fmla="*/ 73742 h 94449"/>
                  <a:gd name="connsiteX15" fmla="*/ 23819 w 60717"/>
                  <a:gd name="connsiteY15" fmla="*/ 77115 h 94449"/>
                  <a:gd name="connsiteX16" fmla="*/ 54852 w 60717"/>
                  <a:gd name="connsiteY16" fmla="*/ 77115 h 94449"/>
                  <a:gd name="connsiteX17" fmla="*/ 60249 w 60717"/>
                  <a:gd name="connsiteY17" fmla="*/ 83862 h 94449"/>
                  <a:gd name="connsiteX18" fmla="*/ 54852 w 60717"/>
                  <a:gd name="connsiteY18" fmla="*/ 91957 h 94449"/>
                  <a:gd name="connsiteX19" fmla="*/ 9652 w 60717"/>
                  <a:gd name="connsiteY19" fmla="*/ 91957 h 94449"/>
                  <a:gd name="connsiteX20" fmla="*/ 4255 w 60717"/>
                  <a:gd name="connsiteY20" fmla="*/ 85886 h 94449"/>
                  <a:gd name="connsiteX21" fmla="*/ 3580 w 60717"/>
                  <a:gd name="connsiteY21" fmla="*/ 47431 h 94449"/>
                  <a:gd name="connsiteX22" fmla="*/ 3580 w 60717"/>
                  <a:gd name="connsiteY22" fmla="*/ 47431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0717" h="94449">
                    <a:moveTo>
                      <a:pt x="3580" y="47431"/>
                    </a:moveTo>
                    <a:cubicBezTo>
                      <a:pt x="3580" y="35288"/>
                      <a:pt x="3580" y="22470"/>
                      <a:pt x="3580" y="10326"/>
                    </a:cubicBezTo>
                    <a:cubicBezTo>
                      <a:pt x="3580" y="5604"/>
                      <a:pt x="4255" y="3580"/>
                      <a:pt x="9652" y="3580"/>
                    </a:cubicBezTo>
                    <a:cubicBezTo>
                      <a:pt x="24494" y="4255"/>
                      <a:pt x="38661" y="3580"/>
                      <a:pt x="53503" y="3580"/>
                    </a:cubicBezTo>
                    <a:cubicBezTo>
                      <a:pt x="59575" y="3580"/>
                      <a:pt x="58900" y="6953"/>
                      <a:pt x="58900" y="10326"/>
                    </a:cubicBezTo>
                    <a:cubicBezTo>
                      <a:pt x="58900" y="14374"/>
                      <a:pt x="60249" y="18422"/>
                      <a:pt x="53503" y="18422"/>
                    </a:cubicBezTo>
                    <a:cubicBezTo>
                      <a:pt x="44058" y="17747"/>
                      <a:pt x="34613" y="18422"/>
                      <a:pt x="25168" y="18422"/>
                    </a:cubicBezTo>
                    <a:cubicBezTo>
                      <a:pt x="20446" y="18422"/>
                      <a:pt x="18422" y="19097"/>
                      <a:pt x="18422" y="24494"/>
                    </a:cubicBezTo>
                    <a:cubicBezTo>
                      <a:pt x="18422" y="39336"/>
                      <a:pt x="18422" y="39336"/>
                      <a:pt x="33264" y="39336"/>
                    </a:cubicBezTo>
                    <a:cubicBezTo>
                      <a:pt x="35962" y="39336"/>
                      <a:pt x="38661" y="40010"/>
                      <a:pt x="41360" y="39336"/>
                    </a:cubicBezTo>
                    <a:cubicBezTo>
                      <a:pt x="48781" y="37986"/>
                      <a:pt x="50804" y="41360"/>
                      <a:pt x="50130" y="48106"/>
                    </a:cubicBezTo>
                    <a:cubicBezTo>
                      <a:pt x="49455" y="52154"/>
                      <a:pt x="48781" y="54852"/>
                      <a:pt x="44058" y="54178"/>
                    </a:cubicBezTo>
                    <a:cubicBezTo>
                      <a:pt x="40685" y="54178"/>
                      <a:pt x="37312" y="54178"/>
                      <a:pt x="33264" y="54178"/>
                    </a:cubicBezTo>
                    <a:cubicBezTo>
                      <a:pt x="28541" y="54178"/>
                      <a:pt x="21120" y="52154"/>
                      <a:pt x="19771" y="55527"/>
                    </a:cubicBezTo>
                    <a:cubicBezTo>
                      <a:pt x="17073" y="60924"/>
                      <a:pt x="19097" y="67670"/>
                      <a:pt x="18422" y="73742"/>
                    </a:cubicBezTo>
                    <a:cubicBezTo>
                      <a:pt x="18422" y="77790"/>
                      <a:pt x="21120" y="77115"/>
                      <a:pt x="23819" y="77115"/>
                    </a:cubicBezTo>
                    <a:cubicBezTo>
                      <a:pt x="33939" y="77115"/>
                      <a:pt x="44058" y="77115"/>
                      <a:pt x="54852" y="77115"/>
                    </a:cubicBezTo>
                    <a:cubicBezTo>
                      <a:pt x="60924" y="77115"/>
                      <a:pt x="60249" y="80488"/>
                      <a:pt x="60249" y="83862"/>
                    </a:cubicBezTo>
                    <a:cubicBezTo>
                      <a:pt x="60249" y="87909"/>
                      <a:pt x="61599" y="91957"/>
                      <a:pt x="54852" y="91957"/>
                    </a:cubicBezTo>
                    <a:cubicBezTo>
                      <a:pt x="40010" y="91283"/>
                      <a:pt x="24494" y="91957"/>
                      <a:pt x="9652" y="91957"/>
                    </a:cubicBezTo>
                    <a:cubicBezTo>
                      <a:pt x="4929" y="91957"/>
                      <a:pt x="4255" y="89933"/>
                      <a:pt x="4255" y="85886"/>
                    </a:cubicBezTo>
                    <a:cubicBezTo>
                      <a:pt x="3580" y="73067"/>
                      <a:pt x="3580" y="60249"/>
                      <a:pt x="3580" y="47431"/>
                    </a:cubicBezTo>
                    <a:cubicBezTo>
                      <a:pt x="3580" y="47431"/>
                      <a:pt x="3580" y="47431"/>
                      <a:pt x="3580" y="47431"/>
                    </a:cubicBezTo>
                    <a:close/>
                  </a:path>
                </a:pathLst>
              </a:custGeom>
              <a:solidFill>
                <a:srgbClr val="080808"/>
              </a:solidFill>
              <a:ln w="6739" cap="flat">
                <a:noFill/>
                <a:prstDash val="solid"/>
                <a:miter/>
              </a:ln>
            </p:spPr>
            <p:txBody>
              <a:bodyPr rtlCol="0" anchor="ctr"/>
              <a:lstStyle/>
              <a:p>
                <a:endParaRPr lang="fr-FR"/>
              </a:p>
            </p:txBody>
          </p:sp>
          <p:sp>
            <p:nvSpPr>
              <p:cNvPr id="143" name="Forme libre : forme 49">
                <a:extLst>
                  <a:ext uri="{FF2B5EF4-FFF2-40B4-BE49-F238E27FC236}">
                    <a16:creationId xmlns="" xmlns:a16="http://schemas.microsoft.com/office/drawing/2014/main" id="{C0E1BE6F-A7A7-0448-B36F-8EF27BFFBB1B}"/>
                  </a:ext>
                </a:extLst>
              </p:cNvPr>
              <p:cNvSpPr/>
              <p:nvPr/>
            </p:nvSpPr>
            <p:spPr>
              <a:xfrm>
                <a:off x="4454178" y="5460928"/>
                <a:ext cx="78670" cy="122375"/>
              </a:xfrm>
              <a:custGeom>
                <a:avLst/>
                <a:gdLst>
                  <a:gd name="connsiteX0" fmla="*/ 3580 w 60717"/>
                  <a:gd name="connsiteY0" fmla="*/ 46757 h 94449"/>
                  <a:gd name="connsiteX1" fmla="*/ 3580 w 60717"/>
                  <a:gd name="connsiteY1" fmla="*/ 8977 h 94449"/>
                  <a:gd name="connsiteX2" fmla="*/ 8977 w 60717"/>
                  <a:gd name="connsiteY2" fmla="*/ 3580 h 94449"/>
                  <a:gd name="connsiteX3" fmla="*/ 53503 w 60717"/>
                  <a:gd name="connsiteY3" fmla="*/ 3580 h 94449"/>
                  <a:gd name="connsiteX4" fmla="*/ 58900 w 60717"/>
                  <a:gd name="connsiteY4" fmla="*/ 11001 h 94449"/>
                  <a:gd name="connsiteX5" fmla="*/ 52828 w 60717"/>
                  <a:gd name="connsiteY5" fmla="*/ 18422 h 94449"/>
                  <a:gd name="connsiteX6" fmla="*/ 24494 w 60717"/>
                  <a:gd name="connsiteY6" fmla="*/ 18422 h 94449"/>
                  <a:gd name="connsiteX7" fmla="*/ 18422 w 60717"/>
                  <a:gd name="connsiteY7" fmla="*/ 23819 h 94449"/>
                  <a:gd name="connsiteX8" fmla="*/ 33264 w 60717"/>
                  <a:gd name="connsiteY8" fmla="*/ 39336 h 94449"/>
                  <a:gd name="connsiteX9" fmla="*/ 41360 w 60717"/>
                  <a:gd name="connsiteY9" fmla="*/ 39336 h 94449"/>
                  <a:gd name="connsiteX10" fmla="*/ 50130 w 60717"/>
                  <a:gd name="connsiteY10" fmla="*/ 48106 h 94449"/>
                  <a:gd name="connsiteX11" fmla="*/ 44058 w 60717"/>
                  <a:gd name="connsiteY11" fmla="*/ 54178 h 94449"/>
                  <a:gd name="connsiteX12" fmla="*/ 23819 w 60717"/>
                  <a:gd name="connsiteY12" fmla="*/ 54178 h 94449"/>
                  <a:gd name="connsiteX13" fmla="*/ 18422 w 60717"/>
                  <a:gd name="connsiteY13" fmla="*/ 59575 h 94449"/>
                  <a:gd name="connsiteX14" fmla="*/ 34613 w 60717"/>
                  <a:gd name="connsiteY14" fmla="*/ 76441 h 94449"/>
                  <a:gd name="connsiteX15" fmla="*/ 52154 w 60717"/>
                  <a:gd name="connsiteY15" fmla="*/ 76441 h 94449"/>
                  <a:gd name="connsiteX16" fmla="*/ 60249 w 60717"/>
                  <a:gd name="connsiteY16" fmla="*/ 83862 h 94449"/>
                  <a:gd name="connsiteX17" fmla="*/ 52828 w 60717"/>
                  <a:gd name="connsiteY17" fmla="*/ 91283 h 94449"/>
                  <a:gd name="connsiteX18" fmla="*/ 10326 w 60717"/>
                  <a:gd name="connsiteY18" fmla="*/ 91283 h 94449"/>
                  <a:gd name="connsiteX19" fmla="*/ 3580 w 60717"/>
                  <a:gd name="connsiteY19" fmla="*/ 85211 h 94449"/>
                  <a:gd name="connsiteX20" fmla="*/ 3580 w 60717"/>
                  <a:gd name="connsiteY20" fmla="*/ 46757 h 94449"/>
                  <a:gd name="connsiteX21" fmla="*/ 3580 w 60717"/>
                  <a:gd name="connsiteY21" fmla="*/ 46757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717" h="94449">
                    <a:moveTo>
                      <a:pt x="3580" y="46757"/>
                    </a:moveTo>
                    <a:cubicBezTo>
                      <a:pt x="3580" y="33939"/>
                      <a:pt x="3580" y="21120"/>
                      <a:pt x="3580" y="8977"/>
                    </a:cubicBezTo>
                    <a:cubicBezTo>
                      <a:pt x="3580" y="4929"/>
                      <a:pt x="4255" y="3580"/>
                      <a:pt x="8977" y="3580"/>
                    </a:cubicBezTo>
                    <a:cubicBezTo>
                      <a:pt x="23819" y="3580"/>
                      <a:pt x="38661" y="4254"/>
                      <a:pt x="53503" y="3580"/>
                    </a:cubicBezTo>
                    <a:cubicBezTo>
                      <a:pt x="60249" y="3580"/>
                      <a:pt x="58900" y="7628"/>
                      <a:pt x="58900" y="11001"/>
                    </a:cubicBezTo>
                    <a:cubicBezTo>
                      <a:pt x="58900" y="15049"/>
                      <a:pt x="59575" y="18422"/>
                      <a:pt x="52828" y="18422"/>
                    </a:cubicBezTo>
                    <a:cubicBezTo>
                      <a:pt x="43383" y="17747"/>
                      <a:pt x="33939" y="18422"/>
                      <a:pt x="24494" y="18422"/>
                    </a:cubicBezTo>
                    <a:cubicBezTo>
                      <a:pt x="19771" y="18422"/>
                      <a:pt x="18422" y="19096"/>
                      <a:pt x="18422" y="23819"/>
                    </a:cubicBezTo>
                    <a:cubicBezTo>
                      <a:pt x="18422" y="39336"/>
                      <a:pt x="17747" y="39336"/>
                      <a:pt x="33264" y="39336"/>
                    </a:cubicBezTo>
                    <a:cubicBezTo>
                      <a:pt x="35963" y="39336"/>
                      <a:pt x="38661" y="40010"/>
                      <a:pt x="41360" y="39336"/>
                    </a:cubicBezTo>
                    <a:cubicBezTo>
                      <a:pt x="48781" y="37986"/>
                      <a:pt x="50130" y="41359"/>
                      <a:pt x="50130" y="48106"/>
                    </a:cubicBezTo>
                    <a:cubicBezTo>
                      <a:pt x="50130" y="52828"/>
                      <a:pt x="48781" y="54178"/>
                      <a:pt x="44058" y="54178"/>
                    </a:cubicBezTo>
                    <a:cubicBezTo>
                      <a:pt x="37312" y="53503"/>
                      <a:pt x="30565" y="54178"/>
                      <a:pt x="23819" y="54178"/>
                    </a:cubicBezTo>
                    <a:cubicBezTo>
                      <a:pt x="19097" y="54178"/>
                      <a:pt x="18422" y="55527"/>
                      <a:pt x="18422" y="59575"/>
                    </a:cubicBezTo>
                    <a:cubicBezTo>
                      <a:pt x="17747" y="76441"/>
                      <a:pt x="17747" y="76441"/>
                      <a:pt x="34613" y="76441"/>
                    </a:cubicBezTo>
                    <a:cubicBezTo>
                      <a:pt x="40685" y="76441"/>
                      <a:pt x="46757" y="77115"/>
                      <a:pt x="52154" y="76441"/>
                    </a:cubicBezTo>
                    <a:cubicBezTo>
                      <a:pt x="58225" y="75766"/>
                      <a:pt x="60249" y="77115"/>
                      <a:pt x="60249" y="83862"/>
                    </a:cubicBezTo>
                    <a:cubicBezTo>
                      <a:pt x="60249" y="89933"/>
                      <a:pt x="58900" y="91957"/>
                      <a:pt x="52828" y="91283"/>
                    </a:cubicBezTo>
                    <a:cubicBezTo>
                      <a:pt x="38661" y="90608"/>
                      <a:pt x="24494" y="91283"/>
                      <a:pt x="10326" y="91283"/>
                    </a:cubicBezTo>
                    <a:cubicBezTo>
                      <a:pt x="5604" y="91283"/>
                      <a:pt x="3580" y="90608"/>
                      <a:pt x="3580" y="85211"/>
                    </a:cubicBezTo>
                    <a:cubicBezTo>
                      <a:pt x="4255" y="71718"/>
                      <a:pt x="3580" y="59575"/>
                      <a:pt x="3580" y="46757"/>
                    </a:cubicBezTo>
                    <a:cubicBezTo>
                      <a:pt x="3580" y="46757"/>
                      <a:pt x="3580" y="46757"/>
                      <a:pt x="3580" y="46757"/>
                    </a:cubicBezTo>
                    <a:close/>
                  </a:path>
                </a:pathLst>
              </a:custGeom>
              <a:solidFill>
                <a:srgbClr val="060606"/>
              </a:solidFill>
              <a:ln w="6739" cap="flat">
                <a:noFill/>
                <a:prstDash val="solid"/>
                <a:miter/>
              </a:ln>
            </p:spPr>
            <p:txBody>
              <a:bodyPr rtlCol="0" anchor="ctr"/>
              <a:lstStyle/>
              <a:p>
                <a:endParaRPr lang="fr-FR"/>
              </a:p>
            </p:txBody>
          </p:sp>
          <p:sp>
            <p:nvSpPr>
              <p:cNvPr id="144" name="Forme libre : forme 52">
                <a:extLst>
                  <a:ext uri="{FF2B5EF4-FFF2-40B4-BE49-F238E27FC236}">
                    <a16:creationId xmlns="" xmlns:a16="http://schemas.microsoft.com/office/drawing/2014/main" id="{8836EBA0-CA9E-9945-BA15-83FBA280C35A}"/>
                  </a:ext>
                </a:extLst>
              </p:cNvPr>
              <p:cNvSpPr/>
              <p:nvPr/>
            </p:nvSpPr>
            <p:spPr>
              <a:xfrm>
                <a:off x="2180446" y="5471418"/>
                <a:ext cx="104893" cy="122375"/>
              </a:xfrm>
              <a:custGeom>
                <a:avLst/>
                <a:gdLst>
                  <a:gd name="connsiteX0" fmla="*/ 9780 w 80956"/>
                  <a:gd name="connsiteY0" fmla="*/ 90608 h 94449"/>
                  <a:gd name="connsiteX1" fmla="*/ 5058 w 80956"/>
                  <a:gd name="connsiteY1" fmla="*/ 83187 h 94449"/>
                  <a:gd name="connsiteX2" fmla="*/ 30694 w 80956"/>
                  <a:gd name="connsiteY2" fmla="*/ 9652 h 94449"/>
                  <a:gd name="connsiteX3" fmla="*/ 40814 w 80956"/>
                  <a:gd name="connsiteY3" fmla="*/ 3580 h 94449"/>
                  <a:gd name="connsiteX4" fmla="*/ 50259 w 80956"/>
                  <a:gd name="connsiteY4" fmla="*/ 9652 h 94449"/>
                  <a:gd name="connsiteX5" fmla="*/ 76569 w 80956"/>
                  <a:gd name="connsiteY5" fmla="*/ 83187 h 94449"/>
                  <a:gd name="connsiteX6" fmla="*/ 76569 w 80956"/>
                  <a:gd name="connsiteY6" fmla="*/ 90608 h 94449"/>
                  <a:gd name="connsiteX7" fmla="*/ 63077 w 80956"/>
                  <a:gd name="connsiteY7" fmla="*/ 88584 h 94449"/>
                  <a:gd name="connsiteX8" fmla="*/ 62402 w 80956"/>
                  <a:gd name="connsiteY8" fmla="*/ 86560 h 94449"/>
                  <a:gd name="connsiteX9" fmla="*/ 54981 w 80956"/>
                  <a:gd name="connsiteY9" fmla="*/ 71044 h 94449"/>
                  <a:gd name="connsiteX10" fmla="*/ 27996 w 80956"/>
                  <a:gd name="connsiteY10" fmla="*/ 70369 h 94449"/>
                  <a:gd name="connsiteX11" fmla="*/ 24623 w 80956"/>
                  <a:gd name="connsiteY11" fmla="*/ 74417 h 94449"/>
                  <a:gd name="connsiteX12" fmla="*/ 20575 w 80956"/>
                  <a:gd name="connsiteY12" fmla="*/ 85211 h 94449"/>
                  <a:gd name="connsiteX13" fmla="*/ 9780 w 80956"/>
                  <a:gd name="connsiteY13" fmla="*/ 90608 h 94449"/>
                  <a:gd name="connsiteX14" fmla="*/ 40139 w 80956"/>
                  <a:gd name="connsiteY14" fmla="*/ 54852 h 94449"/>
                  <a:gd name="connsiteX15" fmla="*/ 47560 w 80956"/>
                  <a:gd name="connsiteY15" fmla="*/ 44733 h 94449"/>
                  <a:gd name="connsiteX16" fmla="*/ 42838 w 80956"/>
                  <a:gd name="connsiteY16" fmla="*/ 31240 h 94449"/>
                  <a:gd name="connsiteX17" fmla="*/ 40814 w 80956"/>
                  <a:gd name="connsiteY17" fmla="*/ 28541 h 94449"/>
                  <a:gd name="connsiteX18" fmla="*/ 38790 w 80956"/>
                  <a:gd name="connsiteY18" fmla="*/ 31915 h 94449"/>
                  <a:gd name="connsiteX19" fmla="*/ 34067 w 80956"/>
                  <a:gd name="connsiteY19" fmla="*/ 46082 h 94449"/>
                  <a:gd name="connsiteX20" fmla="*/ 40139 w 80956"/>
                  <a:gd name="connsiteY20" fmla="*/ 54852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956" h="94449">
                    <a:moveTo>
                      <a:pt x="9780" y="90608"/>
                    </a:moveTo>
                    <a:cubicBezTo>
                      <a:pt x="3034" y="91957"/>
                      <a:pt x="2359" y="89259"/>
                      <a:pt x="5058" y="83187"/>
                    </a:cubicBezTo>
                    <a:cubicBezTo>
                      <a:pt x="13828" y="58900"/>
                      <a:pt x="22599" y="33939"/>
                      <a:pt x="30694" y="9652"/>
                    </a:cubicBezTo>
                    <a:cubicBezTo>
                      <a:pt x="32718" y="4254"/>
                      <a:pt x="36091" y="3580"/>
                      <a:pt x="40814" y="3580"/>
                    </a:cubicBezTo>
                    <a:cubicBezTo>
                      <a:pt x="46211" y="3580"/>
                      <a:pt x="48235" y="4929"/>
                      <a:pt x="50259" y="9652"/>
                    </a:cubicBezTo>
                    <a:cubicBezTo>
                      <a:pt x="59029" y="34613"/>
                      <a:pt x="67799" y="58900"/>
                      <a:pt x="76569" y="83187"/>
                    </a:cubicBezTo>
                    <a:cubicBezTo>
                      <a:pt x="77244" y="85211"/>
                      <a:pt x="80617" y="89259"/>
                      <a:pt x="76569" y="90608"/>
                    </a:cubicBezTo>
                    <a:cubicBezTo>
                      <a:pt x="72522" y="91283"/>
                      <a:pt x="67125" y="93307"/>
                      <a:pt x="63077" y="88584"/>
                    </a:cubicBezTo>
                    <a:cubicBezTo>
                      <a:pt x="62402" y="87909"/>
                      <a:pt x="62402" y="87235"/>
                      <a:pt x="62402" y="86560"/>
                    </a:cubicBezTo>
                    <a:cubicBezTo>
                      <a:pt x="60378" y="81163"/>
                      <a:pt x="60378" y="72393"/>
                      <a:pt x="54981" y="71044"/>
                    </a:cubicBezTo>
                    <a:cubicBezTo>
                      <a:pt x="46211" y="69020"/>
                      <a:pt x="36766" y="70369"/>
                      <a:pt x="27996" y="70369"/>
                    </a:cubicBezTo>
                    <a:cubicBezTo>
                      <a:pt x="25297" y="70369"/>
                      <a:pt x="25297" y="72393"/>
                      <a:pt x="24623" y="74417"/>
                    </a:cubicBezTo>
                    <a:cubicBezTo>
                      <a:pt x="23273" y="77790"/>
                      <a:pt x="21924" y="81163"/>
                      <a:pt x="20575" y="85211"/>
                    </a:cubicBezTo>
                    <a:cubicBezTo>
                      <a:pt x="17876" y="90608"/>
                      <a:pt x="17876" y="90608"/>
                      <a:pt x="9780" y="90608"/>
                    </a:cubicBezTo>
                    <a:close/>
                    <a:moveTo>
                      <a:pt x="40139" y="54852"/>
                    </a:moveTo>
                    <a:cubicBezTo>
                      <a:pt x="50933" y="54852"/>
                      <a:pt x="50933" y="54852"/>
                      <a:pt x="47560" y="44733"/>
                    </a:cubicBezTo>
                    <a:cubicBezTo>
                      <a:pt x="46211" y="40010"/>
                      <a:pt x="44187" y="35962"/>
                      <a:pt x="42838" y="31240"/>
                    </a:cubicBezTo>
                    <a:cubicBezTo>
                      <a:pt x="42163" y="29891"/>
                      <a:pt x="42838" y="28541"/>
                      <a:pt x="40814" y="28541"/>
                    </a:cubicBezTo>
                    <a:cubicBezTo>
                      <a:pt x="38790" y="28541"/>
                      <a:pt x="39464" y="30565"/>
                      <a:pt x="38790" y="31915"/>
                    </a:cubicBezTo>
                    <a:cubicBezTo>
                      <a:pt x="36766" y="36637"/>
                      <a:pt x="35417" y="41359"/>
                      <a:pt x="34067" y="46082"/>
                    </a:cubicBezTo>
                    <a:cubicBezTo>
                      <a:pt x="30020" y="54852"/>
                      <a:pt x="30020" y="54852"/>
                      <a:pt x="40139" y="54852"/>
                    </a:cubicBezTo>
                    <a:close/>
                  </a:path>
                </a:pathLst>
              </a:custGeom>
              <a:solidFill>
                <a:srgbClr val="0A0A0A"/>
              </a:solidFill>
              <a:ln w="6739" cap="flat">
                <a:noFill/>
                <a:prstDash val="solid"/>
                <a:miter/>
              </a:ln>
            </p:spPr>
            <p:txBody>
              <a:bodyPr rtlCol="0" anchor="ctr"/>
              <a:lstStyle/>
              <a:p>
                <a:endParaRPr lang="fr-FR"/>
              </a:p>
            </p:txBody>
          </p:sp>
          <p:sp>
            <p:nvSpPr>
              <p:cNvPr id="145" name="Forme libre : forme 54">
                <a:extLst>
                  <a:ext uri="{FF2B5EF4-FFF2-40B4-BE49-F238E27FC236}">
                    <a16:creationId xmlns="" xmlns:a16="http://schemas.microsoft.com/office/drawing/2014/main" id="{0EFF9F5D-9A14-2444-A697-EF92299ED89C}"/>
                  </a:ext>
                </a:extLst>
              </p:cNvPr>
              <p:cNvSpPr/>
              <p:nvPr/>
            </p:nvSpPr>
            <p:spPr>
              <a:xfrm>
                <a:off x="1979568" y="5276491"/>
                <a:ext cx="78670" cy="122375"/>
              </a:xfrm>
              <a:custGeom>
                <a:avLst/>
                <a:gdLst>
                  <a:gd name="connsiteX0" fmla="*/ 3580 w 60717"/>
                  <a:gd name="connsiteY0" fmla="*/ 46757 h 94449"/>
                  <a:gd name="connsiteX1" fmla="*/ 3580 w 60717"/>
                  <a:gd name="connsiteY1" fmla="*/ 8977 h 94449"/>
                  <a:gd name="connsiteX2" fmla="*/ 8977 w 60717"/>
                  <a:gd name="connsiteY2" fmla="*/ 3580 h 94449"/>
                  <a:gd name="connsiteX3" fmla="*/ 53503 w 60717"/>
                  <a:gd name="connsiteY3" fmla="*/ 3580 h 94449"/>
                  <a:gd name="connsiteX4" fmla="*/ 58900 w 60717"/>
                  <a:gd name="connsiteY4" fmla="*/ 11676 h 94449"/>
                  <a:gd name="connsiteX5" fmla="*/ 53503 w 60717"/>
                  <a:gd name="connsiteY5" fmla="*/ 18422 h 94449"/>
                  <a:gd name="connsiteX6" fmla="*/ 24494 w 60717"/>
                  <a:gd name="connsiteY6" fmla="*/ 18422 h 94449"/>
                  <a:gd name="connsiteX7" fmla="*/ 19097 w 60717"/>
                  <a:gd name="connsiteY7" fmla="*/ 23819 h 94449"/>
                  <a:gd name="connsiteX8" fmla="*/ 33939 w 60717"/>
                  <a:gd name="connsiteY8" fmla="*/ 39336 h 94449"/>
                  <a:gd name="connsiteX9" fmla="*/ 42034 w 60717"/>
                  <a:gd name="connsiteY9" fmla="*/ 39336 h 94449"/>
                  <a:gd name="connsiteX10" fmla="*/ 50804 w 60717"/>
                  <a:gd name="connsiteY10" fmla="*/ 48106 h 94449"/>
                  <a:gd name="connsiteX11" fmla="*/ 44733 w 60717"/>
                  <a:gd name="connsiteY11" fmla="*/ 53503 h 94449"/>
                  <a:gd name="connsiteX12" fmla="*/ 24494 w 60717"/>
                  <a:gd name="connsiteY12" fmla="*/ 53503 h 94449"/>
                  <a:gd name="connsiteX13" fmla="*/ 19771 w 60717"/>
                  <a:gd name="connsiteY13" fmla="*/ 58900 h 94449"/>
                  <a:gd name="connsiteX14" fmla="*/ 36637 w 60717"/>
                  <a:gd name="connsiteY14" fmla="*/ 76441 h 94449"/>
                  <a:gd name="connsiteX15" fmla="*/ 56876 w 60717"/>
                  <a:gd name="connsiteY15" fmla="*/ 76441 h 94449"/>
                  <a:gd name="connsiteX16" fmla="*/ 61599 w 60717"/>
                  <a:gd name="connsiteY16" fmla="*/ 84536 h 94449"/>
                  <a:gd name="connsiteX17" fmla="*/ 56876 w 60717"/>
                  <a:gd name="connsiteY17" fmla="*/ 91283 h 94449"/>
                  <a:gd name="connsiteX18" fmla="*/ 9652 w 60717"/>
                  <a:gd name="connsiteY18" fmla="*/ 91283 h 94449"/>
                  <a:gd name="connsiteX19" fmla="*/ 4929 w 60717"/>
                  <a:gd name="connsiteY19" fmla="*/ 85886 h 94449"/>
                  <a:gd name="connsiteX20" fmla="*/ 3580 w 60717"/>
                  <a:gd name="connsiteY20" fmla="*/ 46757 h 94449"/>
                  <a:gd name="connsiteX21" fmla="*/ 3580 w 60717"/>
                  <a:gd name="connsiteY21" fmla="*/ 46757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717" h="94449">
                    <a:moveTo>
                      <a:pt x="3580" y="46757"/>
                    </a:moveTo>
                    <a:cubicBezTo>
                      <a:pt x="3580" y="33939"/>
                      <a:pt x="3580" y="21120"/>
                      <a:pt x="3580" y="8977"/>
                    </a:cubicBezTo>
                    <a:cubicBezTo>
                      <a:pt x="3580" y="4929"/>
                      <a:pt x="4255" y="3580"/>
                      <a:pt x="8977" y="3580"/>
                    </a:cubicBezTo>
                    <a:cubicBezTo>
                      <a:pt x="23819" y="3580"/>
                      <a:pt x="38661" y="3580"/>
                      <a:pt x="53503" y="3580"/>
                    </a:cubicBezTo>
                    <a:cubicBezTo>
                      <a:pt x="60924" y="3580"/>
                      <a:pt x="58225" y="8302"/>
                      <a:pt x="58900" y="11676"/>
                    </a:cubicBezTo>
                    <a:cubicBezTo>
                      <a:pt x="59575" y="15723"/>
                      <a:pt x="58900" y="19097"/>
                      <a:pt x="53503" y="18422"/>
                    </a:cubicBezTo>
                    <a:cubicBezTo>
                      <a:pt x="44058" y="17747"/>
                      <a:pt x="33939" y="18422"/>
                      <a:pt x="24494" y="18422"/>
                    </a:cubicBezTo>
                    <a:cubicBezTo>
                      <a:pt x="20446" y="18422"/>
                      <a:pt x="19097" y="19771"/>
                      <a:pt x="19097" y="23819"/>
                    </a:cubicBezTo>
                    <a:cubicBezTo>
                      <a:pt x="18422" y="39336"/>
                      <a:pt x="18422" y="39336"/>
                      <a:pt x="33939" y="39336"/>
                    </a:cubicBezTo>
                    <a:cubicBezTo>
                      <a:pt x="36637" y="39336"/>
                      <a:pt x="39336" y="40010"/>
                      <a:pt x="42034" y="39336"/>
                    </a:cubicBezTo>
                    <a:cubicBezTo>
                      <a:pt x="50130" y="37986"/>
                      <a:pt x="50804" y="42034"/>
                      <a:pt x="50804" y="48106"/>
                    </a:cubicBezTo>
                    <a:cubicBezTo>
                      <a:pt x="50804" y="52828"/>
                      <a:pt x="48781" y="54178"/>
                      <a:pt x="44733" y="53503"/>
                    </a:cubicBezTo>
                    <a:cubicBezTo>
                      <a:pt x="37986" y="53503"/>
                      <a:pt x="31240" y="53503"/>
                      <a:pt x="24494" y="53503"/>
                    </a:cubicBezTo>
                    <a:cubicBezTo>
                      <a:pt x="20446" y="53503"/>
                      <a:pt x="19771" y="54852"/>
                      <a:pt x="19771" y="58900"/>
                    </a:cubicBezTo>
                    <a:cubicBezTo>
                      <a:pt x="19097" y="76441"/>
                      <a:pt x="19097" y="76441"/>
                      <a:pt x="36637" y="76441"/>
                    </a:cubicBezTo>
                    <a:cubicBezTo>
                      <a:pt x="43383" y="76441"/>
                      <a:pt x="50130" y="76441"/>
                      <a:pt x="56876" y="76441"/>
                    </a:cubicBezTo>
                    <a:cubicBezTo>
                      <a:pt x="63623" y="76441"/>
                      <a:pt x="60924" y="81163"/>
                      <a:pt x="61599" y="84536"/>
                    </a:cubicBezTo>
                    <a:cubicBezTo>
                      <a:pt x="61599" y="87909"/>
                      <a:pt x="62948" y="91283"/>
                      <a:pt x="56876" y="91283"/>
                    </a:cubicBezTo>
                    <a:cubicBezTo>
                      <a:pt x="41360" y="91283"/>
                      <a:pt x="25843" y="91283"/>
                      <a:pt x="9652" y="91283"/>
                    </a:cubicBezTo>
                    <a:cubicBezTo>
                      <a:pt x="5604" y="91283"/>
                      <a:pt x="4929" y="89933"/>
                      <a:pt x="4929" y="85886"/>
                    </a:cubicBezTo>
                    <a:cubicBezTo>
                      <a:pt x="4255" y="73067"/>
                      <a:pt x="4255" y="59575"/>
                      <a:pt x="3580" y="46757"/>
                    </a:cubicBezTo>
                    <a:cubicBezTo>
                      <a:pt x="4255" y="46757"/>
                      <a:pt x="4255" y="46757"/>
                      <a:pt x="3580" y="46757"/>
                    </a:cubicBezTo>
                    <a:close/>
                  </a:path>
                </a:pathLst>
              </a:custGeom>
              <a:solidFill>
                <a:srgbClr val="060606"/>
              </a:solidFill>
              <a:ln w="6739" cap="flat">
                <a:noFill/>
                <a:prstDash val="solid"/>
                <a:miter/>
              </a:ln>
            </p:spPr>
            <p:txBody>
              <a:bodyPr rtlCol="0" anchor="ctr"/>
              <a:lstStyle/>
              <a:p>
                <a:endParaRPr lang="fr-FR"/>
              </a:p>
            </p:txBody>
          </p:sp>
          <p:sp>
            <p:nvSpPr>
              <p:cNvPr id="146" name="Forme libre : forme 55">
                <a:extLst>
                  <a:ext uri="{FF2B5EF4-FFF2-40B4-BE49-F238E27FC236}">
                    <a16:creationId xmlns="" xmlns:a16="http://schemas.microsoft.com/office/drawing/2014/main" id="{EA8E64E7-C1B8-2541-BECC-8AED11CE5114}"/>
                  </a:ext>
                </a:extLst>
              </p:cNvPr>
              <p:cNvSpPr/>
              <p:nvPr/>
            </p:nvSpPr>
            <p:spPr>
              <a:xfrm>
                <a:off x="4441065" y="5265128"/>
                <a:ext cx="78670" cy="122375"/>
              </a:xfrm>
              <a:custGeom>
                <a:avLst/>
                <a:gdLst>
                  <a:gd name="connsiteX0" fmla="*/ 3580 w 60717"/>
                  <a:gd name="connsiteY0" fmla="*/ 46757 h 94449"/>
                  <a:gd name="connsiteX1" fmla="*/ 3580 w 60717"/>
                  <a:gd name="connsiteY1" fmla="*/ 9652 h 94449"/>
                  <a:gd name="connsiteX2" fmla="*/ 8977 w 60717"/>
                  <a:gd name="connsiteY2" fmla="*/ 3580 h 94449"/>
                  <a:gd name="connsiteX3" fmla="*/ 53503 w 60717"/>
                  <a:gd name="connsiteY3" fmla="*/ 3580 h 94449"/>
                  <a:gd name="connsiteX4" fmla="*/ 58900 w 60717"/>
                  <a:gd name="connsiteY4" fmla="*/ 11001 h 94449"/>
                  <a:gd name="connsiteX5" fmla="*/ 54178 w 60717"/>
                  <a:gd name="connsiteY5" fmla="*/ 18422 h 94449"/>
                  <a:gd name="connsiteX6" fmla="*/ 25168 w 60717"/>
                  <a:gd name="connsiteY6" fmla="*/ 18422 h 94449"/>
                  <a:gd name="connsiteX7" fmla="*/ 19097 w 60717"/>
                  <a:gd name="connsiteY7" fmla="*/ 25168 h 94449"/>
                  <a:gd name="connsiteX8" fmla="*/ 33939 w 60717"/>
                  <a:gd name="connsiteY8" fmla="*/ 40010 h 94449"/>
                  <a:gd name="connsiteX9" fmla="*/ 41360 w 60717"/>
                  <a:gd name="connsiteY9" fmla="*/ 40010 h 94449"/>
                  <a:gd name="connsiteX10" fmla="*/ 50804 w 60717"/>
                  <a:gd name="connsiteY10" fmla="*/ 49455 h 94449"/>
                  <a:gd name="connsiteX11" fmla="*/ 46082 w 60717"/>
                  <a:gd name="connsiteY11" fmla="*/ 54852 h 94449"/>
                  <a:gd name="connsiteX12" fmla="*/ 25843 w 60717"/>
                  <a:gd name="connsiteY12" fmla="*/ 54852 h 94449"/>
                  <a:gd name="connsiteX13" fmla="*/ 19771 w 60717"/>
                  <a:gd name="connsiteY13" fmla="*/ 60249 h 94449"/>
                  <a:gd name="connsiteX14" fmla="*/ 35963 w 60717"/>
                  <a:gd name="connsiteY14" fmla="*/ 77115 h 94449"/>
                  <a:gd name="connsiteX15" fmla="*/ 52154 w 60717"/>
                  <a:gd name="connsiteY15" fmla="*/ 77115 h 94449"/>
                  <a:gd name="connsiteX16" fmla="*/ 60924 w 60717"/>
                  <a:gd name="connsiteY16" fmla="*/ 89259 h 94449"/>
                  <a:gd name="connsiteX17" fmla="*/ 56876 w 60717"/>
                  <a:gd name="connsiteY17" fmla="*/ 91283 h 94449"/>
                  <a:gd name="connsiteX18" fmla="*/ 8977 w 60717"/>
                  <a:gd name="connsiteY18" fmla="*/ 91283 h 94449"/>
                  <a:gd name="connsiteX19" fmla="*/ 4929 w 60717"/>
                  <a:gd name="connsiteY19" fmla="*/ 85886 h 94449"/>
                  <a:gd name="connsiteX20" fmla="*/ 3580 w 60717"/>
                  <a:gd name="connsiteY20" fmla="*/ 46757 h 94449"/>
                  <a:gd name="connsiteX21" fmla="*/ 3580 w 60717"/>
                  <a:gd name="connsiteY21" fmla="*/ 46757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717" h="94449">
                    <a:moveTo>
                      <a:pt x="3580" y="46757"/>
                    </a:moveTo>
                    <a:cubicBezTo>
                      <a:pt x="3580" y="34613"/>
                      <a:pt x="3580" y="21795"/>
                      <a:pt x="3580" y="9652"/>
                    </a:cubicBezTo>
                    <a:cubicBezTo>
                      <a:pt x="3580" y="5604"/>
                      <a:pt x="4255" y="3580"/>
                      <a:pt x="8977" y="3580"/>
                    </a:cubicBezTo>
                    <a:cubicBezTo>
                      <a:pt x="23819" y="3580"/>
                      <a:pt x="38661" y="3580"/>
                      <a:pt x="53503" y="3580"/>
                    </a:cubicBezTo>
                    <a:cubicBezTo>
                      <a:pt x="60249" y="3580"/>
                      <a:pt x="58900" y="7628"/>
                      <a:pt x="58900" y="11001"/>
                    </a:cubicBezTo>
                    <a:cubicBezTo>
                      <a:pt x="58900" y="14374"/>
                      <a:pt x="60924" y="19097"/>
                      <a:pt x="54178" y="18422"/>
                    </a:cubicBezTo>
                    <a:cubicBezTo>
                      <a:pt x="44733" y="17747"/>
                      <a:pt x="34613" y="18422"/>
                      <a:pt x="25168" y="18422"/>
                    </a:cubicBezTo>
                    <a:cubicBezTo>
                      <a:pt x="19771" y="18422"/>
                      <a:pt x="19097" y="19771"/>
                      <a:pt x="19097" y="25168"/>
                    </a:cubicBezTo>
                    <a:cubicBezTo>
                      <a:pt x="19097" y="40010"/>
                      <a:pt x="19097" y="40010"/>
                      <a:pt x="33939" y="40010"/>
                    </a:cubicBezTo>
                    <a:cubicBezTo>
                      <a:pt x="36637" y="40010"/>
                      <a:pt x="38661" y="40685"/>
                      <a:pt x="41360" y="40010"/>
                    </a:cubicBezTo>
                    <a:cubicBezTo>
                      <a:pt x="49455" y="38661"/>
                      <a:pt x="51479" y="42034"/>
                      <a:pt x="50804" y="49455"/>
                    </a:cubicBezTo>
                    <a:cubicBezTo>
                      <a:pt x="50130" y="53503"/>
                      <a:pt x="49455" y="54852"/>
                      <a:pt x="46082" y="54852"/>
                    </a:cubicBezTo>
                    <a:cubicBezTo>
                      <a:pt x="39336" y="54852"/>
                      <a:pt x="32589" y="54852"/>
                      <a:pt x="25843" y="54852"/>
                    </a:cubicBezTo>
                    <a:cubicBezTo>
                      <a:pt x="21795" y="54852"/>
                      <a:pt x="19771" y="55527"/>
                      <a:pt x="19771" y="60249"/>
                    </a:cubicBezTo>
                    <a:cubicBezTo>
                      <a:pt x="19771" y="77115"/>
                      <a:pt x="19097" y="77115"/>
                      <a:pt x="35963" y="77115"/>
                    </a:cubicBezTo>
                    <a:cubicBezTo>
                      <a:pt x="41360" y="77115"/>
                      <a:pt x="46757" y="77115"/>
                      <a:pt x="52154" y="77115"/>
                    </a:cubicBezTo>
                    <a:cubicBezTo>
                      <a:pt x="60924" y="77115"/>
                      <a:pt x="63622" y="81163"/>
                      <a:pt x="60924" y="89259"/>
                    </a:cubicBezTo>
                    <a:cubicBezTo>
                      <a:pt x="60249" y="91957"/>
                      <a:pt x="58225" y="91283"/>
                      <a:pt x="56876" y="91283"/>
                    </a:cubicBezTo>
                    <a:cubicBezTo>
                      <a:pt x="40685" y="91283"/>
                      <a:pt x="25168" y="91283"/>
                      <a:pt x="8977" y="91283"/>
                    </a:cubicBezTo>
                    <a:cubicBezTo>
                      <a:pt x="4255" y="91283"/>
                      <a:pt x="4929" y="88584"/>
                      <a:pt x="4929" y="85886"/>
                    </a:cubicBezTo>
                    <a:cubicBezTo>
                      <a:pt x="3580" y="73067"/>
                      <a:pt x="3580" y="60249"/>
                      <a:pt x="3580" y="46757"/>
                    </a:cubicBezTo>
                    <a:cubicBezTo>
                      <a:pt x="3580" y="46757"/>
                      <a:pt x="3580" y="46757"/>
                      <a:pt x="3580" y="46757"/>
                    </a:cubicBezTo>
                    <a:close/>
                  </a:path>
                </a:pathLst>
              </a:custGeom>
              <a:solidFill>
                <a:srgbClr val="060606"/>
              </a:solidFill>
              <a:ln w="6739" cap="flat">
                <a:noFill/>
                <a:prstDash val="solid"/>
                <a:miter/>
              </a:ln>
            </p:spPr>
            <p:txBody>
              <a:bodyPr rtlCol="0" anchor="ctr"/>
              <a:lstStyle/>
              <a:p>
                <a:endParaRPr lang="fr-FR"/>
              </a:p>
            </p:txBody>
          </p:sp>
          <p:sp>
            <p:nvSpPr>
              <p:cNvPr id="147" name="Forme libre : forme 56">
                <a:extLst>
                  <a:ext uri="{FF2B5EF4-FFF2-40B4-BE49-F238E27FC236}">
                    <a16:creationId xmlns="" xmlns:a16="http://schemas.microsoft.com/office/drawing/2014/main" id="{F6A03752-9505-A640-9AA2-BF4001D6F0B6}"/>
                  </a:ext>
                </a:extLst>
              </p:cNvPr>
              <p:cNvSpPr/>
              <p:nvPr/>
            </p:nvSpPr>
            <p:spPr>
              <a:xfrm>
                <a:off x="1579224" y="5278239"/>
                <a:ext cx="78670" cy="122375"/>
              </a:xfrm>
              <a:custGeom>
                <a:avLst/>
                <a:gdLst>
                  <a:gd name="connsiteX0" fmla="*/ 3580 w 60717"/>
                  <a:gd name="connsiteY0" fmla="*/ 46757 h 94449"/>
                  <a:gd name="connsiteX1" fmla="*/ 3580 w 60717"/>
                  <a:gd name="connsiteY1" fmla="*/ 8977 h 94449"/>
                  <a:gd name="connsiteX2" fmla="*/ 8977 w 60717"/>
                  <a:gd name="connsiteY2" fmla="*/ 3580 h 94449"/>
                  <a:gd name="connsiteX3" fmla="*/ 53503 w 60717"/>
                  <a:gd name="connsiteY3" fmla="*/ 3580 h 94449"/>
                  <a:gd name="connsiteX4" fmla="*/ 58900 w 60717"/>
                  <a:gd name="connsiteY4" fmla="*/ 11676 h 94449"/>
                  <a:gd name="connsiteX5" fmla="*/ 53503 w 60717"/>
                  <a:gd name="connsiteY5" fmla="*/ 18422 h 94449"/>
                  <a:gd name="connsiteX6" fmla="*/ 24494 w 60717"/>
                  <a:gd name="connsiteY6" fmla="*/ 18422 h 94449"/>
                  <a:gd name="connsiteX7" fmla="*/ 19097 w 60717"/>
                  <a:gd name="connsiteY7" fmla="*/ 23819 h 94449"/>
                  <a:gd name="connsiteX8" fmla="*/ 34613 w 60717"/>
                  <a:gd name="connsiteY8" fmla="*/ 39336 h 94449"/>
                  <a:gd name="connsiteX9" fmla="*/ 42709 w 60717"/>
                  <a:gd name="connsiteY9" fmla="*/ 39336 h 94449"/>
                  <a:gd name="connsiteX10" fmla="*/ 50804 w 60717"/>
                  <a:gd name="connsiteY10" fmla="*/ 47431 h 94449"/>
                  <a:gd name="connsiteX11" fmla="*/ 43383 w 60717"/>
                  <a:gd name="connsiteY11" fmla="*/ 54178 h 94449"/>
                  <a:gd name="connsiteX12" fmla="*/ 23819 w 60717"/>
                  <a:gd name="connsiteY12" fmla="*/ 54178 h 94449"/>
                  <a:gd name="connsiteX13" fmla="*/ 19097 w 60717"/>
                  <a:gd name="connsiteY13" fmla="*/ 58900 h 94449"/>
                  <a:gd name="connsiteX14" fmla="*/ 35962 w 60717"/>
                  <a:gd name="connsiteY14" fmla="*/ 77115 h 94449"/>
                  <a:gd name="connsiteX15" fmla="*/ 53503 w 60717"/>
                  <a:gd name="connsiteY15" fmla="*/ 77115 h 94449"/>
                  <a:gd name="connsiteX16" fmla="*/ 60249 w 60717"/>
                  <a:gd name="connsiteY16" fmla="*/ 84536 h 94449"/>
                  <a:gd name="connsiteX17" fmla="*/ 53503 w 60717"/>
                  <a:gd name="connsiteY17" fmla="*/ 91957 h 94449"/>
                  <a:gd name="connsiteX18" fmla="*/ 8977 w 60717"/>
                  <a:gd name="connsiteY18" fmla="*/ 91957 h 94449"/>
                  <a:gd name="connsiteX19" fmla="*/ 3580 w 60717"/>
                  <a:gd name="connsiteY19" fmla="*/ 86560 h 94449"/>
                  <a:gd name="connsiteX20" fmla="*/ 3580 w 60717"/>
                  <a:gd name="connsiteY20" fmla="*/ 46757 h 94449"/>
                  <a:gd name="connsiteX21" fmla="*/ 3580 w 60717"/>
                  <a:gd name="connsiteY21" fmla="*/ 46757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717" h="94449">
                    <a:moveTo>
                      <a:pt x="3580" y="46757"/>
                    </a:moveTo>
                    <a:cubicBezTo>
                      <a:pt x="3580" y="33939"/>
                      <a:pt x="3580" y="21120"/>
                      <a:pt x="3580" y="8977"/>
                    </a:cubicBezTo>
                    <a:cubicBezTo>
                      <a:pt x="3580" y="4929"/>
                      <a:pt x="4929" y="3580"/>
                      <a:pt x="8977" y="3580"/>
                    </a:cubicBezTo>
                    <a:cubicBezTo>
                      <a:pt x="23819" y="3580"/>
                      <a:pt x="38661" y="3580"/>
                      <a:pt x="53503" y="3580"/>
                    </a:cubicBezTo>
                    <a:cubicBezTo>
                      <a:pt x="60924" y="3580"/>
                      <a:pt x="58225" y="8302"/>
                      <a:pt x="58900" y="11676"/>
                    </a:cubicBezTo>
                    <a:cubicBezTo>
                      <a:pt x="59575" y="15723"/>
                      <a:pt x="58900" y="19097"/>
                      <a:pt x="53503" y="18422"/>
                    </a:cubicBezTo>
                    <a:cubicBezTo>
                      <a:pt x="44058" y="17747"/>
                      <a:pt x="33939" y="18422"/>
                      <a:pt x="24494" y="18422"/>
                    </a:cubicBezTo>
                    <a:cubicBezTo>
                      <a:pt x="20446" y="18422"/>
                      <a:pt x="19097" y="19771"/>
                      <a:pt x="19097" y="23819"/>
                    </a:cubicBezTo>
                    <a:cubicBezTo>
                      <a:pt x="19097" y="39336"/>
                      <a:pt x="18422" y="39336"/>
                      <a:pt x="34613" y="39336"/>
                    </a:cubicBezTo>
                    <a:cubicBezTo>
                      <a:pt x="37312" y="39336"/>
                      <a:pt x="40010" y="39336"/>
                      <a:pt x="42709" y="39336"/>
                    </a:cubicBezTo>
                    <a:cubicBezTo>
                      <a:pt x="48781" y="38661"/>
                      <a:pt x="50804" y="40685"/>
                      <a:pt x="50804" y="47431"/>
                    </a:cubicBezTo>
                    <a:cubicBezTo>
                      <a:pt x="50804" y="53503"/>
                      <a:pt x="48781" y="54852"/>
                      <a:pt x="43383" y="54178"/>
                    </a:cubicBezTo>
                    <a:cubicBezTo>
                      <a:pt x="36637" y="53503"/>
                      <a:pt x="30565" y="54178"/>
                      <a:pt x="23819" y="54178"/>
                    </a:cubicBezTo>
                    <a:cubicBezTo>
                      <a:pt x="20446" y="54178"/>
                      <a:pt x="19097" y="55527"/>
                      <a:pt x="19097" y="58900"/>
                    </a:cubicBezTo>
                    <a:cubicBezTo>
                      <a:pt x="17747" y="77115"/>
                      <a:pt x="17747" y="77115"/>
                      <a:pt x="35962" y="77115"/>
                    </a:cubicBezTo>
                    <a:cubicBezTo>
                      <a:pt x="42034" y="77115"/>
                      <a:pt x="48106" y="77790"/>
                      <a:pt x="53503" y="77115"/>
                    </a:cubicBezTo>
                    <a:cubicBezTo>
                      <a:pt x="59575" y="76441"/>
                      <a:pt x="60924" y="79139"/>
                      <a:pt x="60249" y="84536"/>
                    </a:cubicBezTo>
                    <a:cubicBezTo>
                      <a:pt x="60249" y="89259"/>
                      <a:pt x="59575" y="92632"/>
                      <a:pt x="53503" y="91957"/>
                    </a:cubicBezTo>
                    <a:cubicBezTo>
                      <a:pt x="38661" y="91283"/>
                      <a:pt x="23819" y="91957"/>
                      <a:pt x="8977" y="91957"/>
                    </a:cubicBezTo>
                    <a:cubicBezTo>
                      <a:pt x="4929" y="91957"/>
                      <a:pt x="3580" y="90608"/>
                      <a:pt x="3580" y="86560"/>
                    </a:cubicBezTo>
                    <a:cubicBezTo>
                      <a:pt x="4255" y="72393"/>
                      <a:pt x="4255" y="59575"/>
                      <a:pt x="3580" y="46757"/>
                    </a:cubicBezTo>
                    <a:cubicBezTo>
                      <a:pt x="3580" y="46757"/>
                      <a:pt x="3580" y="46757"/>
                      <a:pt x="3580" y="46757"/>
                    </a:cubicBezTo>
                    <a:close/>
                  </a:path>
                </a:pathLst>
              </a:custGeom>
              <a:solidFill>
                <a:srgbClr val="020202"/>
              </a:solidFill>
              <a:ln w="6739" cap="flat">
                <a:noFill/>
                <a:prstDash val="solid"/>
                <a:miter/>
              </a:ln>
            </p:spPr>
            <p:txBody>
              <a:bodyPr rtlCol="0" anchor="ctr"/>
              <a:lstStyle/>
              <a:p>
                <a:endParaRPr lang="fr-FR"/>
              </a:p>
            </p:txBody>
          </p:sp>
          <p:sp>
            <p:nvSpPr>
              <p:cNvPr id="148" name="Forme libre : forme 59">
                <a:extLst>
                  <a:ext uri="{FF2B5EF4-FFF2-40B4-BE49-F238E27FC236}">
                    <a16:creationId xmlns="" xmlns:a16="http://schemas.microsoft.com/office/drawing/2014/main" id="{F047C41F-8E91-4D4C-A3A3-F895959CC016}"/>
                  </a:ext>
                </a:extLst>
              </p:cNvPr>
              <p:cNvSpPr/>
              <p:nvPr/>
            </p:nvSpPr>
            <p:spPr>
              <a:xfrm>
                <a:off x="3315210" y="5270373"/>
                <a:ext cx="87412" cy="122375"/>
              </a:xfrm>
              <a:custGeom>
                <a:avLst/>
                <a:gdLst>
                  <a:gd name="connsiteX0" fmla="*/ 4254 w 67463"/>
                  <a:gd name="connsiteY0" fmla="*/ 46757 h 94449"/>
                  <a:gd name="connsiteX1" fmla="*/ 4254 w 67463"/>
                  <a:gd name="connsiteY1" fmla="*/ 8977 h 94449"/>
                  <a:gd name="connsiteX2" fmla="*/ 8977 w 67463"/>
                  <a:gd name="connsiteY2" fmla="*/ 3580 h 94449"/>
                  <a:gd name="connsiteX3" fmla="*/ 42034 w 67463"/>
                  <a:gd name="connsiteY3" fmla="*/ 4255 h 94449"/>
                  <a:gd name="connsiteX4" fmla="*/ 65646 w 67463"/>
                  <a:gd name="connsiteY4" fmla="*/ 27867 h 94449"/>
                  <a:gd name="connsiteX5" fmla="*/ 45407 w 67463"/>
                  <a:gd name="connsiteY5" fmla="*/ 60924 h 94449"/>
                  <a:gd name="connsiteX6" fmla="*/ 25168 w 67463"/>
                  <a:gd name="connsiteY6" fmla="*/ 62273 h 94449"/>
                  <a:gd name="connsiteX7" fmla="*/ 19096 w 67463"/>
                  <a:gd name="connsiteY7" fmla="*/ 68345 h 94449"/>
                  <a:gd name="connsiteX8" fmla="*/ 19096 w 67463"/>
                  <a:gd name="connsiteY8" fmla="*/ 85886 h 94449"/>
                  <a:gd name="connsiteX9" fmla="*/ 11001 w 67463"/>
                  <a:gd name="connsiteY9" fmla="*/ 91283 h 94449"/>
                  <a:gd name="connsiteX10" fmla="*/ 3580 w 67463"/>
                  <a:gd name="connsiteY10" fmla="*/ 85886 h 94449"/>
                  <a:gd name="connsiteX11" fmla="*/ 4254 w 67463"/>
                  <a:gd name="connsiteY11" fmla="*/ 46757 h 94449"/>
                  <a:gd name="connsiteX12" fmla="*/ 4254 w 67463"/>
                  <a:gd name="connsiteY12" fmla="*/ 46757 h 94449"/>
                  <a:gd name="connsiteX13" fmla="*/ 19096 w 67463"/>
                  <a:gd name="connsiteY13" fmla="*/ 30565 h 94449"/>
                  <a:gd name="connsiteX14" fmla="*/ 36637 w 67463"/>
                  <a:gd name="connsiteY14" fmla="*/ 46757 h 94449"/>
                  <a:gd name="connsiteX15" fmla="*/ 50130 w 67463"/>
                  <a:gd name="connsiteY15" fmla="*/ 30565 h 94449"/>
                  <a:gd name="connsiteX16" fmla="*/ 37312 w 67463"/>
                  <a:gd name="connsiteY16" fmla="*/ 14374 h 94449"/>
                  <a:gd name="connsiteX17" fmla="*/ 19096 w 67463"/>
                  <a:gd name="connsiteY17" fmla="*/ 30565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463" h="94449">
                    <a:moveTo>
                      <a:pt x="4254" y="46757"/>
                    </a:moveTo>
                    <a:cubicBezTo>
                      <a:pt x="4254" y="33939"/>
                      <a:pt x="4254" y="21120"/>
                      <a:pt x="4254" y="8977"/>
                    </a:cubicBezTo>
                    <a:cubicBezTo>
                      <a:pt x="4254" y="5604"/>
                      <a:pt x="4254" y="3580"/>
                      <a:pt x="8977" y="3580"/>
                    </a:cubicBezTo>
                    <a:cubicBezTo>
                      <a:pt x="19771" y="4255"/>
                      <a:pt x="31240" y="2905"/>
                      <a:pt x="42034" y="4255"/>
                    </a:cubicBezTo>
                    <a:cubicBezTo>
                      <a:pt x="58225" y="6278"/>
                      <a:pt x="64297" y="13025"/>
                      <a:pt x="65646" y="27867"/>
                    </a:cubicBezTo>
                    <a:cubicBezTo>
                      <a:pt x="66996" y="44733"/>
                      <a:pt x="59575" y="56876"/>
                      <a:pt x="45407" y="60924"/>
                    </a:cubicBezTo>
                    <a:cubicBezTo>
                      <a:pt x="38661" y="62948"/>
                      <a:pt x="31915" y="62273"/>
                      <a:pt x="25168" y="62273"/>
                    </a:cubicBezTo>
                    <a:cubicBezTo>
                      <a:pt x="20446" y="62273"/>
                      <a:pt x="19096" y="63623"/>
                      <a:pt x="19096" y="68345"/>
                    </a:cubicBezTo>
                    <a:cubicBezTo>
                      <a:pt x="19771" y="74417"/>
                      <a:pt x="19096" y="80488"/>
                      <a:pt x="19096" y="85886"/>
                    </a:cubicBezTo>
                    <a:cubicBezTo>
                      <a:pt x="19771" y="92632"/>
                      <a:pt x="15049" y="91283"/>
                      <a:pt x="11001" y="91283"/>
                    </a:cubicBezTo>
                    <a:cubicBezTo>
                      <a:pt x="7628" y="91283"/>
                      <a:pt x="3580" y="92632"/>
                      <a:pt x="3580" y="85886"/>
                    </a:cubicBezTo>
                    <a:cubicBezTo>
                      <a:pt x="4929" y="73067"/>
                      <a:pt x="4929" y="60249"/>
                      <a:pt x="4254" y="46757"/>
                    </a:cubicBezTo>
                    <a:cubicBezTo>
                      <a:pt x="4929" y="46757"/>
                      <a:pt x="4254" y="46757"/>
                      <a:pt x="4254" y="46757"/>
                    </a:cubicBezTo>
                    <a:close/>
                    <a:moveTo>
                      <a:pt x="19096" y="30565"/>
                    </a:moveTo>
                    <a:cubicBezTo>
                      <a:pt x="19096" y="48781"/>
                      <a:pt x="19096" y="48781"/>
                      <a:pt x="36637" y="46757"/>
                    </a:cubicBezTo>
                    <a:cubicBezTo>
                      <a:pt x="46082" y="46082"/>
                      <a:pt x="49455" y="41360"/>
                      <a:pt x="50130" y="30565"/>
                    </a:cubicBezTo>
                    <a:cubicBezTo>
                      <a:pt x="50130" y="20446"/>
                      <a:pt x="46757" y="15723"/>
                      <a:pt x="37312" y="14374"/>
                    </a:cubicBezTo>
                    <a:cubicBezTo>
                      <a:pt x="19771" y="12350"/>
                      <a:pt x="19096" y="13025"/>
                      <a:pt x="19096" y="30565"/>
                    </a:cubicBezTo>
                    <a:close/>
                  </a:path>
                </a:pathLst>
              </a:custGeom>
              <a:solidFill>
                <a:srgbClr val="0A0A0A"/>
              </a:solidFill>
              <a:ln w="6739" cap="flat">
                <a:noFill/>
                <a:prstDash val="solid"/>
                <a:miter/>
              </a:ln>
            </p:spPr>
            <p:txBody>
              <a:bodyPr rtlCol="0" anchor="ctr"/>
              <a:lstStyle/>
              <a:p>
                <a:endParaRPr lang="fr-FR"/>
              </a:p>
            </p:txBody>
          </p:sp>
          <p:sp>
            <p:nvSpPr>
              <p:cNvPr id="149" name="Forme libre : forme 60">
                <a:extLst>
                  <a:ext uri="{FF2B5EF4-FFF2-40B4-BE49-F238E27FC236}">
                    <a16:creationId xmlns="" xmlns:a16="http://schemas.microsoft.com/office/drawing/2014/main" id="{32DFEA42-117A-ED4D-960B-EB569A4173F2}"/>
                  </a:ext>
                </a:extLst>
              </p:cNvPr>
              <p:cNvSpPr/>
              <p:nvPr/>
            </p:nvSpPr>
            <p:spPr>
              <a:xfrm>
                <a:off x="4290029" y="5459672"/>
                <a:ext cx="104893" cy="122375"/>
              </a:xfrm>
              <a:custGeom>
                <a:avLst/>
                <a:gdLst>
                  <a:gd name="connsiteX0" fmla="*/ 42566 w 80956"/>
                  <a:gd name="connsiteY0" fmla="*/ 92252 h 94449"/>
                  <a:gd name="connsiteX1" fmla="*/ 32446 w 80956"/>
                  <a:gd name="connsiteY1" fmla="*/ 84831 h 94449"/>
                  <a:gd name="connsiteX2" fmla="*/ 6136 w 80956"/>
                  <a:gd name="connsiteY2" fmla="*/ 12645 h 94449"/>
                  <a:gd name="connsiteX3" fmla="*/ 6136 w 80956"/>
                  <a:gd name="connsiteY3" fmla="*/ 5224 h 94449"/>
                  <a:gd name="connsiteX4" fmla="*/ 20303 w 80956"/>
                  <a:gd name="connsiteY4" fmla="*/ 8597 h 94449"/>
                  <a:gd name="connsiteX5" fmla="*/ 37169 w 80956"/>
                  <a:gd name="connsiteY5" fmla="*/ 53798 h 94449"/>
                  <a:gd name="connsiteX6" fmla="*/ 43915 w 80956"/>
                  <a:gd name="connsiteY6" fmla="*/ 69989 h 94449"/>
                  <a:gd name="connsiteX7" fmla="*/ 51336 w 80956"/>
                  <a:gd name="connsiteY7" fmla="*/ 53798 h 94449"/>
                  <a:gd name="connsiteX8" fmla="*/ 67528 w 80956"/>
                  <a:gd name="connsiteY8" fmla="*/ 9272 h 94449"/>
                  <a:gd name="connsiteX9" fmla="*/ 83044 w 80956"/>
                  <a:gd name="connsiteY9" fmla="*/ 4550 h 94449"/>
                  <a:gd name="connsiteX10" fmla="*/ 82369 w 80956"/>
                  <a:gd name="connsiteY10" fmla="*/ 10621 h 94449"/>
                  <a:gd name="connsiteX11" fmla="*/ 56059 w 80956"/>
                  <a:gd name="connsiteY11" fmla="*/ 86181 h 94449"/>
                  <a:gd name="connsiteX12" fmla="*/ 42566 w 80956"/>
                  <a:gd name="connsiteY12" fmla="*/ 92252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956" h="94449">
                    <a:moveTo>
                      <a:pt x="42566" y="92252"/>
                    </a:moveTo>
                    <a:cubicBezTo>
                      <a:pt x="36494" y="94276"/>
                      <a:pt x="34470" y="90903"/>
                      <a:pt x="32446" y="84831"/>
                    </a:cubicBezTo>
                    <a:cubicBezTo>
                      <a:pt x="23676" y="60544"/>
                      <a:pt x="14906" y="36932"/>
                      <a:pt x="6136" y="12645"/>
                    </a:cubicBezTo>
                    <a:cubicBezTo>
                      <a:pt x="5461" y="10621"/>
                      <a:pt x="739" y="5899"/>
                      <a:pt x="6136" y="5224"/>
                    </a:cubicBezTo>
                    <a:cubicBezTo>
                      <a:pt x="10184" y="4550"/>
                      <a:pt x="16930" y="1177"/>
                      <a:pt x="20303" y="8597"/>
                    </a:cubicBezTo>
                    <a:cubicBezTo>
                      <a:pt x="25700" y="23439"/>
                      <a:pt x="31772" y="38956"/>
                      <a:pt x="37169" y="53798"/>
                    </a:cubicBezTo>
                    <a:cubicBezTo>
                      <a:pt x="39193" y="59195"/>
                      <a:pt x="40542" y="65267"/>
                      <a:pt x="43915" y="69989"/>
                    </a:cubicBezTo>
                    <a:cubicBezTo>
                      <a:pt x="48638" y="65267"/>
                      <a:pt x="48638" y="59195"/>
                      <a:pt x="51336" y="53798"/>
                    </a:cubicBezTo>
                    <a:cubicBezTo>
                      <a:pt x="56733" y="38956"/>
                      <a:pt x="62130" y="24114"/>
                      <a:pt x="67528" y="9272"/>
                    </a:cubicBezTo>
                    <a:cubicBezTo>
                      <a:pt x="68877" y="5224"/>
                      <a:pt x="80346" y="1851"/>
                      <a:pt x="83044" y="4550"/>
                    </a:cubicBezTo>
                    <a:cubicBezTo>
                      <a:pt x="85068" y="6574"/>
                      <a:pt x="83044" y="8597"/>
                      <a:pt x="82369" y="10621"/>
                    </a:cubicBezTo>
                    <a:cubicBezTo>
                      <a:pt x="73599" y="35583"/>
                      <a:pt x="64154" y="60544"/>
                      <a:pt x="56059" y="86181"/>
                    </a:cubicBezTo>
                    <a:cubicBezTo>
                      <a:pt x="52011" y="93602"/>
                      <a:pt x="47963" y="92252"/>
                      <a:pt x="42566" y="92252"/>
                    </a:cubicBezTo>
                    <a:close/>
                  </a:path>
                </a:pathLst>
              </a:custGeom>
              <a:solidFill>
                <a:srgbClr val="0C0C0C"/>
              </a:solidFill>
              <a:ln w="6739" cap="flat">
                <a:noFill/>
                <a:prstDash val="solid"/>
                <a:miter/>
              </a:ln>
            </p:spPr>
            <p:txBody>
              <a:bodyPr rtlCol="0" anchor="ctr"/>
              <a:lstStyle/>
              <a:p>
                <a:endParaRPr lang="fr-FR"/>
              </a:p>
            </p:txBody>
          </p:sp>
          <p:sp>
            <p:nvSpPr>
              <p:cNvPr id="150" name="Forme libre : forme 61">
                <a:extLst>
                  <a:ext uri="{FF2B5EF4-FFF2-40B4-BE49-F238E27FC236}">
                    <a16:creationId xmlns="" xmlns:a16="http://schemas.microsoft.com/office/drawing/2014/main" id="{B42BBAF6-3EF6-C84F-81D7-BEFC63094E65}"/>
                  </a:ext>
                </a:extLst>
              </p:cNvPr>
              <p:cNvSpPr/>
              <p:nvPr/>
            </p:nvSpPr>
            <p:spPr>
              <a:xfrm>
                <a:off x="2080802" y="5469258"/>
                <a:ext cx="104893" cy="122375"/>
              </a:xfrm>
              <a:custGeom>
                <a:avLst/>
                <a:gdLst>
                  <a:gd name="connsiteX0" fmla="*/ 43510 w 80956"/>
                  <a:gd name="connsiteY0" fmla="*/ 92275 h 94449"/>
                  <a:gd name="connsiteX1" fmla="*/ 32041 w 80956"/>
                  <a:gd name="connsiteY1" fmla="*/ 84179 h 94449"/>
                  <a:gd name="connsiteX2" fmla="*/ 5730 w 80956"/>
                  <a:gd name="connsiteY2" fmla="*/ 11993 h 94449"/>
                  <a:gd name="connsiteX3" fmla="*/ 5055 w 80956"/>
                  <a:gd name="connsiteY3" fmla="*/ 4572 h 94449"/>
                  <a:gd name="connsiteX4" fmla="*/ 19897 w 80956"/>
                  <a:gd name="connsiteY4" fmla="*/ 7945 h 94449"/>
                  <a:gd name="connsiteX5" fmla="*/ 30691 w 80956"/>
                  <a:gd name="connsiteY5" fmla="*/ 36955 h 94449"/>
                  <a:gd name="connsiteX6" fmla="*/ 41486 w 80956"/>
                  <a:gd name="connsiteY6" fmla="*/ 66639 h 94449"/>
                  <a:gd name="connsiteX7" fmla="*/ 43510 w 80956"/>
                  <a:gd name="connsiteY7" fmla="*/ 70686 h 94449"/>
                  <a:gd name="connsiteX8" fmla="*/ 46208 w 80956"/>
                  <a:gd name="connsiteY8" fmla="*/ 66639 h 94449"/>
                  <a:gd name="connsiteX9" fmla="*/ 65773 w 80956"/>
                  <a:gd name="connsiteY9" fmla="*/ 11993 h 94449"/>
                  <a:gd name="connsiteX10" fmla="*/ 81289 w 80956"/>
                  <a:gd name="connsiteY10" fmla="*/ 4572 h 94449"/>
                  <a:gd name="connsiteX11" fmla="*/ 81964 w 80956"/>
                  <a:gd name="connsiteY11" fmla="*/ 7945 h 94449"/>
                  <a:gd name="connsiteX12" fmla="*/ 53629 w 80956"/>
                  <a:gd name="connsiteY12" fmla="*/ 88227 h 94449"/>
                  <a:gd name="connsiteX13" fmla="*/ 43510 w 80956"/>
                  <a:gd name="connsiteY13" fmla="*/ 92275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0956" h="94449">
                    <a:moveTo>
                      <a:pt x="43510" y="92275"/>
                    </a:moveTo>
                    <a:cubicBezTo>
                      <a:pt x="36763" y="93624"/>
                      <a:pt x="34065" y="90251"/>
                      <a:pt x="32041" y="84179"/>
                    </a:cubicBezTo>
                    <a:cubicBezTo>
                      <a:pt x="23270" y="59892"/>
                      <a:pt x="14500" y="36280"/>
                      <a:pt x="5730" y="11993"/>
                    </a:cubicBezTo>
                    <a:cubicBezTo>
                      <a:pt x="5055" y="9969"/>
                      <a:pt x="1682" y="6596"/>
                      <a:pt x="5055" y="4572"/>
                    </a:cubicBezTo>
                    <a:cubicBezTo>
                      <a:pt x="8428" y="1873"/>
                      <a:pt x="18548" y="5247"/>
                      <a:pt x="19897" y="7945"/>
                    </a:cubicBezTo>
                    <a:cubicBezTo>
                      <a:pt x="23270" y="17390"/>
                      <a:pt x="27318" y="26835"/>
                      <a:pt x="30691" y="36955"/>
                    </a:cubicBezTo>
                    <a:cubicBezTo>
                      <a:pt x="34065" y="47074"/>
                      <a:pt x="38112" y="56519"/>
                      <a:pt x="41486" y="66639"/>
                    </a:cubicBezTo>
                    <a:cubicBezTo>
                      <a:pt x="42160" y="67988"/>
                      <a:pt x="42835" y="70686"/>
                      <a:pt x="43510" y="70686"/>
                    </a:cubicBezTo>
                    <a:cubicBezTo>
                      <a:pt x="45533" y="70686"/>
                      <a:pt x="45533" y="67988"/>
                      <a:pt x="46208" y="66639"/>
                    </a:cubicBezTo>
                    <a:cubicBezTo>
                      <a:pt x="52954" y="48423"/>
                      <a:pt x="59026" y="30208"/>
                      <a:pt x="65773" y="11993"/>
                    </a:cubicBezTo>
                    <a:cubicBezTo>
                      <a:pt x="67796" y="5921"/>
                      <a:pt x="75217" y="2548"/>
                      <a:pt x="81289" y="4572"/>
                    </a:cubicBezTo>
                    <a:cubicBezTo>
                      <a:pt x="83988" y="5247"/>
                      <a:pt x="82638" y="7271"/>
                      <a:pt x="81964" y="7945"/>
                    </a:cubicBezTo>
                    <a:cubicBezTo>
                      <a:pt x="72519" y="34931"/>
                      <a:pt x="63074" y="61916"/>
                      <a:pt x="53629" y="88227"/>
                    </a:cubicBezTo>
                    <a:cubicBezTo>
                      <a:pt x="51605" y="94973"/>
                      <a:pt x="46883" y="90925"/>
                      <a:pt x="43510" y="92275"/>
                    </a:cubicBezTo>
                    <a:close/>
                  </a:path>
                </a:pathLst>
              </a:custGeom>
              <a:solidFill>
                <a:srgbClr val="0A0A0A"/>
              </a:solidFill>
              <a:ln w="6739" cap="flat">
                <a:noFill/>
                <a:prstDash val="solid"/>
                <a:miter/>
              </a:ln>
            </p:spPr>
            <p:txBody>
              <a:bodyPr rtlCol="0" anchor="ctr"/>
              <a:lstStyle/>
              <a:p>
                <a:endParaRPr lang="fr-FR"/>
              </a:p>
            </p:txBody>
          </p:sp>
          <p:sp>
            <p:nvSpPr>
              <p:cNvPr id="151" name="Forme libre : forme 62">
                <a:extLst>
                  <a:ext uri="{FF2B5EF4-FFF2-40B4-BE49-F238E27FC236}">
                    <a16:creationId xmlns="" xmlns:a16="http://schemas.microsoft.com/office/drawing/2014/main" id="{92D4651E-5086-6B49-9CF7-07B9C9C0C376}"/>
                  </a:ext>
                </a:extLst>
              </p:cNvPr>
              <p:cNvSpPr/>
              <p:nvPr/>
            </p:nvSpPr>
            <p:spPr>
              <a:xfrm>
                <a:off x="1474127" y="5276370"/>
                <a:ext cx="96152" cy="122375"/>
              </a:xfrm>
              <a:custGeom>
                <a:avLst/>
                <a:gdLst>
                  <a:gd name="connsiteX0" fmla="*/ 48264 w 74209"/>
                  <a:gd name="connsiteY0" fmla="*/ 94075 h 94449"/>
                  <a:gd name="connsiteX1" fmla="*/ 3738 w 74209"/>
                  <a:gd name="connsiteY1" fmla="*/ 43477 h 94449"/>
                  <a:gd name="connsiteX2" fmla="*/ 54336 w 74209"/>
                  <a:gd name="connsiteY2" fmla="*/ 4348 h 94449"/>
                  <a:gd name="connsiteX3" fmla="*/ 62431 w 74209"/>
                  <a:gd name="connsiteY3" fmla="*/ 5697 h 94449"/>
                  <a:gd name="connsiteX4" fmla="*/ 69852 w 74209"/>
                  <a:gd name="connsiteY4" fmla="*/ 20539 h 94449"/>
                  <a:gd name="connsiteX5" fmla="*/ 64455 w 74209"/>
                  <a:gd name="connsiteY5" fmla="*/ 21889 h 94449"/>
                  <a:gd name="connsiteX6" fmla="*/ 45566 w 74209"/>
                  <a:gd name="connsiteY6" fmla="*/ 18515 h 94449"/>
                  <a:gd name="connsiteX7" fmla="*/ 21279 w 74209"/>
                  <a:gd name="connsiteY7" fmla="*/ 37405 h 94449"/>
                  <a:gd name="connsiteX8" fmla="*/ 20604 w 74209"/>
                  <a:gd name="connsiteY8" fmla="*/ 58994 h 94449"/>
                  <a:gd name="connsiteX9" fmla="*/ 46915 w 74209"/>
                  <a:gd name="connsiteY9" fmla="*/ 79907 h 94449"/>
                  <a:gd name="connsiteX10" fmla="*/ 60408 w 74209"/>
                  <a:gd name="connsiteY10" fmla="*/ 77884 h 94449"/>
                  <a:gd name="connsiteX11" fmla="*/ 69852 w 74209"/>
                  <a:gd name="connsiteY11" fmla="*/ 78558 h 94449"/>
                  <a:gd name="connsiteX12" fmla="*/ 63106 w 74209"/>
                  <a:gd name="connsiteY12" fmla="*/ 92051 h 94449"/>
                  <a:gd name="connsiteX13" fmla="*/ 48264 w 74209"/>
                  <a:gd name="connsiteY13" fmla="*/ 94075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209" h="94449">
                    <a:moveTo>
                      <a:pt x="48264" y="94075"/>
                    </a:moveTo>
                    <a:cubicBezTo>
                      <a:pt x="19255" y="94075"/>
                      <a:pt x="1714" y="73836"/>
                      <a:pt x="3738" y="43477"/>
                    </a:cubicBezTo>
                    <a:cubicBezTo>
                      <a:pt x="5762" y="17166"/>
                      <a:pt x="28025" y="-374"/>
                      <a:pt x="54336" y="4348"/>
                    </a:cubicBezTo>
                    <a:cubicBezTo>
                      <a:pt x="57034" y="5023"/>
                      <a:pt x="59733" y="5023"/>
                      <a:pt x="62431" y="5697"/>
                    </a:cubicBezTo>
                    <a:cubicBezTo>
                      <a:pt x="70527" y="7721"/>
                      <a:pt x="72551" y="12444"/>
                      <a:pt x="69852" y="20539"/>
                    </a:cubicBezTo>
                    <a:cubicBezTo>
                      <a:pt x="68503" y="23913"/>
                      <a:pt x="66479" y="21889"/>
                      <a:pt x="64455" y="21889"/>
                    </a:cubicBezTo>
                    <a:cubicBezTo>
                      <a:pt x="58384" y="20539"/>
                      <a:pt x="52312" y="18515"/>
                      <a:pt x="45566" y="18515"/>
                    </a:cubicBezTo>
                    <a:cubicBezTo>
                      <a:pt x="33422" y="19190"/>
                      <a:pt x="24652" y="25937"/>
                      <a:pt x="21279" y="37405"/>
                    </a:cubicBezTo>
                    <a:cubicBezTo>
                      <a:pt x="19255" y="44826"/>
                      <a:pt x="19255" y="51573"/>
                      <a:pt x="20604" y="58994"/>
                    </a:cubicBezTo>
                    <a:cubicBezTo>
                      <a:pt x="23303" y="72486"/>
                      <a:pt x="33422" y="79907"/>
                      <a:pt x="46915" y="79907"/>
                    </a:cubicBezTo>
                    <a:cubicBezTo>
                      <a:pt x="51637" y="79907"/>
                      <a:pt x="55685" y="78558"/>
                      <a:pt x="60408" y="77884"/>
                    </a:cubicBezTo>
                    <a:cubicBezTo>
                      <a:pt x="63781" y="77884"/>
                      <a:pt x="67829" y="71137"/>
                      <a:pt x="69852" y="78558"/>
                    </a:cubicBezTo>
                    <a:cubicBezTo>
                      <a:pt x="72551" y="88003"/>
                      <a:pt x="71202" y="90027"/>
                      <a:pt x="63106" y="92051"/>
                    </a:cubicBezTo>
                    <a:cubicBezTo>
                      <a:pt x="58384" y="93400"/>
                      <a:pt x="52987" y="94749"/>
                      <a:pt x="48264" y="94075"/>
                    </a:cubicBezTo>
                    <a:close/>
                  </a:path>
                </a:pathLst>
              </a:custGeom>
              <a:solidFill>
                <a:srgbClr val="0C0C0C"/>
              </a:solidFill>
              <a:ln w="6739" cap="flat">
                <a:noFill/>
                <a:prstDash val="solid"/>
                <a:miter/>
              </a:ln>
            </p:spPr>
            <p:txBody>
              <a:bodyPr rtlCol="0" anchor="ctr"/>
              <a:lstStyle/>
              <a:p>
                <a:endParaRPr lang="fr-FR"/>
              </a:p>
            </p:txBody>
          </p:sp>
          <p:sp>
            <p:nvSpPr>
              <p:cNvPr id="152" name="Forme libre : forme 63">
                <a:extLst>
                  <a:ext uri="{FF2B5EF4-FFF2-40B4-BE49-F238E27FC236}">
                    <a16:creationId xmlns="" xmlns:a16="http://schemas.microsoft.com/office/drawing/2014/main" id="{5BDFA5D9-1D9C-974C-98A4-6CD69E5ACF6B}"/>
                  </a:ext>
                </a:extLst>
              </p:cNvPr>
              <p:cNvSpPr/>
              <p:nvPr/>
            </p:nvSpPr>
            <p:spPr>
              <a:xfrm>
                <a:off x="3035494" y="5464606"/>
                <a:ext cx="96152" cy="122375"/>
              </a:xfrm>
              <a:custGeom>
                <a:avLst/>
                <a:gdLst>
                  <a:gd name="connsiteX0" fmla="*/ 3580 w 74209"/>
                  <a:gd name="connsiteY0" fmla="*/ 48640 h 94449"/>
                  <a:gd name="connsiteX1" fmla="*/ 66996 w 74209"/>
                  <a:gd name="connsiteY1" fmla="*/ 6813 h 94449"/>
                  <a:gd name="connsiteX2" fmla="*/ 69694 w 74209"/>
                  <a:gd name="connsiteY2" fmla="*/ 20306 h 94449"/>
                  <a:gd name="connsiteX3" fmla="*/ 63622 w 74209"/>
                  <a:gd name="connsiteY3" fmla="*/ 20980 h 94449"/>
                  <a:gd name="connsiteX4" fmla="*/ 58900 w 74209"/>
                  <a:gd name="connsiteY4" fmla="*/ 19631 h 94449"/>
                  <a:gd name="connsiteX5" fmla="*/ 26517 w 74209"/>
                  <a:gd name="connsiteY5" fmla="*/ 27727 h 94449"/>
                  <a:gd name="connsiteX6" fmla="*/ 23144 w 74209"/>
                  <a:gd name="connsiteY6" fmla="*/ 65506 h 94449"/>
                  <a:gd name="connsiteX7" fmla="*/ 44733 w 74209"/>
                  <a:gd name="connsiteY7" fmla="*/ 80348 h 94449"/>
                  <a:gd name="connsiteX8" fmla="*/ 60924 w 74209"/>
                  <a:gd name="connsiteY8" fmla="*/ 78325 h 94449"/>
                  <a:gd name="connsiteX9" fmla="*/ 70369 w 74209"/>
                  <a:gd name="connsiteY9" fmla="*/ 78999 h 94449"/>
                  <a:gd name="connsiteX10" fmla="*/ 64297 w 74209"/>
                  <a:gd name="connsiteY10" fmla="*/ 92492 h 94449"/>
                  <a:gd name="connsiteX11" fmla="*/ 3580 w 74209"/>
                  <a:gd name="connsiteY11" fmla="*/ 48640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4209" h="94449">
                    <a:moveTo>
                      <a:pt x="3580" y="48640"/>
                    </a:moveTo>
                    <a:cubicBezTo>
                      <a:pt x="3580" y="15583"/>
                      <a:pt x="31240" y="-4656"/>
                      <a:pt x="66996" y="6813"/>
                    </a:cubicBezTo>
                    <a:cubicBezTo>
                      <a:pt x="75091" y="9511"/>
                      <a:pt x="69694" y="16258"/>
                      <a:pt x="69694" y="20306"/>
                    </a:cubicBezTo>
                    <a:cubicBezTo>
                      <a:pt x="69694" y="24354"/>
                      <a:pt x="65646" y="20980"/>
                      <a:pt x="63622" y="20980"/>
                    </a:cubicBezTo>
                    <a:cubicBezTo>
                      <a:pt x="62273" y="20980"/>
                      <a:pt x="60249" y="20306"/>
                      <a:pt x="58900" y="19631"/>
                    </a:cubicBezTo>
                    <a:cubicBezTo>
                      <a:pt x="46757" y="16933"/>
                      <a:pt x="34613" y="16258"/>
                      <a:pt x="26517" y="27727"/>
                    </a:cubicBezTo>
                    <a:cubicBezTo>
                      <a:pt x="17747" y="39196"/>
                      <a:pt x="17747" y="52688"/>
                      <a:pt x="23144" y="65506"/>
                    </a:cubicBezTo>
                    <a:cubicBezTo>
                      <a:pt x="27192" y="74951"/>
                      <a:pt x="34613" y="78999"/>
                      <a:pt x="44733" y="80348"/>
                    </a:cubicBezTo>
                    <a:cubicBezTo>
                      <a:pt x="50130" y="81023"/>
                      <a:pt x="55527" y="78999"/>
                      <a:pt x="60924" y="78325"/>
                    </a:cubicBezTo>
                    <a:cubicBezTo>
                      <a:pt x="64297" y="78325"/>
                      <a:pt x="68345" y="72253"/>
                      <a:pt x="70369" y="78999"/>
                    </a:cubicBezTo>
                    <a:cubicBezTo>
                      <a:pt x="73067" y="88444"/>
                      <a:pt x="72393" y="90468"/>
                      <a:pt x="64297" y="92492"/>
                    </a:cubicBezTo>
                    <a:cubicBezTo>
                      <a:pt x="30565" y="101262"/>
                      <a:pt x="3580" y="81698"/>
                      <a:pt x="3580" y="48640"/>
                    </a:cubicBezTo>
                    <a:close/>
                  </a:path>
                </a:pathLst>
              </a:custGeom>
              <a:solidFill>
                <a:srgbClr val="080808"/>
              </a:solidFill>
              <a:ln w="6739" cap="flat">
                <a:noFill/>
                <a:prstDash val="solid"/>
                <a:miter/>
              </a:ln>
            </p:spPr>
            <p:txBody>
              <a:bodyPr rtlCol="0" anchor="ctr"/>
              <a:lstStyle/>
              <a:p>
                <a:endParaRPr lang="fr-FR"/>
              </a:p>
            </p:txBody>
          </p:sp>
          <p:sp>
            <p:nvSpPr>
              <p:cNvPr id="153" name="Forme libre : forme 66">
                <a:extLst>
                  <a:ext uri="{FF2B5EF4-FFF2-40B4-BE49-F238E27FC236}">
                    <a16:creationId xmlns="" xmlns:a16="http://schemas.microsoft.com/office/drawing/2014/main" id="{ABC2AF0E-3F8A-6D44-B698-71F5391742CB}"/>
                  </a:ext>
                </a:extLst>
              </p:cNvPr>
              <p:cNvSpPr/>
              <p:nvPr/>
            </p:nvSpPr>
            <p:spPr>
              <a:xfrm>
                <a:off x="1776617" y="5277254"/>
                <a:ext cx="87412" cy="122375"/>
              </a:xfrm>
              <a:custGeom>
                <a:avLst/>
                <a:gdLst>
                  <a:gd name="connsiteX0" fmla="*/ 36759 w 67463"/>
                  <a:gd name="connsiteY0" fmla="*/ 3666 h 94449"/>
                  <a:gd name="connsiteX1" fmla="*/ 62395 w 67463"/>
                  <a:gd name="connsiteY1" fmla="*/ 3666 h 94449"/>
                  <a:gd name="connsiteX2" fmla="*/ 68467 w 67463"/>
                  <a:gd name="connsiteY2" fmla="*/ 11087 h 94449"/>
                  <a:gd name="connsiteX3" fmla="*/ 62395 w 67463"/>
                  <a:gd name="connsiteY3" fmla="*/ 19183 h 94449"/>
                  <a:gd name="connsiteX4" fmla="*/ 44180 w 67463"/>
                  <a:gd name="connsiteY4" fmla="*/ 21206 h 94449"/>
                  <a:gd name="connsiteX5" fmla="*/ 43505 w 67463"/>
                  <a:gd name="connsiteY5" fmla="*/ 39422 h 94449"/>
                  <a:gd name="connsiteX6" fmla="*/ 43505 w 67463"/>
                  <a:gd name="connsiteY6" fmla="*/ 84622 h 94449"/>
                  <a:gd name="connsiteX7" fmla="*/ 36084 w 67463"/>
                  <a:gd name="connsiteY7" fmla="*/ 92718 h 94449"/>
                  <a:gd name="connsiteX8" fmla="*/ 28663 w 67463"/>
                  <a:gd name="connsiteY8" fmla="*/ 85297 h 94449"/>
                  <a:gd name="connsiteX9" fmla="*/ 28663 w 67463"/>
                  <a:gd name="connsiteY9" fmla="*/ 27278 h 94449"/>
                  <a:gd name="connsiteX10" fmla="*/ 21242 w 67463"/>
                  <a:gd name="connsiteY10" fmla="*/ 19857 h 94449"/>
                  <a:gd name="connsiteX11" fmla="*/ 12472 w 67463"/>
                  <a:gd name="connsiteY11" fmla="*/ 19857 h 94449"/>
                  <a:gd name="connsiteX12" fmla="*/ 3702 w 67463"/>
                  <a:gd name="connsiteY12" fmla="*/ 11087 h 94449"/>
                  <a:gd name="connsiteX13" fmla="*/ 9773 w 67463"/>
                  <a:gd name="connsiteY13" fmla="*/ 5015 h 94449"/>
                  <a:gd name="connsiteX14" fmla="*/ 36759 w 67463"/>
                  <a:gd name="connsiteY14" fmla="*/ 3666 h 94449"/>
                  <a:gd name="connsiteX15" fmla="*/ 36759 w 67463"/>
                  <a:gd name="connsiteY15" fmla="*/ 3666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7463" h="94449">
                    <a:moveTo>
                      <a:pt x="36759" y="3666"/>
                    </a:moveTo>
                    <a:cubicBezTo>
                      <a:pt x="45529" y="3666"/>
                      <a:pt x="54299" y="4340"/>
                      <a:pt x="62395" y="3666"/>
                    </a:cubicBezTo>
                    <a:cubicBezTo>
                      <a:pt x="68467" y="2991"/>
                      <a:pt x="69141" y="6364"/>
                      <a:pt x="68467" y="11087"/>
                    </a:cubicBezTo>
                    <a:cubicBezTo>
                      <a:pt x="68467" y="15135"/>
                      <a:pt x="69141" y="19183"/>
                      <a:pt x="62395" y="19183"/>
                    </a:cubicBezTo>
                    <a:cubicBezTo>
                      <a:pt x="56323" y="19183"/>
                      <a:pt x="47553" y="15809"/>
                      <a:pt x="44180" y="21206"/>
                    </a:cubicBezTo>
                    <a:cubicBezTo>
                      <a:pt x="41481" y="25254"/>
                      <a:pt x="43505" y="33350"/>
                      <a:pt x="43505" y="39422"/>
                    </a:cubicBezTo>
                    <a:cubicBezTo>
                      <a:pt x="43505" y="54264"/>
                      <a:pt x="43505" y="69780"/>
                      <a:pt x="43505" y="84622"/>
                    </a:cubicBezTo>
                    <a:cubicBezTo>
                      <a:pt x="43505" y="90694"/>
                      <a:pt x="42156" y="92718"/>
                      <a:pt x="36084" y="92718"/>
                    </a:cubicBezTo>
                    <a:cubicBezTo>
                      <a:pt x="30012" y="92718"/>
                      <a:pt x="27988" y="91369"/>
                      <a:pt x="28663" y="85297"/>
                    </a:cubicBezTo>
                    <a:cubicBezTo>
                      <a:pt x="29338" y="65732"/>
                      <a:pt x="28663" y="46168"/>
                      <a:pt x="28663" y="27278"/>
                    </a:cubicBezTo>
                    <a:cubicBezTo>
                      <a:pt x="28663" y="21206"/>
                      <a:pt x="26639" y="19183"/>
                      <a:pt x="21242" y="19857"/>
                    </a:cubicBezTo>
                    <a:cubicBezTo>
                      <a:pt x="18544" y="20532"/>
                      <a:pt x="15170" y="19857"/>
                      <a:pt x="12472" y="19857"/>
                    </a:cubicBezTo>
                    <a:cubicBezTo>
                      <a:pt x="5051" y="21206"/>
                      <a:pt x="3027" y="17833"/>
                      <a:pt x="3702" y="11087"/>
                    </a:cubicBezTo>
                    <a:cubicBezTo>
                      <a:pt x="3702" y="6364"/>
                      <a:pt x="5051" y="5015"/>
                      <a:pt x="9773" y="5015"/>
                    </a:cubicBezTo>
                    <a:cubicBezTo>
                      <a:pt x="18544" y="3666"/>
                      <a:pt x="27314" y="3666"/>
                      <a:pt x="36759" y="3666"/>
                    </a:cubicBezTo>
                    <a:cubicBezTo>
                      <a:pt x="36759" y="3666"/>
                      <a:pt x="36759" y="3666"/>
                      <a:pt x="36759" y="3666"/>
                    </a:cubicBezTo>
                    <a:close/>
                  </a:path>
                </a:pathLst>
              </a:custGeom>
              <a:solidFill>
                <a:srgbClr val="0A0A0A"/>
              </a:solidFill>
              <a:ln w="6739" cap="flat">
                <a:noFill/>
                <a:prstDash val="solid"/>
                <a:miter/>
              </a:ln>
            </p:spPr>
            <p:txBody>
              <a:bodyPr rtlCol="0" anchor="ctr"/>
              <a:lstStyle/>
              <a:p>
                <a:endParaRPr lang="fr-FR"/>
              </a:p>
            </p:txBody>
          </p:sp>
          <p:sp>
            <p:nvSpPr>
              <p:cNvPr id="154" name="Forme libre : forme 67">
                <a:extLst>
                  <a:ext uri="{FF2B5EF4-FFF2-40B4-BE49-F238E27FC236}">
                    <a16:creationId xmlns="" xmlns:a16="http://schemas.microsoft.com/office/drawing/2014/main" id="{57CCA1EB-4A5E-D443-82A9-005765471236}"/>
                  </a:ext>
                </a:extLst>
              </p:cNvPr>
              <p:cNvSpPr/>
              <p:nvPr/>
            </p:nvSpPr>
            <p:spPr>
              <a:xfrm>
                <a:off x="2274143" y="5468795"/>
                <a:ext cx="87412" cy="122375"/>
              </a:xfrm>
              <a:custGeom>
                <a:avLst/>
                <a:gdLst>
                  <a:gd name="connsiteX0" fmla="*/ 44058 w 67463"/>
                  <a:gd name="connsiteY0" fmla="*/ 56202 h 94449"/>
                  <a:gd name="connsiteX1" fmla="*/ 44058 w 67463"/>
                  <a:gd name="connsiteY1" fmla="*/ 85886 h 94449"/>
                  <a:gd name="connsiteX2" fmla="*/ 36637 w 67463"/>
                  <a:gd name="connsiteY2" fmla="*/ 91957 h 94449"/>
                  <a:gd name="connsiteX3" fmla="*/ 29216 w 67463"/>
                  <a:gd name="connsiteY3" fmla="*/ 85886 h 94449"/>
                  <a:gd name="connsiteX4" fmla="*/ 29216 w 67463"/>
                  <a:gd name="connsiteY4" fmla="*/ 25843 h 94449"/>
                  <a:gd name="connsiteX5" fmla="*/ 21795 w 67463"/>
                  <a:gd name="connsiteY5" fmla="*/ 19097 h 94449"/>
                  <a:gd name="connsiteX6" fmla="*/ 13025 w 67463"/>
                  <a:gd name="connsiteY6" fmla="*/ 19097 h 94449"/>
                  <a:gd name="connsiteX7" fmla="*/ 3580 w 67463"/>
                  <a:gd name="connsiteY7" fmla="*/ 8977 h 94449"/>
                  <a:gd name="connsiteX8" fmla="*/ 8977 w 67463"/>
                  <a:gd name="connsiteY8" fmla="*/ 4255 h 94449"/>
                  <a:gd name="connsiteX9" fmla="*/ 62948 w 67463"/>
                  <a:gd name="connsiteY9" fmla="*/ 3580 h 94449"/>
                  <a:gd name="connsiteX10" fmla="*/ 68345 w 67463"/>
                  <a:gd name="connsiteY10" fmla="*/ 10326 h 94449"/>
                  <a:gd name="connsiteX11" fmla="*/ 63623 w 67463"/>
                  <a:gd name="connsiteY11" fmla="*/ 18422 h 94449"/>
                  <a:gd name="connsiteX12" fmla="*/ 48781 w 67463"/>
                  <a:gd name="connsiteY12" fmla="*/ 18422 h 94449"/>
                  <a:gd name="connsiteX13" fmla="*/ 43383 w 67463"/>
                  <a:gd name="connsiteY13" fmla="*/ 23819 h 94449"/>
                  <a:gd name="connsiteX14" fmla="*/ 44058 w 67463"/>
                  <a:gd name="connsiteY14" fmla="*/ 56202 h 94449"/>
                  <a:gd name="connsiteX15" fmla="*/ 44058 w 67463"/>
                  <a:gd name="connsiteY15" fmla="*/ 56202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7463" h="94449">
                    <a:moveTo>
                      <a:pt x="44058" y="56202"/>
                    </a:moveTo>
                    <a:cubicBezTo>
                      <a:pt x="44058" y="66321"/>
                      <a:pt x="43383" y="76441"/>
                      <a:pt x="44058" y="85886"/>
                    </a:cubicBezTo>
                    <a:cubicBezTo>
                      <a:pt x="44733" y="92632"/>
                      <a:pt x="40685" y="91957"/>
                      <a:pt x="36637" y="91957"/>
                    </a:cubicBezTo>
                    <a:cubicBezTo>
                      <a:pt x="32589" y="91957"/>
                      <a:pt x="29216" y="92632"/>
                      <a:pt x="29216" y="85886"/>
                    </a:cubicBezTo>
                    <a:cubicBezTo>
                      <a:pt x="29891" y="65646"/>
                      <a:pt x="29216" y="46082"/>
                      <a:pt x="29216" y="25843"/>
                    </a:cubicBezTo>
                    <a:cubicBezTo>
                      <a:pt x="29216" y="20446"/>
                      <a:pt x="27867" y="17747"/>
                      <a:pt x="21795" y="19097"/>
                    </a:cubicBezTo>
                    <a:cubicBezTo>
                      <a:pt x="19097" y="19771"/>
                      <a:pt x="15723" y="19097"/>
                      <a:pt x="13025" y="19097"/>
                    </a:cubicBezTo>
                    <a:cubicBezTo>
                      <a:pt x="3580" y="19097"/>
                      <a:pt x="3580" y="19097"/>
                      <a:pt x="3580" y="8977"/>
                    </a:cubicBezTo>
                    <a:cubicBezTo>
                      <a:pt x="3580" y="4929"/>
                      <a:pt x="5604" y="4255"/>
                      <a:pt x="8977" y="4255"/>
                    </a:cubicBezTo>
                    <a:cubicBezTo>
                      <a:pt x="27192" y="4255"/>
                      <a:pt x="45407" y="4255"/>
                      <a:pt x="62948" y="3580"/>
                    </a:cubicBezTo>
                    <a:cubicBezTo>
                      <a:pt x="68345" y="3580"/>
                      <a:pt x="68345" y="6278"/>
                      <a:pt x="68345" y="10326"/>
                    </a:cubicBezTo>
                    <a:cubicBezTo>
                      <a:pt x="67670" y="13699"/>
                      <a:pt x="71044" y="19097"/>
                      <a:pt x="63623" y="18422"/>
                    </a:cubicBezTo>
                    <a:cubicBezTo>
                      <a:pt x="58900" y="18422"/>
                      <a:pt x="54178" y="18422"/>
                      <a:pt x="48781" y="18422"/>
                    </a:cubicBezTo>
                    <a:cubicBezTo>
                      <a:pt x="44733" y="18422"/>
                      <a:pt x="43383" y="19771"/>
                      <a:pt x="43383" y="23819"/>
                    </a:cubicBezTo>
                    <a:cubicBezTo>
                      <a:pt x="44058" y="35288"/>
                      <a:pt x="44058" y="45407"/>
                      <a:pt x="44058" y="56202"/>
                    </a:cubicBezTo>
                    <a:cubicBezTo>
                      <a:pt x="44058" y="56202"/>
                      <a:pt x="44058" y="56202"/>
                      <a:pt x="44058" y="56202"/>
                    </a:cubicBezTo>
                    <a:close/>
                  </a:path>
                </a:pathLst>
              </a:custGeom>
              <a:solidFill>
                <a:srgbClr val="0A0A0A"/>
              </a:solidFill>
              <a:ln w="6739" cap="flat">
                <a:noFill/>
                <a:prstDash val="solid"/>
                <a:miter/>
              </a:ln>
            </p:spPr>
            <p:txBody>
              <a:bodyPr rtlCol="0" anchor="ctr"/>
              <a:lstStyle/>
              <a:p>
                <a:endParaRPr lang="fr-FR"/>
              </a:p>
            </p:txBody>
          </p:sp>
          <p:sp>
            <p:nvSpPr>
              <p:cNvPr id="155" name="Forme libre : forme 68">
                <a:extLst>
                  <a:ext uri="{FF2B5EF4-FFF2-40B4-BE49-F238E27FC236}">
                    <a16:creationId xmlns="" xmlns:a16="http://schemas.microsoft.com/office/drawing/2014/main" id="{A7F0F55F-65FF-1B4E-9A32-3F8DFCA57E0D}"/>
                  </a:ext>
                </a:extLst>
              </p:cNvPr>
              <p:cNvSpPr/>
              <p:nvPr/>
            </p:nvSpPr>
            <p:spPr>
              <a:xfrm>
                <a:off x="4523948" y="5264253"/>
                <a:ext cx="87412" cy="122375"/>
              </a:xfrm>
              <a:custGeom>
                <a:avLst/>
                <a:gdLst>
                  <a:gd name="connsiteX0" fmla="*/ 43505 w 67463"/>
                  <a:gd name="connsiteY0" fmla="*/ 54852 h 94449"/>
                  <a:gd name="connsiteX1" fmla="*/ 43505 w 67463"/>
                  <a:gd name="connsiteY1" fmla="*/ 86560 h 94449"/>
                  <a:gd name="connsiteX2" fmla="*/ 36084 w 67463"/>
                  <a:gd name="connsiteY2" fmla="*/ 91957 h 94449"/>
                  <a:gd name="connsiteX3" fmla="*/ 28663 w 67463"/>
                  <a:gd name="connsiteY3" fmla="*/ 85886 h 94449"/>
                  <a:gd name="connsiteX4" fmla="*/ 28663 w 67463"/>
                  <a:gd name="connsiteY4" fmla="*/ 25843 h 94449"/>
                  <a:gd name="connsiteX5" fmla="*/ 21242 w 67463"/>
                  <a:gd name="connsiteY5" fmla="*/ 18422 h 94449"/>
                  <a:gd name="connsiteX6" fmla="*/ 12472 w 67463"/>
                  <a:gd name="connsiteY6" fmla="*/ 18422 h 94449"/>
                  <a:gd name="connsiteX7" fmla="*/ 3702 w 67463"/>
                  <a:gd name="connsiteY7" fmla="*/ 9652 h 94449"/>
                  <a:gd name="connsiteX8" fmla="*/ 9773 w 67463"/>
                  <a:gd name="connsiteY8" fmla="*/ 3580 h 94449"/>
                  <a:gd name="connsiteX9" fmla="*/ 63070 w 67463"/>
                  <a:gd name="connsiteY9" fmla="*/ 3580 h 94449"/>
                  <a:gd name="connsiteX10" fmla="*/ 68467 w 67463"/>
                  <a:gd name="connsiteY10" fmla="*/ 10326 h 94449"/>
                  <a:gd name="connsiteX11" fmla="*/ 63070 w 67463"/>
                  <a:gd name="connsiteY11" fmla="*/ 18422 h 94449"/>
                  <a:gd name="connsiteX12" fmla="*/ 62395 w 67463"/>
                  <a:gd name="connsiteY12" fmla="*/ 18422 h 94449"/>
                  <a:gd name="connsiteX13" fmla="*/ 45529 w 67463"/>
                  <a:gd name="connsiteY13" fmla="*/ 19771 h 94449"/>
                  <a:gd name="connsiteX14" fmla="*/ 44180 w 67463"/>
                  <a:gd name="connsiteY14" fmla="*/ 37986 h 94449"/>
                  <a:gd name="connsiteX15" fmla="*/ 43505 w 67463"/>
                  <a:gd name="connsiteY15" fmla="*/ 54852 h 94449"/>
                  <a:gd name="connsiteX16" fmla="*/ 43505 w 67463"/>
                  <a:gd name="connsiteY16" fmla="*/ 54852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463" h="94449">
                    <a:moveTo>
                      <a:pt x="43505" y="54852"/>
                    </a:moveTo>
                    <a:cubicBezTo>
                      <a:pt x="43505" y="65646"/>
                      <a:pt x="42831" y="75766"/>
                      <a:pt x="43505" y="86560"/>
                    </a:cubicBezTo>
                    <a:cubicBezTo>
                      <a:pt x="44180" y="93307"/>
                      <a:pt x="39457" y="91957"/>
                      <a:pt x="36084" y="91957"/>
                    </a:cubicBezTo>
                    <a:cubicBezTo>
                      <a:pt x="32036" y="91957"/>
                      <a:pt x="28663" y="92632"/>
                      <a:pt x="28663" y="85886"/>
                    </a:cubicBezTo>
                    <a:cubicBezTo>
                      <a:pt x="29338" y="65646"/>
                      <a:pt x="28663" y="46082"/>
                      <a:pt x="28663" y="25843"/>
                    </a:cubicBezTo>
                    <a:cubicBezTo>
                      <a:pt x="28663" y="19771"/>
                      <a:pt x="26639" y="17747"/>
                      <a:pt x="21242" y="18422"/>
                    </a:cubicBezTo>
                    <a:cubicBezTo>
                      <a:pt x="18544" y="19097"/>
                      <a:pt x="15170" y="18422"/>
                      <a:pt x="12472" y="18422"/>
                    </a:cubicBezTo>
                    <a:cubicBezTo>
                      <a:pt x="5051" y="19771"/>
                      <a:pt x="3027" y="17073"/>
                      <a:pt x="3702" y="9652"/>
                    </a:cubicBezTo>
                    <a:cubicBezTo>
                      <a:pt x="4376" y="5604"/>
                      <a:pt x="4376" y="3580"/>
                      <a:pt x="9773" y="3580"/>
                    </a:cubicBezTo>
                    <a:cubicBezTo>
                      <a:pt x="27314" y="3580"/>
                      <a:pt x="45529" y="3580"/>
                      <a:pt x="63070" y="3580"/>
                    </a:cubicBezTo>
                    <a:cubicBezTo>
                      <a:pt x="69141" y="3580"/>
                      <a:pt x="69141" y="6278"/>
                      <a:pt x="68467" y="10326"/>
                    </a:cubicBezTo>
                    <a:cubicBezTo>
                      <a:pt x="68467" y="13699"/>
                      <a:pt x="70491" y="19097"/>
                      <a:pt x="63070" y="18422"/>
                    </a:cubicBezTo>
                    <a:cubicBezTo>
                      <a:pt x="63070" y="18422"/>
                      <a:pt x="62395" y="18422"/>
                      <a:pt x="62395" y="18422"/>
                    </a:cubicBezTo>
                    <a:cubicBezTo>
                      <a:pt x="56323" y="18422"/>
                      <a:pt x="48228" y="16398"/>
                      <a:pt x="45529" y="19771"/>
                    </a:cubicBezTo>
                    <a:cubicBezTo>
                      <a:pt x="41481" y="23819"/>
                      <a:pt x="44854" y="31915"/>
                      <a:pt x="44180" y="37986"/>
                    </a:cubicBezTo>
                    <a:cubicBezTo>
                      <a:pt x="42831" y="44058"/>
                      <a:pt x="42831" y="49455"/>
                      <a:pt x="43505" y="54852"/>
                    </a:cubicBezTo>
                    <a:cubicBezTo>
                      <a:pt x="42831" y="54852"/>
                      <a:pt x="42831" y="54852"/>
                      <a:pt x="43505" y="54852"/>
                    </a:cubicBezTo>
                    <a:close/>
                  </a:path>
                </a:pathLst>
              </a:custGeom>
              <a:solidFill>
                <a:srgbClr val="080808"/>
              </a:solidFill>
              <a:ln w="6739" cap="flat">
                <a:noFill/>
                <a:prstDash val="solid"/>
                <a:miter/>
              </a:ln>
            </p:spPr>
            <p:txBody>
              <a:bodyPr rtlCol="0" anchor="ctr"/>
              <a:lstStyle/>
              <a:p>
                <a:endParaRPr lang="fr-FR"/>
              </a:p>
            </p:txBody>
          </p:sp>
          <p:sp>
            <p:nvSpPr>
              <p:cNvPr id="156" name="Forme libre : forme 70">
                <a:extLst>
                  <a:ext uri="{FF2B5EF4-FFF2-40B4-BE49-F238E27FC236}">
                    <a16:creationId xmlns="" xmlns:a16="http://schemas.microsoft.com/office/drawing/2014/main" id="{020C8222-C405-E744-83E5-7922910EA45A}"/>
                  </a:ext>
                </a:extLst>
              </p:cNvPr>
              <p:cNvSpPr/>
              <p:nvPr/>
            </p:nvSpPr>
            <p:spPr>
              <a:xfrm>
                <a:off x="3532864" y="5464425"/>
                <a:ext cx="87412" cy="122375"/>
              </a:xfrm>
              <a:custGeom>
                <a:avLst/>
                <a:gdLst>
                  <a:gd name="connsiteX0" fmla="*/ 68345 w 67463"/>
                  <a:gd name="connsiteY0" fmla="*/ 11001 h 94449"/>
                  <a:gd name="connsiteX1" fmla="*/ 61599 w 67463"/>
                  <a:gd name="connsiteY1" fmla="*/ 18422 h 94449"/>
                  <a:gd name="connsiteX2" fmla="*/ 44058 w 67463"/>
                  <a:gd name="connsiteY2" fmla="*/ 36637 h 94449"/>
                  <a:gd name="connsiteX3" fmla="*/ 44058 w 67463"/>
                  <a:gd name="connsiteY3" fmla="*/ 85211 h 94449"/>
                  <a:gd name="connsiteX4" fmla="*/ 37312 w 67463"/>
                  <a:gd name="connsiteY4" fmla="*/ 91283 h 94449"/>
                  <a:gd name="connsiteX5" fmla="*/ 29216 w 67463"/>
                  <a:gd name="connsiteY5" fmla="*/ 85211 h 94449"/>
                  <a:gd name="connsiteX6" fmla="*/ 29216 w 67463"/>
                  <a:gd name="connsiteY6" fmla="*/ 24494 h 94449"/>
                  <a:gd name="connsiteX7" fmla="*/ 23144 w 67463"/>
                  <a:gd name="connsiteY7" fmla="*/ 18422 h 94449"/>
                  <a:gd name="connsiteX8" fmla="*/ 12350 w 67463"/>
                  <a:gd name="connsiteY8" fmla="*/ 18422 h 94449"/>
                  <a:gd name="connsiteX9" fmla="*/ 3580 w 67463"/>
                  <a:gd name="connsiteY9" fmla="*/ 9652 h 94449"/>
                  <a:gd name="connsiteX10" fmla="*/ 9652 w 67463"/>
                  <a:gd name="connsiteY10" fmla="*/ 3580 h 94449"/>
                  <a:gd name="connsiteX11" fmla="*/ 60924 w 67463"/>
                  <a:gd name="connsiteY11" fmla="*/ 3580 h 94449"/>
                  <a:gd name="connsiteX12" fmla="*/ 68345 w 67463"/>
                  <a:gd name="connsiteY12" fmla="*/ 11001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463" h="94449">
                    <a:moveTo>
                      <a:pt x="68345" y="11001"/>
                    </a:moveTo>
                    <a:cubicBezTo>
                      <a:pt x="70369" y="17747"/>
                      <a:pt x="66996" y="18422"/>
                      <a:pt x="61599" y="18422"/>
                    </a:cubicBezTo>
                    <a:cubicBezTo>
                      <a:pt x="44058" y="18422"/>
                      <a:pt x="44058" y="18422"/>
                      <a:pt x="44058" y="36637"/>
                    </a:cubicBezTo>
                    <a:cubicBezTo>
                      <a:pt x="44058" y="52828"/>
                      <a:pt x="44058" y="69020"/>
                      <a:pt x="44058" y="85211"/>
                    </a:cubicBezTo>
                    <a:cubicBezTo>
                      <a:pt x="44058" y="91283"/>
                      <a:pt x="42034" y="91957"/>
                      <a:pt x="37312" y="91283"/>
                    </a:cubicBezTo>
                    <a:cubicBezTo>
                      <a:pt x="33264" y="91283"/>
                      <a:pt x="29216" y="92632"/>
                      <a:pt x="29216" y="85211"/>
                    </a:cubicBezTo>
                    <a:cubicBezTo>
                      <a:pt x="29891" y="64972"/>
                      <a:pt x="29216" y="44733"/>
                      <a:pt x="29216" y="24494"/>
                    </a:cubicBezTo>
                    <a:cubicBezTo>
                      <a:pt x="29216" y="19097"/>
                      <a:pt x="27867" y="17747"/>
                      <a:pt x="23144" y="18422"/>
                    </a:cubicBezTo>
                    <a:cubicBezTo>
                      <a:pt x="19771" y="19097"/>
                      <a:pt x="15723" y="17747"/>
                      <a:pt x="12350" y="18422"/>
                    </a:cubicBezTo>
                    <a:cubicBezTo>
                      <a:pt x="4255" y="19771"/>
                      <a:pt x="3580" y="15723"/>
                      <a:pt x="3580" y="9652"/>
                    </a:cubicBezTo>
                    <a:cubicBezTo>
                      <a:pt x="3580" y="4929"/>
                      <a:pt x="4929" y="3580"/>
                      <a:pt x="9652" y="3580"/>
                    </a:cubicBezTo>
                    <a:cubicBezTo>
                      <a:pt x="26517" y="3580"/>
                      <a:pt x="43383" y="3580"/>
                      <a:pt x="60924" y="3580"/>
                    </a:cubicBezTo>
                    <a:cubicBezTo>
                      <a:pt x="66996" y="3580"/>
                      <a:pt x="71044" y="4255"/>
                      <a:pt x="68345" y="11001"/>
                    </a:cubicBezTo>
                    <a:close/>
                  </a:path>
                </a:pathLst>
              </a:custGeom>
              <a:solidFill>
                <a:srgbClr val="060606"/>
              </a:solidFill>
              <a:ln w="6739" cap="flat">
                <a:noFill/>
                <a:prstDash val="solid"/>
                <a:miter/>
              </a:ln>
            </p:spPr>
            <p:txBody>
              <a:bodyPr rtlCol="0" anchor="ctr"/>
              <a:lstStyle/>
              <a:p>
                <a:endParaRPr lang="fr-FR"/>
              </a:p>
            </p:txBody>
          </p:sp>
          <p:sp>
            <p:nvSpPr>
              <p:cNvPr id="157" name="Forme libre : forme 71">
                <a:extLst>
                  <a:ext uri="{FF2B5EF4-FFF2-40B4-BE49-F238E27FC236}">
                    <a16:creationId xmlns="" xmlns:a16="http://schemas.microsoft.com/office/drawing/2014/main" id="{E4F38082-79DD-7A4F-A701-488CB6F62F27}"/>
                  </a:ext>
                </a:extLst>
              </p:cNvPr>
              <p:cNvSpPr/>
              <p:nvPr/>
            </p:nvSpPr>
            <p:spPr>
              <a:xfrm>
                <a:off x="3792475" y="5268600"/>
                <a:ext cx="69929" cy="113635"/>
              </a:xfrm>
              <a:custGeom>
                <a:avLst/>
                <a:gdLst>
                  <a:gd name="connsiteX0" fmla="*/ 3580 w 53970"/>
                  <a:gd name="connsiteY0" fmla="*/ 47450 h 87702"/>
                  <a:gd name="connsiteX1" fmla="*/ 3580 w 53970"/>
                  <a:gd name="connsiteY1" fmla="*/ 9670 h 87702"/>
                  <a:gd name="connsiteX2" fmla="*/ 11001 w 53970"/>
                  <a:gd name="connsiteY2" fmla="*/ 3599 h 87702"/>
                  <a:gd name="connsiteX3" fmla="*/ 18422 w 53970"/>
                  <a:gd name="connsiteY3" fmla="*/ 9670 h 87702"/>
                  <a:gd name="connsiteX4" fmla="*/ 18422 w 53970"/>
                  <a:gd name="connsiteY4" fmla="*/ 67014 h 87702"/>
                  <a:gd name="connsiteX5" fmla="*/ 28541 w 53970"/>
                  <a:gd name="connsiteY5" fmla="*/ 76459 h 87702"/>
                  <a:gd name="connsiteX6" fmla="*/ 49455 w 53970"/>
                  <a:gd name="connsiteY6" fmla="*/ 75785 h 87702"/>
                  <a:gd name="connsiteX7" fmla="*/ 55527 w 53970"/>
                  <a:gd name="connsiteY7" fmla="*/ 83206 h 87702"/>
                  <a:gd name="connsiteX8" fmla="*/ 50130 w 53970"/>
                  <a:gd name="connsiteY8" fmla="*/ 90627 h 87702"/>
                  <a:gd name="connsiteX9" fmla="*/ 9652 w 53970"/>
                  <a:gd name="connsiteY9" fmla="*/ 90627 h 87702"/>
                  <a:gd name="connsiteX10" fmla="*/ 3580 w 53970"/>
                  <a:gd name="connsiteY10" fmla="*/ 84555 h 87702"/>
                  <a:gd name="connsiteX11" fmla="*/ 3580 w 53970"/>
                  <a:gd name="connsiteY11" fmla="*/ 47450 h 87702"/>
                  <a:gd name="connsiteX12" fmla="*/ 3580 w 53970"/>
                  <a:gd name="connsiteY12" fmla="*/ 47450 h 87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970" h="87702">
                    <a:moveTo>
                      <a:pt x="3580" y="47450"/>
                    </a:moveTo>
                    <a:cubicBezTo>
                      <a:pt x="3580" y="34632"/>
                      <a:pt x="4254" y="21814"/>
                      <a:pt x="3580" y="9670"/>
                    </a:cubicBezTo>
                    <a:cubicBezTo>
                      <a:pt x="3580" y="2924"/>
                      <a:pt x="6953" y="3599"/>
                      <a:pt x="11001" y="3599"/>
                    </a:cubicBezTo>
                    <a:cubicBezTo>
                      <a:pt x="15049" y="3599"/>
                      <a:pt x="19096" y="2924"/>
                      <a:pt x="18422" y="9670"/>
                    </a:cubicBezTo>
                    <a:cubicBezTo>
                      <a:pt x="17747" y="28560"/>
                      <a:pt x="19096" y="48125"/>
                      <a:pt x="18422" y="67014"/>
                    </a:cubicBezTo>
                    <a:cubicBezTo>
                      <a:pt x="17747" y="75785"/>
                      <a:pt x="21120" y="77809"/>
                      <a:pt x="28541" y="76459"/>
                    </a:cubicBezTo>
                    <a:cubicBezTo>
                      <a:pt x="35288" y="75785"/>
                      <a:pt x="42709" y="76459"/>
                      <a:pt x="49455" y="75785"/>
                    </a:cubicBezTo>
                    <a:cubicBezTo>
                      <a:pt x="55527" y="75110"/>
                      <a:pt x="55527" y="78483"/>
                      <a:pt x="55527" y="83206"/>
                    </a:cubicBezTo>
                    <a:cubicBezTo>
                      <a:pt x="55527" y="87254"/>
                      <a:pt x="56876" y="91301"/>
                      <a:pt x="50130" y="90627"/>
                    </a:cubicBezTo>
                    <a:cubicBezTo>
                      <a:pt x="36637" y="89952"/>
                      <a:pt x="23144" y="90627"/>
                      <a:pt x="9652" y="90627"/>
                    </a:cubicBezTo>
                    <a:cubicBezTo>
                      <a:pt x="4929" y="90627"/>
                      <a:pt x="3580" y="89278"/>
                      <a:pt x="3580" y="84555"/>
                    </a:cubicBezTo>
                    <a:cubicBezTo>
                      <a:pt x="4254" y="72412"/>
                      <a:pt x="3580" y="60268"/>
                      <a:pt x="3580" y="47450"/>
                    </a:cubicBezTo>
                    <a:cubicBezTo>
                      <a:pt x="3580" y="47450"/>
                      <a:pt x="3580" y="47450"/>
                      <a:pt x="3580" y="47450"/>
                    </a:cubicBezTo>
                    <a:close/>
                  </a:path>
                </a:pathLst>
              </a:custGeom>
              <a:solidFill>
                <a:srgbClr val="0A0A0A"/>
              </a:solidFill>
              <a:ln w="6739" cap="flat">
                <a:noFill/>
                <a:prstDash val="solid"/>
                <a:miter/>
              </a:ln>
            </p:spPr>
            <p:txBody>
              <a:bodyPr rtlCol="0" anchor="ctr"/>
              <a:lstStyle/>
              <a:p>
                <a:endParaRPr lang="fr-FR"/>
              </a:p>
            </p:txBody>
          </p:sp>
          <p:sp>
            <p:nvSpPr>
              <p:cNvPr id="158" name="Forme libre : forme 72">
                <a:extLst>
                  <a:ext uri="{FF2B5EF4-FFF2-40B4-BE49-F238E27FC236}">
                    <a16:creationId xmlns="" xmlns:a16="http://schemas.microsoft.com/office/drawing/2014/main" id="{52F19702-4982-0C43-8402-2D0F98EF9047}"/>
                  </a:ext>
                </a:extLst>
              </p:cNvPr>
              <p:cNvSpPr/>
              <p:nvPr/>
            </p:nvSpPr>
            <p:spPr>
              <a:xfrm>
                <a:off x="1481324" y="5473137"/>
                <a:ext cx="69929" cy="113635"/>
              </a:xfrm>
              <a:custGeom>
                <a:avLst/>
                <a:gdLst>
                  <a:gd name="connsiteX0" fmla="*/ 3580 w 53970"/>
                  <a:gd name="connsiteY0" fmla="*/ 46779 h 87702"/>
                  <a:gd name="connsiteX1" fmla="*/ 3580 w 53970"/>
                  <a:gd name="connsiteY1" fmla="*/ 8999 h 87702"/>
                  <a:gd name="connsiteX2" fmla="*/ 11676 w 53970"/>
                  <a:gd name="connsiteY2" fmla="*/ 3602 h 87702"/>
                  <a:gd name="connsiteX3" fmla="*/ 18422 w 53970"/>
                  <a:gd name="connsiteY3" fmla="*/ 8999 h 87702"/>
                  <a:gd name="connsiteX4" fmla="*/ 18422 w 53970"/>
                  <a:gd name="connsiteY4" fmla="*/ 69717 h 87702"/>
                  <a:gd name="connsiteX5" fmla="*/ 25168 w 53970"/>
                  <a:gd name="connsiteY5" fmla="*/ 76463 h 87702"/>
                  <a:gd name="connsiteX6" fmla="*/ 50804 w 53970"/>
                  <a:gd name="connsiteY6" fmla="*/ 76463 h 87702"/>
                  <a:gd name="connsiteX7" fmla="*/ 55527 w 53970"/>
                  <a:gd name="connsiteY7" fmla="*/ 83884 h 87702"/>
                  <a:gd name="connsiteX8" fmla="*/ 51479 w 53970"/>
                  <a:gd name="connsiteY8" fmla="*/ 90630 h 87702"/>
                  <a:gd name="connsiteX9" fmla="*/ 9652 w 53970"/>
                  <a:gd name="connsiteY9" fmla="*/ 90630 h 87702"/>
                  <a:gd name="connsiteX10" fmla="*/ 4255 w 53970"/>
                  <a:gd name="connsiteY10" fmla="*/ 85233 h 87702"/>
                  <a:gd name="connsiteX11" fmla="*/ 3580 w 53970"/>
                  <a:gd name="connsiteY11" fmla="*/ 46779 h 87702"/>
                  <a:gd name="connsiteX12" fmla="*/ 3580 w 53970"/>
                  <a:gd name="connsiteY12" fmla="*/ 46779 h 87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970" h="87702">
                    <a:moveTo>
                      <a:pt x="3580" y="46779"/>
                    </a:moveTo>
                    <a:cubicBezTo>
                      <a:pt x="3580" y="33961"/>
                      <a:pt x="3580" y="21143"/>
                      <a:pt x="3580" y="8999"/>
                    </a:cubicBezTo>
                    <a:cubicBezTo>
                      <a:pt x="3580" y="1578"/>
                      <a:pt x="8302" y="4277"/>
                      <a:pt x="11676" y="3602"/>
                    </a:cubicBezTo>
                    <a:cubicBezTo>
                      <a:pt x="15723" y="3602"/>
                      <a:pt x="19097" y="2928"/>
                      <a:pt x="18422" y="8999"/>
                    </a:cubicBezTo>
                    <a:cubicBezTo>
                      <a:pt x="18422" y="29238"/>
                      <a:pt x="18422" y="49478"/>
                      <a:pt x="18422" y="69717"/>
                    </a:cubicBezTo>
                    <a:cubicBezTo>
                      <a:pt x="18422" y="75114"/>
                      <a:pt x="19771" y="77138"/>
                      <a:pt x="25168" y="76463"/>
                    </a:cubicBezTo>
                    <a:cubicBezTo>
                      <a:pt x="33939" y="75788"/>
                      <a:pt x="42709" y="76463"/>
                      <a:pt x="50804" y="76463"/>
                    </a:cubicBezTo>
                    <a:cubicBezTo>
                      <a:pt x="57551" y="76463"/>
                      <a:pt x="55527" y="81185"/>
                      <a:pt x="55527" y="83884"/>
                    </a:cubicBezTo>
                    <a:cubicBezTo>
                      <a:pt x="55527" y="86583"/>
                      <a:pt x="57551" y="91305"/>
                      <a:pt x="51479" y="90630"/>
                    </a:cubicBezTo>
                    <a:cubicBezTo>
                      <a:pt x="37312" y="90630"/>
                      <a:pt x="23144" y="90630"/>
                      <a:pt x="9652" y="90630"/>
                    </a:cubicBezTo>
                    <a:cubicBezTo>
                      <a:pt x="5604" y="90630"/>
                      <a:pt x="4255" y="89281"/>
                      <a:pt x="4255" y="85233"/>
                    </a:cubicBezTo>
                    <a:cubicBezTo>
                      <a:pt x="4255" y="73090"/>
                      <a:pt x="3580" y="60272"/>
                      <a:pt x="3580" y="46779"/>
                    </a:cubicBezTo>
                    <a:cubicBezTo>
                      <a:pt x="3580" y="46779"/>
                      <a:pt x="3580" y="46779"/>
                      <a:pt x="3580" y="46779"/>
                    </a:cubicBezTo>
                    <a:close/>
                  </a:path>
                </a:pathLst>
              </a:custGeom>
              <a:solidFill>
                <a:srgbClr val="060606"/>
              </a:solidFill>
              <a:ln w="6739" cap="flat">
                <a:noFill/>
                <a:prstDash val="solid"/>
                <a:miter/>
              </a:ln>
            </p:spPr>
            <p:txBody>
              <a:bodyPr rtlCol="0" anchor="ctr"/>
              <a:lstStyle/>
              <a:p>
                <a:endParaRPr lang="fr-FR"/>
              </a:p>
            </p:txBody>
          </p:sp>
          <p:sp>
            <p:nvSpPr>
              <p:cNvPr id="159" name="Forme libre : forme 73">
                <a:extLst>
                  <a:ext uri="{FF2B5EF4-FFF2-40B4-BE49-F238E27FC236}">
                    <a16:creationId xmlns="" xmlns:a16="http://schemas.microsoft.com/office/drawing/2014/main" id="{2EFE4A0A-B772-484A-B168-80EB51EE5C0C}"/>
                  </a:ext>
                </a:extLst>
              </p:cNvPr>
              <p:cNvSpPr/>
              <p:nvPr/>
            </p:nvSpPr>
            <p:spPr>
              <a:xfrm>
                <a:off x="2374666" y="5468653"/>
                <a:ext cx="26223" cy="122375"/>
              </a:xfrm>
              <a:custGeom>
                <a:avLst/>
                <a:gdLst>
                  <a:gd name="connsiteX0" fmla="*/ 19097 w 20239"/>
                  <a:gd name="connsiteY0" fmla="*/ 48216 h 94449"/>
                  <a:gd name="connsiteX1" fmla="*/ 19097 w 20239"/>
                  <a:gd name="connsiteY1" fmla="*/ 85996 h 94449"/>
                  <a:gd name="connsiteX2" fmla="*/ 11676 w 20239"/>
                  <a:gd name="connsiteY2" fmla="*/ 91393 h 94449"/>
                  <a:gd name="connsiteX3" fmla="*/ 3580 w 20239"/>
                  <a:gd name="connsiteY3" fmla="*/ 85996 h 94449"/>
                  <a:gd name="connsiteX4" fmla="*/ 3580 w 20239"/>
                  <a:gd name="connsiteY4" fmla="*/ 9087 h 94449"/>
                  <a:gd name="connsiteX5" fmla="*/ 11676 w 20239"/>
                  <a:gd name="connsiteY5" fmla="*/ 3690 h 94449"/>
                  <a:gd name="connsiteX6" fmla="*/ 19097 w 20239"/>
                  <a:gd name="connsiteY6" fmla="*/ 9087 h 94449"/>
                  <a:gd name="connsiteX7" fmla="*/ 19097 w 20239"/>
                  <a:gd name="connsiteY7" fmla="*/ 48216 h 94449"/>
                  <a:gd name="connsiteX8" fmla="*/ 19097 w 20239"/>
                  <a:gd name="connsiteY8" fmla="*/ 48216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39" h="94449">
                    <a:moveTo>
                      <a:pt x="19097" y="48216"/>
                    </a:moveTo>
                    <a:cubicBezTo>
                      <a:pt x="19097" y="61034"/>
                      <a:pt x="18422" y="73852"/>
                      <a:pt x="19097" y="85996"/>
                    </a:cubicBezTo>
                    <a:cubicBezTo>
                      <a:pt x="19097" y="92067"/>
                      <a:pt x="15723" y="91393"/>
                      <a:pt x="11676" y="91393"/>
                    </a:cubicBezTo>
                    <a:cubicBezTo>
                      <a:pt x="8302" y="91393"/>
                      <a:pt x="3580" y="92742"/>
                      <a:pt x="3580" y="85996"/>
                    </a:cubicBezTo>
                    <a:cubicBezTo>
                      <a:pt x="3580" y="60359"/>
                      <a:pt x="3580" y="34723"/>
                      <a:pt x="3580" y="9087"/>
                    </a:cubicBezTo>
                    <a:cubicBezTo>
                      <a:pt x="3580" y="2341"/>
                      <a:pt x="7628" y="3690"/>
                      <a:pt x="11676" y="3690"/>
                    </a:cubicBezTo>
                    <a:cubicBezTo>
                      <a:pt x="15723" y="3690"/>
                      <a:pt x="19097" y="3015"/>
                      <a:pt x="19097" y="9087"/>
                    </a:cubicBezTo>
                    <a:cubicBezTo>
                      <a:pt x="18422" y="22580"/>
                      <a:pt x="18422" y="35398"/>
                      <a:pt x="19097" y="48216"/>
                    </a:cubicBezTo>
                    <a:cubicBezTo>
                      <a:pt x="18422" y="48216"/>
                      <a:pt x="19097" y="48216"/>
                      <a:pt x="19097" y="48216"/>
                    </a:cubicBezTo>
                    <a:close/>
                  </a:path>
                </a:pathLst>
              </a:custGeom>
              <a:solidFill>
                <a:srgbClr val="080808"/>
              </a:solidFill>
              <a:ln w="6739" cap="flat">
                <a:noFill/>
                <a:prstDash val="solid"/>
                <a:miter/>
              </a:ln>
            </p:spPr>
            <p:txBody>
              <a:bodyPr rtlCol="0" anchor="ctr"/>
              <a:lstStyle/>
              <a:p>
                <a:endParaRPr lang="fr-FR"/>
              </a:p>
            </p:txBody>
          </p:sp>
          <p:sp>
            <p:nvSpPr>
              <p:cNvPr id="160" name="Forme libre : forme 74">
                <a:extLst>
                  <a:ext uri="{FF2B5EF4-FFF2-40B4-BE49-F238E27FC236}">
                    <a16:creationId xmlns="" xmlns:a16="http://schemas.microsoft.com/office/drawing/2014/main" id="{C297B65B-138A-AD44-8FA6-0A35C07F7505}"/>
                  </a:ext>
                </a:extLst>
              </p:cNvPr>
              <p:cNvSpPr/>
              <p:nvPr/>
            </p:nvSpPr>
            <p:spPr>
              <a:xfrm>
                <a:off x="3497025" y="5464930"/>
                <a:ext cx="26223" cy="122375"/>
              </a:xfrm>
              <a:custGeom>
                <a:avLst/>
                <a:gdLst>
                  <a:gd name="connsiteX0" fmla="*/ 19097 w 20239"/>
                  <a:gd name="connsiteY0" fmla="*/ 47041 h 94449"/>
                  <a:gd name="connsiteX1" fmla="*/ 19097 w 20239"/>
                  <a:gd name="connsiteY1" fmla="*/ 86170 h 94449"/>
                  <a:gd name="connsiteX2" fmla="*/ 12350 w 20239"/>
                  <a:gd name="connsiteY2" fmla="*/ 90893 h 94449"/>
                  <a:gd name="connsiteX3" fmla="*/ 3580 w 20239"/>
                  <a:gd name="connsiteY3" fmla="*/ 86170 h 94449"/>
                  <a:gd name="connsiteX4" fmla="*/ 3580 w 20239"/>
                  <a:gd name="connsiteY4" fmla="*/ 8587 h 94449"/>
                  <a:gd name="connsiteX5" fmla="*/ 11001 w 20239"/>
                  <a:gd name="connsiteY5" fmla="*/ 3865 h 94449"/>
                  <a:gd name="connsiteX6" fmla="*/ 18422 w 20239"/>
                  <a:gd name="connsiteY6" fmla="*/ 8587 h 94449"/>
                  <a:gd name="connsiteX7" fmla="*/ 19097 w 20239"/>
                  <a:gd name="connsiteY7" fmla="*/ 47041 h 94449"/>
                  <a:gd name="connsiteX8" fmla="*/ 19097 w 20239"/>
                  <a:gd name="connsiteY8" fmla="*/ 47041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39" h="94449">
                    <a:moveTo>
                      <a:pt x="19097" y="47041"/>
                    </a:moveTo>
                    <a:cubicBezTo>
                      <a:pt x="19097" y="59859"/>
                      <a:pt x="19097" y="72677"/>
                      <a:pt x="19097" y="86170"/>
                    </a:cubicBezTo>
                    <a:cubicBezTo>
                      <a:pt x="19097" y="91567"/>
                      <a:pt x="16398" y="91567"/>
                      <a:pt x="12350" y="90893"/>
                    </a:cubicBezTo>
                    <a:cubicBezTo>
                      <a:pt x="8977" y="90218"/>
                      <a:pt x="3580" y="93591"/>
                      <a:pt x="3580" y="86170"/>
                    </a:cubicBezTo>
                    <a:cubicBezTo>
                      <a:pt x="3580" y="60534"/>
                      <a:pt x="3580" y="34223"/>
                      <a:pt x="3580" y="8587"/>
                    </a:cubicBezTo>
                    <a:cubicBezTo>
                      <a:pt x="3580" y="1841"/>
                      <a:pt x="7628" y="3865"/>
                      <a:pt x="11001" y="3865"/>
                    </a:cubicBezTo>
                    <a:cubicBezTo>
                      <a:pt x="14374" y="3865"/>
                      <a:pt x="19097" y="1841"/>
                      <a:pt x="18422" y="8587"/>
                    </a:cubicBezTo>
                    <a:cubicBezTo>
                      <a:pt x="18422" y="21405"/>
                      <a:pt x="18422" y="34223"/>
                      <a:pt x="19097" y="47041"/>
                    </a:cubicBezTo>
                    <a:cubicBezTo>
                      <a:pt x="18422" y="47041"/>
                      <a:pt x="19097" y="47041"/>
                      <a:pt x="19097" y="47041"/>
                    </a:cubicBezTo>
                    <a:close/>
                  </a:path>
                </a:pathLst>
              </a:custGeom>
              <a:solidFill>
                <a:srgbClr val="060606"/>
              </a:solidFill>
              <a:ln w="6739" cap="flat">
                <a:noFill/>
                <a:prstDash val="solid"/>
                <a:miter/>
              </a:ln>
            </p:spPr>
            <p:txBody>
              <a:bodyPr rtlCol="0" anchor="ctr"/>
              <a:lstStyle/>
              <a:p>
                <a:endParaRPr lang="fr-FR"/>
              </a:p>
            </p:txBody>
          </p:sp>
          <p:sp>
            <p:nvSpPr>
              <p:cNvPr id="161" name="Forme libre : forme 75">
                <a:extLst>
                  <a:ext uri="{FF2B5EF4-FFF2-40B4-BE49-F238E27FC236}">
                    <a16:creationId xmlns="" xmlns:a16="http://schemas.microsoft.com/office/drawing/2014/main" id="{411619E4-B8AC-1442-A7DF-C9C751D8415A}"/>
                  </a:ext>
                </a:extLst>
              </p:cNvPr>
              <p:cNvSpPr/>
              <p:nvPr/>
            </p:nvSpPr>
            <p:spPr>
              <a:xfrm>
                <a:off x="3634261" y="5464056"/>
                <a:ext cx="26223" cy="122375"/>
              </a:xfrm>
              <a:custGeom>
                <a:avLst/>
                <a:gdLst>
                  <a:gd name="connsiteX0" fmla="*/ 18422 w 20239"/>
                  <a:gd name="connsiteY0" fmla="*/ 47041 h 94449"/>
                  <a:gd name="connsiteX1" fmla="*/ 18422 w 20239"/>
                  <a:gd name="connsiteY1" fmla="*/ 86170 h 94449"/>
                  <a:gd name="connsiteX2" fmla="*/ 11676 w 20239"/>
                  <a:gd name="connsiteY2" fmla="*/ 91567 h 94449"/>
                  <a:gd name="connsiteX3" fmla="*/ 3580 w 20239"/>
                  <a:gd name="connsiteY3" fmla="*/ 86170 h 94449"/>
                  <a:gd name="connsiteX4" fmla="*/ 3580 w 20239"/>
                  <a:gd name="connsiteY4" fmla="*/ 9262 h 94449"/>
                  <a:gd name="connsiteX5" fmla="*/ 10326 w 20239"/>
                  <a:gd name="connsiteY5" fmla="*/ 3865 h 94449"/>
                  <a:gd name="connsiteX6" fmla="*/ 18422 w 20239"/>
                  <a:gd name="connsiteY6" fmla="*/ 8587 h 94449"/>
                  <a:gd name="connsiteX7" fmla="*/ 18422 w 20239"/>
                  <a:gd name="connsiteY7" fmla="*/ 47041 h 94449"/>
                  <a:gd name="connsiteX8" fmla="*/ 18422 w 20239"/>
                  <a:gd name="connsiteY8" fmla="*/ 47041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39" h="94449">
                    <a:moveTo>
                      <a:pt x="18422" y="47041"/>
                    </a:moveTo>
                    <a:cubicBezTo>
                      <a:pt x="18422" y="59859"/>
                      <a:pt x="18422" y="72677"/>
                      <a:pt x="18422" y="86170"/>
                    </a:cubicBezTo>
                    <a:cubicBezTo>
                      <a:pt x="18422" y="92242"/>
                      <a:pt x="15723" y="92242"/>
                      <a:pt x="11676" y="91567"/>
                    </a:cubicBezTo>
                    <a:cubicBezTo>
                      <a:pt x="8302" y="91567"/>
                      <a:pt x="3580" y="93591"/>
                      <a:pt x="3580" y="86170"/>
                    </a:cubicBezTo>
                    <a:cubicBezTo>
                      <a:pt x="3580" y="60534"/>
                      <a:pt x="3580" y="34898"/>
                      <a:pt x="3580" y="9262"/>
                    </a:cubicBezTo>
                    <a:cubicBezTo>
                      <a:pt x="3580" y="3190"/>
                      <a:pt x="6953" y="3865"/>
                      <a:pt x="10326" y="3865"/>
                    </a:cubicBezTo>
                    <a:cubicBezTo>
                      <a:pt x="13699" y="3865"/>
                      <a:pt x="18422" y="1841"/>
                      <a:pt x="18422" y="8587"/>
                    </a:cubicBezTo>
                    <a:cubicBezTo>
                      <a:pt x="17747" y="21405"/>
                      <a:pt x="17747" y="34223"/>
                      <a:pt x="18422" y="47041"/>
                    </a:cubicBezTo>
                    <a:cubicBezTo>
                      <a:pt x="17747" y="47041"/>
                      <a:pt x="18422" y="47041"/>
                      <a:pt x="18422" y="47041"/>
                    </a:cubicBezTo>
                    <a:close/>
                  </a:path>
                </a:pathLst>
              </a:custGeom>
              <a:solidFill>
                <a:srgbClr val="060606"/>
              </a:solidFill>
              <a:ln w="6739" cap="flat">
                <a:noFill/>
                <a:prstDash val="solid"/>
                <a:miter/>
              </a:ln>
            </p:spPr>
            <p:txBody>
              <a:bodyPr rtlCol="0" anchor="ctr"/>
              <a:lstStyle/>
              <a:p>
                <a:endParaRPr lang="fr-FR"/>
              </a:p>
            </p:txBody>
          </p:sp>
          <p:sp>
            <p:nvSpPr>
              <p:cNvPr id="162" name="Forme libre : forme 76">
                <a:extLst>
                  <a:ext uri="{FF2B5EF4-FFF2-40B4-BE49-F238E27FC236}">
                    <a16:creationId xmlns="" xmlns:a16="http://schemas.microsoft.com/office/drawing/2014/main" id="{4A8709B6-EC68-2144-832B-1B50D2B2DD3D}"/>
                  </a:ext>
                </a:extLst>
              </p:cNvPr>
              <p:cNvSpPr/>
              <p:nvPr/>
            </p:nvSpPr>
            <p:spPr>
              <a:xfrm>
                <a:off x="4407849" y="5459912"/>
                <a:ext cx="26223" cy="122375"/>
              </a:xfrm>
              <a:custGeom>
                <a:avLst/>
                <a:gdLst>
                  <a:gd name="connsiteX0" fmla="*/ 18422 w 20239"/>
                  <a:gd name="connsiteY0" fmla="*/ 48216 h 94449"/>
                  <a:gd name="connsiteX1" fmla="*/ 18422 w 20239"/>
                  <a:gd name="connsiteY1" fmla="*/ 85996 h 94449"/>
                  <a:gd name="connsiteX2" fmla="*/ 11675 w 20239"/>
                  <a:gd name="connsiteY2" fmla="*/ 91393 h 94449"/>
                  <a:gd name="connsiteX3" fmla="*/ 3580 w 20239"/>
                  <a:gd name="connsiteY3" fmla="*/ 85996 h 94449"/>
                  <a:gd name="connsiteX4" fmla="*/ 3580 w 20239"/>
                  <a:gd name="connsiteY4" fmla="*/ 9087 h 94449"/>
                  <a:gd name="connsiteX5" fmla="*/ 11675 w 20239"/>
                  <a:gd name="connsiteY5" fmla="*/ 3690 h 94449"/>
                  <a:gd name="connsiteX6" fmla="*/ 19096 w 20239"/>
                  <a:gd name="connsiteY6" fmla="*/ 9087 h 94449"/>
                  <a:gd name="connsiteX7" fmla="*/ 18422 w 20239"/>
                  <a:gd name="connsiteY7" fmla="*/ 48216 h 94449"/>
                  <a:gd name="connsiteX8" fmla="*/ 18422 w 20239"/>
                  <a:gd name="connsiteY8" fmla="*/ 48216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39" h="94449">
                    <a:moveTo>
                      <a:pt x="18422" y="48216"/>
                    </a:moveTo>
                    <a:cubicBezTo>
                      <a:pt x="18422" y="61034"/>
                      <a:pt x="17747" y="73852"/>
                      <a:pt x="18422" y="85996"/>
                    </a:cubicBezTo>
                    <a:cubicBezTo>
                      <a:pt x="18422" y="92067"/>
                      <a:pt x="15049" y="91393"/>
                      <a:pt x="11675" y="91393"/>
                    </a:cubicBezTo>
                    <a:cubicBezTo>
                      <a:pt x="8302" y="91393"/>
                      <a:pt x="3580" y="93417"/>
                      <a:pt x="3580" y="85996"/>
                    </a:cubicBezTo>
                    <a:cubicBezTo>
                      <a:pt x="3580" y="60359"/>
                      <a:pt x="3580" y="34723"/>
                      <a:pt x="3580" y="9087"/>
                    </a:cubicBezTo>
                    <a:cubicBezTo>
                      <a:pt x="3580" y="2341"/>
                      <a:pt x="7628" y="3690"/>
                      <a:pt x="11675" y="3690"/>
                    </a:cubicBezTo>
                    <a:cubicBezTo>
                      <a:pt x="15049" y="3690"/>
                      <a:pt x="19096" y="2341"/>
                      <a:pt x="19096" y="9087"/>
                    </a:cubicBezTo>
                    <a:cubicBezTo>
                      <a:pt x="17747" y="22580"/>
                      <a:pt x="18422" y="35398"/>
                      <a:pt x="18422" y="48216"/>
                    </a:cubicBezTo>
                    <a:cubicBezTo>
                      <a:pt x="18422" y="48216"/>
                      <a:pt x="18422" y="48216"/>
                      <a:pt x="18422" y="48216"/>
                    </a:cubicBezTo>
                    <a:close/>
                  </a:path>
                </a:pathLst>
              </a:custGeom>
              <a:solidFill>
                <a:srgbClr val="060606"/>
              </a:solidFill>
              <a:ln w="6739" cap="flat">
                <a:noFill/>
                <a:prstDash val="solid"/>
                <a:miter/>
              </a:ln>
            </p:spPr>
            <p:txBody>
              <a:bodyPr rtlCol="0" anchor="ctr"/>
              <a:lstStyle/>
              <a:p>
                <a:endParaRPr lang="fr-FR"/>
              </a:p>
            </p:txBody>
          </p:sp>
          <p:sp>
            <p:nvSpPr>
              <p:cNvPr id="163" name="Forme libre : forme 77">
                <a:extLst>
                  <a:ext uri="{FF2B5EF4-FFF2-40B4-BE49-F238E27FC236}">
                    <a16:creationId xmlns="" xmlns:a16="http://schemas.microsoft.com/office/drawing/2014/main" id="{37695940-BEEA-8B4D-9894-F9745B3B842C}"/>
                  </a:ext>
                </a:extLst>
              </p:cNvPr>
              <p:cNvSpPr/>
              <p:nvPr/>
            </p:nvSpPr>
            <p:spPr>
              <a:xfrm>
                <a:off x="3855393" y="5259008"/>
                <a:ext cx="26223" cy="43706"/>
              </a:xfrm>
              <a:custGeom>
                <a:avLst/>
                <a:gdLst>
                  <a:gd name="connsiteX0" fmla="*/ 18436 w 20239"/>
                  <a:gd name="connsiteY0" fmla="*/ 11676 h 33731"/>
                  <a:gd name="connsiteX1" fmla="*/ 8316 w 20239"/>
                  <a:gd name="connsiteY1" fmla="*/ 29891 h 33731"/>
                  <a:gd name="connsiteX2" fmla="*/ 4943 w 20239"/>
                  <a:gd name="connsiteY2" fmla="*/ 28541 h 33731"/>
                  <a:gd name="connsiteX3" fmla="*/ 3594 w 20239"/>
                  <a:gd name="connsiteY3" fmla="*/ 12350 h 33731"/>
                  <a:gd name="connsiteX4" fmla="*/ 11015 w 20239"/>
                  <a:gd name="connsiteY4" fmla="*/ 3580 h 33731"/>
                  <a:gd name="connsiteX5" fmla="*/ 18436 w 20239"/>
                  <a:gd name="connsiteY5" fmla="*/ 11676 h 33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239" h="33731">
                    <a:moveTo>
                      <a:pt x="18436" y="11676"/>
                    </a:moveTo>
                    <a:cubicBezTo>
                      <a:pt x="20460" y="20446"/>
                      <a:pt x="13039" y="24494"/>
                      <a:pt x="8316" y="29891"/>
                    </a:cubicBezTo>
                    <a:cubicBezTo>
                      <a:pt x="6967" y="31915"/>
                      <a:pt x="3594" y="30565"/>
                      <a:pt x="4943" y="28541"/>
                    </a:cubicBezTo>
                    <a:cubicBezTo>
                      <a:pt x="8991" y="22470"/>
                      <a:pt x="3594" y="17747"/>
                      <a:pt x="3594" y="12350"/>
                    </a:cubicBezTo>
                    <a:cubicBezTo>
                      <a:pt x="3594" y="6953"/>
                      <a:pt x="2919" y="3580"/>
                      <a:pt x="11015" y="3580"/>
                    </a:cubicBezTo>
                    <a:cubicBezTo>
                      <a:pt x="17761" y="3580"/>
                      <a:pt x="19785" y="6278"/>
                      <a:pt x="18436" y="11676"/>
                    </a:cubicBezTo>
                    <a:close/>
                  </a:path>
                </a:pathLst>
              </a:custGeom>
              <a:solidFill>
                <a:srgbClr val="0C0C0C"/>
              </a:solidFill>
              <a:ln w="6739" cap="flat">
                <a:noFill/>
                <a:prstDash val="solid"/>
                <a:miter/>
              </a:ln>
            </p:spPr>
            <p:txBody>
              <a:bodyPr rtlCol="0" anchor="ctr"/>
              <a:lstStyle/>
              <a:p>
                <a:endParaRPr lang="fr-FR"/>
              </a:p>
            </p:txBody>
          </p:sp>
          <p:sp>
            <p:nvSpPr>
              <p:cNvPr id="164" name="Forme libre : forme 78">
                <a:extLst>
                  <a:ext uri="{FF2B5EF4-FFF2-40B4-BE49-F238E27FC236}">
                    <a16:creationId xmlns="" xmlns:a16="http://schemas.microsoft.com/office/drawing/2014/main" id="{D8DF462F-3E16-5D49-A953-2D3992102A0A}"/>
                  </a:ext>
                </a:extLst>
              </p:cNvPr>
              <p:cNvSpPr/>
              <p:nvPr/>
            </p:nvSpPr>
            <p:spPr>
              <a:xfrm>
                <a:off x="1540655" y="5465026"/>
                <a:ext cx="26223" cy="43706"/>
              </a:xfrm>
              <a:custGeom>
                <a:avLst/>
                <a:gdLst>
                  <a:gd name="connsiteX0" fmla="*/ 19181 w 20239"/>
                  <a:gd name="connsiteY0" fmla="*/ 12561 h 33731"/>
                  <a:gd name="connsiteX1" fmla="*/ 8387 w 20239"/>
                  <a:gd name="connsiteY1" fmla="*/ 30101 h 33731"/>
                  <a:gd name="connsiteX2" fmla="*/ 5013 w 20239"/>
                  <a:gd name="connsiteY2" fmla="*/ 28752 h 33731"/>
                  <a:gd name="connsiteX3" fmla="*/ 3664 w 20239"/>
                  <a:gd name="connsiteY3" fmla="*/ 12561 h 33731"/>
                  <a:gd name="connsiteX4" fmla="*/ 10411 w 20239"/>
                  <a:gd name="connsiteY4" fmla="*/ 3790 h 33731"/>
                  <a:gd name="connsiteX5" fmla="*/ 19181 w 20239"/>
                  <a:gd name="connsiteY5" fmla="*/ 12561 h 33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239" h="33731">
                    <a:moveTo>
                      <a:pt x="19181" y="12561"/>
                    </a:moveTo>
                    <a:cubicBezTo>
                      <a:pt x="20530" y="21331"/>
                      <a:pt x="13109" y="24704"/>
                      <a:pt x="8387" y="30101"/>
                    </a:cubicBezTo>
                    <a:cubicBezTo>
                      <a:pt x="7037" y="31450"/>
                      <a:pt x="4339" y="30101"/>
                      <a:pt x="5013" y="28752"/>
                    </a:cubicBezTo>
                    <a:cubicBezTo>
                      <a:pt x="9736" y="22680"/>
                      <a:pt x="3664" y="17958"/>
                      <a:pt x="3664" y="12561"/>
                    </a:cubicBezTo>
                    <a:cubicBezTo>
                      <a:pt x="3664" y="7838"/>
                      <a:pt x="2315" y="2441"/>
                      <a:pt x="10411" y="3790"/>
                    </a:cubicBezTo>
                    <a:cubicBezTo>
                      <a:pt x="19181" y="3790"/>
                      <a:pt x="19181" y="3116"/>
                      <a:pt x="19181" y="12561"/>
                    </a:cubicBezTo>
                    <a:close/>
                  </a:path>
                </a:pathLst>
              </a:custGeom>
              <a:solidFill>
                <a:srgbClr val="0C0C0C"/>
              </a:solidFill>
              <a:ln w="6739" cap="flat">
                <a:noFill/>
                <a:prstDash val="solid"/>
                <a:miter/>
              </a:ln>
            </p:spPr>
            <p:txBody>
              <a:bodyPr rtlCol="0" anchor="ctr"/>
              <a:lstStyle/>
              <a:p>
                <a:endParaRPr lang="fr-FR"/>
              </a:p>
            </p:txBody>
          </p:sp>
        </p:grpSp>
        <p:grpSp>
          <p:nvGrpSpPr>
            <p:cNvPr id="95" name="Groupe 94">
              <a:extLst>
                <a:ext uri="{FF2B5EF4-FFF2-40B4-BE49-F238E27FC236}">
                  <a16:creationId xmlns="" xmlns:a16="http://schemas.microsoft.com/office/drawing/2014/main" id="{5D5FF180-C739-B44C-8C4D-92FD67DFD2AE}"/>
                </a:ext>
              </a:extLst>
            </p:cNvPr>
            <p:cNvGrpSpPr/>
            <p:nvPr/>
          </p:nvGrpSpPr>
          <p:grpSpPr>
            <a:xfrm>
              <a:off x="2011910" y="4320880"/>
              <a:ext cx="2377584" cy="1076103"/>
              <a:chOff x="2011910" y="4320880"/>
              <a:chExt cx="2377584" cy="1076103"/>
            </a:xfrm>
          </p:grpSpPr>
          <p:sp>
            <p:nvSpPr>
              <p:cNvPr id="96" name="Forme libre : forme 6">
                <a:extLst>
                  <a:ext uri="{FF2B5EF4-FFF2-40B4-BE49-F238E27FC236}">
                    <a16:creationId xmlns="" xmlns:a16="http://schemas.microsoft.com/office/drawing/2014/main" id="{B82D6D7E-8581-5149-97DD-BE8A473F21A5}"/>
                  </a:ext>
                </a:extLst>
              </p:cNvPr>
              <p:cNvSpPr/>
              <p:nvPr/>
            </p:nvSpPr>
            <p:spPr>
              <a:xfrm>
                <a:off x="2011910" y="4527378"/>
                <a:ext cx="437056" cy="568173"/>
              </a:xfrm>
              <a:custGeom>
                <a:avLst/>
                <a:gdLst>
                  <a:gd name="connsiteX0" fmla="*/ 97354 w 337318"/>
                  <a:gd name="connsiteY0" fmla="*/ 4929 h 438513"/>
                  <a:gd name="connsiteX1" fmla="*/ 195177 w 337318"/>
                  <a:gd name="connsiteY1" fmla="*/ 6278 h 438513"/>
                  <a:gd name="connsiteX2" fmla="*/ 245774 w 337318"/>
                  <a:gd name="connsiteY2" fmla="*/ 19097 h 438513"/>
                  <a:gd name="connsiteX3" fmla="*/ 305817 w 337318"/>
                  <a:gd name="connsiteY3" fmla="*/ 88584 h 438513"/>
                  <a:gd name="connsiteX4" fmla="*/ 284903 w 337318"/>
                  <a:gd name="connsiteY4" fmla="*/ 218114 h 438513"/>
                  <a:gd name="connsiteX5" fmla="*/ 245774 w 337318"/>
                  <a:gd name="connsiteY5" fmla="*/ 253870 h 438513"/>
                  <a:gd name="connsiteX6" fmla="*/ 243076 w 337318"/>
                  <a:gd name="connsiteY6" fmla="*/ 265339 h 438513"/>
                  <a:gd name="connsiteX7" fmla="*/ 334152 w 337318"/>
                  <a:gd name="connsiteY7" fmla="*/ 431299 h 438513"/>
                  <a:gd name="connsiteX8" fmla="*/ 328755 w 337318"/>
                  <a:gd name="connsiteY8" fmla="*/ 440744 h 438513"/>
                  <a:gd name="connsiteX9" fmla="*/ 263989 w 337318"/>
                  <a:gd name="connsiteY9" fmla="*/ 441419 h 438513"/>
                  <a:gd name="connsiteX10" fmla="*/ 251171 w 337318"/>
                  <a:gd name="connsiteY10" fmla="*/ 433998 h 438513"/>
                  <a:gd name="connsiteX11" fmla="*/ 166842 w 337318"/>
                  <a:gd name="connsiteY11" fmla="*/ 285578 h 438513"/>
                  <a:gd name="connsiteX12" fmla="*/ 156722 w 337318"/>
                  <a:gd name="connsiteY12" fmla="*/ 279506 h 438513"/>
                  <a:gd name="connsiteX13" fmla="*/ 93307 w 337318"/>
                  <a:gd name="connsiteY13" fmla="*/ 279506 h 438513"/>
                  <a:gd name="connsiteX14" fmla="*/ 84536 w 337318"/>
                  <a:gd name="connsiteY14" fmla="*/ 287602 h 438513"/>
                  <a:gd name="connsiteX15" fmla="*/ 85211 w 337318"/>
                  <a:gd name="connsiteY15" fmla="*/ 430625 h 438513"/>
                  <a:gd name="connsiteX16" fmla="*/ 74417 w 337318"/>
                  <a:gd name="connsiteY16" fmla="*/ 441419 h 438513"/>
                  <a:gd name="connsiteX17" fmla="*/ 12350 w 337318"/>
                  <a:gd name="connsiteY17" fmla="*/ 441419 h 438513"/>
                  <a:gd name="connsiteX18" fmla="*/ 5604 w 337318"/>
                  <a:gd name="connsiteY18" fmla="*/ 434673 h 438513"/>
                  <a:gd name="connsiteX19" fmla="*/ 3580 w 337318"/>
                  <a:gd name="connsiteY19" fmla="*/ 11001 h 438513"/>
                  <a:gd name="connsiteX20" fmla="*/ 11676 w 337318"/>
                  <a:gd name="connsiteY20" fmla="*/ 3580 h 438513"/>
                  <a:gd name="connsiteX21" fmla="*/ 97354 w 337318"/>
                  <a:gd name="connsiteY21" fmla="*/ 4929 h 438513"/>
                  <a:gd name="connsiteX22" fmla="*/ 85211 w 337318"/>
                  <a:gd name="connsiteY22" fmla="*/ 136483 h 438513"/>
                  <a:gd name="connsiteX23" fmla="*/ 85885 w 337318"/>
                  <a:gd name="connsiteY23" fmla="*/ 136483 h 438513"/>
                  <a:gd name="connsiteX24" fmla="*/ 85885 w 337318"/>
                  <a:gd name="connsiteY24" fmla="*/ 197201 h 438513"/>
                  <a:gd name="connsiteX25" fmla="*/ 91283 w 337318"/>
                  <a:gd name="connsiteY25" fmla="*/ 203947 h 438513"/>
                  <a:gd name="connsiteX26" fmla="*/ 169540 w 337318"/>
                  <a:gd name="connsiteY26" fmla="*/ 202598 h 438513"/>
                  <a:gd name="connsiteX27" fmla="*/ 229583 w 337318"/>
                  <a:gd name="connsiteY27" fmla="*/ 139182 h 438513"/>
                  <a:gd name="connsiteX28" fmla="*/ 212043 w 337318"/>
                  <a:gd name="connsiteY28" fmla="*/ 87909 h 438513"/>
                  <a:gd name="connsiteX29" fmla="*/ 172914 w 337318"/>
                  <a:gd name="connsiteY29" fmla="*/ 72393 h 438513"/>
                  <a:gd name="connsiteX30" fmla="*/ 90608 w 337318"/>
                  <a:gd name="connsiteY30" fmla="*/ 71044 h 438513"/>
                  <a:gd name="connsiteX31" fmla="*/ 85211 w 337318"/>
                  <a:gd name="connsiteY31" fmla="*/ 77115 h 438513"/>
                  <a:gd name="connsiteX32" fmla="*/ 85211 w 337318"/>
                  <a:gd name="connsiteY32" fmla="*/ 136483 h 43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37318" h="438513">
                    <a:moveTo>
                      <a:pt x="97354" y="4929"/>
                    </a:moveTo>
                    <a:cubicBezTo>
                      <a:pt x="129737" y="5604"/>
                      <a:pt x="162794" y="2905"/>
                      <a:pt x="195177" y="6278"/>
                    </a:cubicBezTo>
                    <a:cubicBezTo>
                      <a:pt x="212717" y="8302"/>
                      <a:pt x="229583" y="12350"/>
                      <a:pt x="245774" y="19097"/>
                    </a:cubicBezTo>
                    <a:cubicBezTo>
                      <a:pt x="276808" y="32589"/>
                      <a:pt x="297721" y="55527"/>
                      <a:pt x="305817" y="88584"/>
                    </a:cubicBezTo>
                    <a:cubicBezTo>
                      <a:pt x="317286" y="134459"/>
                      <a:pt x="313913" y="178311"/>
                      <a:pt x="284903" y="218114"/>
                    </a:cubicBezTo>
                    <a:cubicBezTo>
                      <a:pt x="274109" y="232956"/>
                      <a:pt x="260616" y="244425"/>
                      <a:pt x="245774" y="253870"/>
                    </a:cubicBezTo>
                    <a:cubicBezTo>
                      <a:pt x="240377" y="257243"/>
                      <a:pt x="239703" y="259267"/>
                      <a:pt x="243076" y="265339"/>
                    </a:cubicBezTo>
                    <a:cubicBezTo>
                      <a:pt x="273434" y="320659"/>
                      <a:pt x="303793" y="375979"/>
                      <a:pt x="334152" y="431299"/>
                    </a:cubicBezTo>
                    <a:cubicBezTo>
                      <a:pt x="338874" y="440744"/>
                      <a:pt x="338874" y="440744"/>
                      <a:pt x="328755" y="440744"/>
                    </a:cubicBezTo>
                    <a:cubicBezTo>
                      <a:pt x="307166" y="440744"/>
                      <a:pt x="285578" y="440744"/>
                      <a:pt x="263989" y="441419"/>
                    </a:cubicBezTo>
                    <a:cubicBezTo>
                      <a:pt x="257918" y="441419"/>
                      <a:pt x="254545" y="440070"/>
                      <a:pt x="251171" y="433998"/>
                    </a:cubicBezTo>
                    <a:cubicBezTo>
                      <a:pt x="223511" y="384075"/>
                      <a:pt x="195177" y="334826"/>
                      <a:pt x="166842" y="285578"/>
                    </a:cubicBezTo>
                    <a:cubicBezTo>
                      <a:pt x="164143" y="281530"/>
                      <a:pt x="162119" y="279506"/>
                      <a:pt x="156722" y="279506"/>
                    </a:cubicBezTo>
                    <a:cubicBezTo>
                      <a:pt x="135809" y="280181"/>
                      <a:pt x="114895" y="280181"/>
                      <a:pt x="93307" y="279506"/>
                    </a:cubicBezTo>
                    <a:cubicBezTo>
                      <a:pt x="86560" y="279506"/>
                      <a:pt x="84536" y="280856"/>
                      <a:pt x="84536" y="287602"/>
                    </a:cubicBezTo>
                    <a:cubicBezTo>
                      <a:pt x="85211" y="335501"/>
                      <a:pt x="85211" y="383400"/>
                      <a:pt x="85211" y="430625"/>
                    </a:cubicBezTo>
                    <a:cubicBezTo>
                      <a:pt x="85211" y="441419"/>
                      <a:pt x="85211" y="441419"/>
                      <a:pt x="74417" y="441419"/>
                    </a:cubicBezTo>
                    <a:cubicBezTo>
                      <a:pt x="53503" y="441419"/>
                      <a:pt x="32589" y="441419"/>
                      <a:pt x="12350" y="441419"/>
                    </a:cubicBezTo>
                    <a:cubicBezTo>
                      <a:pt x="6953" y="441419"/>
                      <a:pt x="5604" y="440070"/>
                      <a:pt x="5604" y="434673"/>
                    </a:cubicBezTo>
                    <a:cubicBezTo>
                      <a:pt x="4929" y="293674"/>
                      <a:pt x="4255" y="152675"/>
                      <a:pt x="3580" y="11001"/>
                    </a:cubicBezTo>
                    <a:cubicBezTo>
                      <a:pt x="3580" y="4929"/>
                      <a:pt x="5604" y="3580"/>
                      <a:pt x="11676" y="3580"/>
                    </a:cubicBezTo>
                    <a:cubicBezTo>
                      <a:pt x="40685" y="4929"/>
                      <a:pt x="69020" y="4929"/>
                      <a:pt x="97354" y="4929"/>
                    </a:cubicBezTo>
                    <a:close/>
                    <a:moveTo>
                      <a:pt x="85211" y="136483"/>
                    </a:moveTo>
                    <a:cubicBezTo>
                      <a:pt x="85211" y="136483"/>
                      <a:pt x="85885" y="136483"/>
                      <a:pt x="85885" y="136483"/>
                    </a:cubicBezTo>
                    <a:cubicBezTo>
                      <a:pt x="85885" y="156722"/>
                      <a:pt x="85885" y="176962"/>
                      <a:pt x="85885" y="197201"/>
                    </a:cubicBezTo>
                    <a:cubicBezTo>
                      <a:pt x="85885" y="201248"/>
                      <a:pt x="85885" y="203947"/>
                      <a:pt x="91283" y="203947"/>
                    </a:cubicBezTo>
                    <a:cubicBezTo>
                      <a:pt x="117593" y="203272"/>
                      <a:pt x="143904" y="205296"/>
                      <a:pt x="169540" y="202598"/>
                    </a:cubicBezTo>
                    <a:cubicBezTo>
                      <a:pt x="207995" y="198550"/>
                      <a:pt x="228234" y="177636"/>
                      <a:pt x="229583" y="139182"/>
                    </a:cubicBezTo>
                    <a:cubicBezTo>
                      <a:pt x="230258" y="120292"/>
                      <a:pt x="226884" y="102077"/>
                      <a:pt x="212043" y="87909"/>
                    </a:cubicBezTo>
                    <a:cubicBezTo>
                      <a:pt x="201248" y="77790"/>
                      <a:pt x="187081" y="74417"/>
                      <a:pt x="172914" y="72393"/>
                    </a:cubicBezTo>
                    <a:cubicBezTo>
                      <a:pt x="145254" y="69020"/>
                      <a:pt x="118268" y="71718"/>
                      <a:pt x="90608" y="71044"/>
                    </a:cubicBezTo>
                    <a:cubicBezTo>
                      <a:pt x="85211" y="71044"/>
                      <a:pt x="85211" y="73067"/>
                      <a:pt x="85211" y="77115"/>
                    </a:cubicBezTo>
                    <a:cubicBezTo>
                      <a:pt x="85211" y="97354"/>
                      <a:pt x="85211" y="116919"/>
                      <a:pt x="85211" y="136483"/>
                    </a:cubicBezTo>
                    <a:close/>
                  </a:path>
                </a:pathLst>
              </a:custGeom>
              <a:solidFill>
                <a:schemeClr val="accent5"/>
              </a:solidFill>
              <a:ln w="6739" cap="flat">
                <a:noFill/>
                <a:prstDash val="solid"/>
                <a:miter/>
              </a:ln>
            </p:spPr>
            <p:txBody>
              <a:bodyPr rtlCol="0" anchor="ctr"/>
              <a:lstStyle/>
              <a:p>
                <a:endParaRPr lang="fr-FR"/>
              </a:p>
            </p:txBody>
          </p:sp>
          <p:sp>
            <p:nvSpPr>
              <p:cNvPr id="97" name="Forme libre : forme 14">
                <a:extLst>
                  <a:ext uri="{FF2B5EF4-FFF2-40B4-BE49-F238E27FC236}">
                    <a16:creationId xmlns="" xmlns:a16="http://schemas.microsoft.com/office/drawing/2014/main" id="{8D6CF39A-408E-5B4B-8BA6-91C6B64AD17C}"/>
                  </a:ext>
                </a:extLst>
              </p:cNvPr>
              <p:cNvSpPr/>
              <p:nvPr/>
            </p:nvSpPr>
            <p:spPr>
              <a:xfrm>
                <a:off x="2521517" y="4523881"/>
                <a:ext cx="375868" cy="576914"/>
              </a:xfrm>
              <a:custGeom>
                <a:avLst/>
                <a:gdLst>
                  <a:gd name="connsiteX0" fmla="*/ 3580 w 290093"/>
                  <a:gd name="connsiteY0" fmla="*/ 224186 h 445260"/>
                  <a:gd name="connsiteX1" fmla="*/ 3580 w 290093"/>
                  <a:gd name="connsiteY1" fmla="*/ 14374 h 445260"/>
                  <a:gd name="connsiteX2" fmla="*/ 12350 w 290093"/>
                  <a:gd name="connsiteY2" fmla="*/ 4929 h 445260"/>
                  <a:gd name="connsiteX3" fmla="*/ 272085 w 290093"/>
                  <a:gd name="connsiteY3" fmla="*/ 3580 h 445260"/>
                  <a:gd name="connsiteX4" fmla="*/ 281530 w 290093"/>
                  <a:gd name="connsiteY4" fmla="*/ 13025 h 445260"/>
                  <a:gd name="connsiteX5" fmla="*/ 281530 w 290093"/>
                  <a:gd name="connsiteY5" fmla="*/ 73067 h 445260"/>
                  <a:gd name="connsiteX6" fmla="*/ 274109 w 290093"/>
                  <a:gd name="connsiteY6" fmla="*/ 80488 h 445260"/>
                  <a:gd name="connsiteX7" fmla="*/ 93307 w 290093"/>
                  <a:gd name="connsiteY7" fmla="*/ 81163 h 445260"/>
                  <a:gd name="connsiteX8" fmla="*/ 83862 w 290093"/>
                  <a:gd name="connsiteY8" fmla="*/ 90608 h 445260"/>
                  <a:gd name="connsiteX9" fmla="*/ 84536 w 290093"/>
                  <a:gd name="connsiteY9" fmla="*/ 168191 h 445260"/>
                  <a:gd name="connsiteX10" fmla="*/ 93307 w 290093"/>
                  <a:gd name="connsiteY10" fmla="*/ 176961 h 445260"/>
                  <a:gd name="connsiteX11" fmla="*/ 230932 w 290093"/>
                  <a:gd name="connsiteY11" fmla="*/ 175612 h 445260"/>
                  <a:gd name="connsiteX12" fmla="*/ 239703 w 290093"/>
                  <a:gd name="connsiteY12" fmla="*/ 183708 h 445260"/>
                  <a:gd name="connsiteX13" fmla="*/ 240377 w 290093"/>
                  <a:gd name="connsiteY13" fmla="*/ 243751 h 445260"/>
                  <a:gd name="connsiteX14" fmla="*/ 231607 w 290093"/>
                  <a:gd name="connsiteY14" fmla="*/ 252521 h 445260"/>
                  <a:gd name="connsiteX15" fmla="*/ 94656 w 290093"/>
                  <a:gd name="connsiteY15" fmla="*/ 252521 h 445260"/>
                  <a:gd name="connsiteX16" fmla="*/ 84536 w 290093"/>
                  <a:gd name="connsiteY16" fmla="*/ 261966 h 445260"/>
                  <a:gd name="connsiteX17" fmla="*/ 84536 w 290093"/>
                  <a:gd name="connsiteY17" fmla="*/ 357764 h 445260"/>
                  <a:gd name="connsiteX18" fmla="*/ 93307 w 290093"/>
                  <a:gd name="connsiteY18" fmla="*/ 365860 h 445260"/>
                  <a:gd name="connsiteX19" fmla="*/ 279506 w 290093"/>
                  <a:gd name="connsiteY19" fmla="*/ 364510 h 445260"/>
                  <a:gd name="connsiteX20" fmla="*/ 288951 w 290093"/>
                  <a:gd name="connsiteY20" fmla="*/ 373955 h 445260"/>
                  <a:gd name="connsiteX21" fmla="*/ 288951 w 290093"/>
                  <a:gd name="connsiteY21" fmla="*/ 433998 h 445260"/>
                  <a:gd name="connsiteX22" fmla="*/ 282205 w 290093"/>
                  <a:gd name="connsiteY22" fmla="*/ 441419 h 445260"/>
                  <a:gd name="connsiteX23" fmla="*/ 12350 w 290093"/>
                  <a:gd name="connsiteY23" fmla="*/ 442768 h 445260"/>
                  <a:gd name="connsiteX24" fmla="*/ 4929 w 290093"/>
                  <a:gd name="connsiteY24" fmla="*/ 433998 h 445260"/>
                  <a:gd name="connsiteX25" fmla="*/ 4929 w 290093"/>
                  <a:gd name="connsiteY25" fmla="*/ 223511 h 445260"/>
                  <a:gd name="connsiteX26" fmla="*/ 3580 w 290093"/>
                  <a:gd name="connsiteY26" fmla="*/ 224186 h 445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90093" h="445260">
                    <a:moveTo>
                      <a:pt x="3580" y="224186"/>
                    </a:moveTo>
                    <a:cubicBezTo>
                      <a:pt x="3580" y="154024"/>
                      <a:pt x="3580" y="84536"/>
                      <a:pt x="3580" y="14374"/>
                    </a:cubicBezTo>
                    <a:cubicBezTo>
                      <a:pt x="3580" y="7628"/>
                      <a:pt x="4929" y="4929"/>
                      <a:pt x="12350" y="4929"/>
                    </a:cubicBezTo>
                    <a:cubicBezTo>
                      <a:pt x="98704" y="4929"/>
                      <a:pt x="185732" y="4255"/>
                      <a:pt x="272085" y="3580"/>
                    </a:cubicBezTo>
                    <a:cubicBezTo>
                      <a:pt x="279506" y="3580"/>
                      <a:pt x="281530" y="4929"/>
                      <a:pt x="281530" y="13025"/>
                    </a:cubicBezTo>
                    <a:cubicBezTo>
                      <a:pt x="280855" y="33264"/>
                      <a:pt x="281530" y="52828"/>
                      <a:pt x="281530" y="73067"/>
                    </a:cubicBezTo>
                    <a:cubicBezTo>
                      <a:pt x="281530" y="79139"/>
                      <a:pt x="279506" y="80488"/>
                      <a:pt x="274109" y="80488"/>
                    </a:cubicBezTo>
                    <a:cubicBezTo>
                      <a:pt x="214066" y="80488"/>
                      <a:pt x="154024" y="81163"/>
                      <a:pt x="93307" y="81163"/>
                    </a:cubicBezTo>
                    <a:cubicBezTo>
                      <a:pt x="85885" y="81163"/>
                      <a:pt x="83862" y="83187"/>
                      <a:pt x="83862" y="90608"/>
                    </a:cubicBezTo>
                    <a:cubicBezTo>
                      <a:pt x="84536" y="116244"/>
                      <a:pt x="84536" y="142555"/>
                      <a:pt x="84536" y="168191"/>
                    </a:cubicBezTo>
                    <a:cubicBezTo>
                      <a:pt x="84536" y="174938"/>
                      <a:pt x="86560" y="176961"/>
                      <a:pt x="93307" y="176961"/>
                    </a:cubicBezTo>
                    <a:cubicBezTo>
                      <a:pt x="139182" y="176287"/>
                      <a:pt x="185057" y="176287"/>
                      <a:pt x="230932" y="175612"/>
                    </a:cubicBezTo>
                    <a:cubicBezTo>
                      <a:pt x="237679" y="175612"/>
                      <a:pt x="239703" y="176961"/>
                      <a:pt x="239703" y="183708"/>
                    </a:cubicBezTo>
                    <a:cubicBezTo>
                      <a:pt x="239703" y="203947"/>
                      <a:pt x="239703" y="223511"/>
                      <a:pt x="240377" y="243751"/>
                    </a:cubicBezTo>
                    <a:cubicBezTo>
                      <a:pt x="240377" y="250497"/>
                      <a:pt x="239028" y="252521"/>
                      <a:pt x="231607" y="252521"/>
                    </a:cubicBezTo>
                    <a:cubicBezTo>
                      <a:pt x="185732" y="252521"/>
                      <a:pt x="140531" y="253195"/>
                      <a:pt x="94656" y="252521"/>
                    </a:cubicBezTo>
                    <a:cubicBezTo>
                      <a:pt x="87235" y="252521"/>
                      <a:pt x="84536" y="253870"/>
                      <a:pt x="84536" y="261966"/>
                    </a:cubicBezTo>
                    <a:cubicBezTo>
                      <a:pt x="85211" y="293674"/>
                      <a:pt x="85211" y="325382"/>
                      <a:pt x="84536" y="357764"/>
                    </a:cubicBezTo>
                    <a:cubicBezTo>
                      <a:pt x="84536" y="364510"/>
                      <a:pt x="86560" y="366534"/>
                      <a:pt x="93307" y="365860"/>
                    </a:cubicBezTo>
                    <a:cubicBezTo>
                      <a:pt x="155373" y="365185"/>
                      <a:pt x="217440" y="365185"/>
                      <a:pt x="279506" y="364510"/>
                    </a:cubicBezTo>
                    <a:cubicBezTo>
                      <a:pt x="286927" y="364510"/>
                      <a:pt x="288951" y="366534"/>
                      <a:pt x="288951" y="373955"/>
                    </a:cubicBezTo>
                    <a:cubicBezTo>
                      <a:pt x="288276" y="394194"/>
                      <a:pt x="288951" y="413759"/>
                      <a:pt x="288951" y="433998"/>
                    </a:cubicBezTo>
                    <a:cubicBezTo>
                      <a:pt x="288951" y="439395"/>
                      <a:pt x="287602" y="441419"/>
                      <a:pt x="282205" y="441419"/>
                    </a:cubicBezTo>
                    <a:cubicBezTo>
                      <a:pt x="192478" y="441419"/>
                      <a:pt x="102751" y="442094"/>
                      <a:pt x="12350" y="442768"/>
                    </a:cubicBezTo>
                    <a:cubicBezTo>
                      <a:pt x="5604" y="442768"/>
                      <a:pt x="4929" y="440070"/>
                      <a:pt x="4929" y="433998"/>
                    </a:cubicBezTo>
                    <a:cubicBezTo>
                      <a:pt x="4929" y="363836"/>
                      <a:pt x="4929" y="293674"/>
                      <a:pt x="4929" y="223511"/>
                    </a:cubicBezTo>
                    <a:cubicBezTo>
                      <a:pt x="4255" y="224186"/>
                      <a:pt x="3580" y="224186"/>
                      <a:pt x="3580" y="224186"/>
                    </a:cubicBezTo>
                    <a:close/>
                  </a:path>
                </a:pathLst>
              </a:custGeom>
              <a:solidFill>
                <a:schemeClr val="accent5"/>
              </a:solidFill>
              <a:ln w="6739" cap="flat">
                <a:noFill/>
                <a:prstDash val="solid"/>
                <a:miter/>
              </a:ln>
            </p:spPr>
            <p:txBody>
              <a:bodyPr rtlCol="0" anchor="ctr"/>
              <a:lstStyle/>
              <a:p>
                <a:endParaRPr lang="fr-FR"/>
              </a:p>
            </p:txBody>
          </p:sp>
          <p:sp>
            <p:nvSpPr>
              <p:cNvPr id="98" name="Forme libre : forme 17">
                <a:extLst>
                  <a:ext uri="{FF2B5EF4-FFF2-40B4-BE49-F238E27FC236}">
                    <a16:creationId xmlns="" xmlns:a16="http://schemas.microsoft.com/office/drawing/2014/main" id="{D2211277-2FAD-B043-BFD8-6E3CA2AD7DEF}"/>
                  </a:ext>
                </a:extLst>
              </p:cNvPr>
              <p:cNvSpPr/>
              <p:nvPr/>
            </p:nvSpPr>
            <p:spPr>
              <a:xfrm>
                <a:off x="2625536" y="4320880"/>
                <a:ext cx="174822" cy="157341"/>
              </a:xfrm>
              <a:custGeom>
                <a:avLst/>
                <a:gdLst>
                  <a:gd name="connsiteX0" fmla="*/ 133785 w 134927"/>
                  <a:gd name="connsiteY0" fmla="*/ 39495 h 121434"/>
                  <a:gd name="connsiteX1" fmla="*/ 133785 w 134927"/>
                  <a:gd name="connsiteY1" fmla="*/ 70528 h 121434"/>
                  <a:gd name="connsiteX2" fmla="*/ 127713 w 134927"/>
                  <a:gd name="connsiteY2" fmla="*/ 79298 h 121434"/>
                  <a:gd name="connsiteX3" fmla="*/ 11001 w 134927"/>
                  <a:gd name="connsiteY3" fmla="*/ 118427 h 121434"/>
                  <a:gd name="connsiteX4" fmla="*/ 3580 w 134927"/>
                  <a:gd name="connsiteY4" fmla="*/ 113705 h 121434"/>
                  <a:gd name="connsiteX5" fmla="*/ 3580 w 134927"/>
                  <a:gd name="connsiteY5" fmla="*/ 72552 h 121434"/>
                  <a:gd name="connsiteX6" fmla="*/ 8977 w 134927"/>
                  <a:gd name="connsiteY6" fmla="*/ 63782 h 121434"/>
                  <a:gd name="connsiteX7" fmla="*/ 127038 w 134927"/>
                  <a:gd name="connsiteY7" fmla="*/ 5088 h 121434"/>
                  <a:gd name="connsiteX8" fmla="*/ 133785 w 134927"/>
                  <a:gd name="connsiteY8" fmla="*/ 9136 h 121434"/>
                  <a:gd name="connsiteX9" fmla="*/ 133785 w 134927"/>
                  <a:gd name="connsiteY9" fmla="*/ 39495 h 121434"/>
                  <a:gd name="connsiteX10" fmla="*/ 133785 w 134927"/>
                  <a:gd name="connsiteY10" fmla="*/ 39495 h 121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927" h="121434">
                    <a:moveTo>
                      <a:pt x="133785" y="39495"/>
                    </a:moveTo>
                    <a:cubicBezTo>
                      <a:pt x="133785" y="49614"/>
                      <a:pt x="133785" y="59734"/>
                      <a:pt x="133785" y="70528"/>
                    </a:cubicBezTo>
                    <a:cubicBezTo>
                      <a:pt x="133785" y="75251"/>
                      <a:pt x="132435" y="77275"/>
                      <a:pt x="127713" y="79298"/>
                    </a:cubicBezTo>
                    <a:cubicBezTo>
                      <a:pt x="88584" y="92117"/>
                      <a:pt x="50130" y="104935"/>
                      <a:pt x="11001" y="118427"/>
                    </a:cubicBezTo>
                    <a:cubicBezTo>
                      <a:pt x="5604" y="120451"/>
                      <a:pt x="3580" y="119777"/>
                      <a:pt x="3580" y="113705"/>
                    </a:cubicBezTo>
                    <a:cubicBezTo>
                      <a:pt x="4255" y="100212"/>
                      <a:pt x="3580" y="86045"/>
                      <a:pt x="3580" y="72552"/>
                    </a:cubicBezTo>
                    <a:cubicBezTo>
                      <a:pt x="3580" y="67830"/>
                      <a:pt x="4929" y="65806"/>
                      <a:pt x="8977" y="63782"/>
                    </a:cubicBezTo>
                    <a:cubicBezTo>
                      <a:pt x="48106" y="44217"/>
                      <a:pt x="87909" y="24653"/>
                      <a:pt x="127038" y="5088"/>
                    </a:cubicBezTo>
                    <a:cubicBezTo>
                      <a:pt x="131761" y="2390"/>
                      <a:pt x="133785" y="3065"/>
                      <a:pt x="133785" y="9136"/>
                    </a:cubicBezTo>
                    <a:cubicBezTo>
                      <a:pt x="133785" y="17907"/>
                      <a:pt x="133785" y="28701"/>
                      <a:pt x="133785" y="39495"/>
                    </a:cubicBezTo>
                    <a:cubicBezTo>
                      <a:pt x="133785" y="39495"/>
                      <a:pt x="133785" y="39495"/>
                      <a:pt x="133785" y="39495"/>
                    </a:cubicBezTo>
                    <a:close/>
                  </a:path>
                </a:pathLst>
              </a:custGeom>
              <a:solidFill>
                <a:schemeClr val="accent5"/>
              </a:solidFill>
              <a:ln w="6739" cap="flat">
                <a:noFill/>
                <a:prstDash val="solid"/>
                <a:miter/>
              </a:ln>
            </p:spPr>
            <p:txBody>
              <a:bodyPr rtlCol="0" anchor="ctr"/>
              <a:lstStyle/>
              <a:p>
                <a:endParaRPr lang="fr-FR"/>
              </a:p>
            </p:txBody>
          </p:sp>
          <p:sp>
            <p:nvSpPr>
              <p:cNvPr id="99" name="Forme libre : forme 29">
                <a:extLst>
                  <a:ext uri="{FF2B5EF4-FFF2-40B4-BE49-F238E27FC236}">
                    <a16:creationId xmlns="" xmlns:a16="http://schemas.microsoft.com/office/drawing/2014/main" id="{E5AB23AD-00FE-2C41-A61C-53534ED15138}"/>
                  </a:ext>
                </a:extLst>
              </p:cNvPr>
              <p:cNvSpPr/>
              <p:nvPr/>
            </p:nvSpPr>
            <p:spPr>
              <a:xfrm>
                <a:off x="4193649" y="5267531"/>
                <a:ext cx="104893" cy="122375"/>
              </a:xfrm>
              <a:custGeom>
                <a:avLst/>
                <a:gdLst>
                  <a:gd name="connsiteX0" fmla="*/ 3613 w 80956"/>
                  <a:gd name="connsiteY0" fmla="*/ 46925 h 94449"/>
                  <a:gd name="connsiteX1" fmla="*/ 3613 w 80956"/>
                  <a:gd name="connsiteY1" fmla="*/ 9146 h 94449"/>
                  <a:gd name="connsiteX2" fmla="*/ 7661 w 80956"/>
                  <a:gd name="connsiteY2" fmla="*/ 3749 h 94449"/>
                  <a:gd name="connsiteX3" fmla="*/ 43417 w 80956"/>
                  <a:gd name="connsiteY3" fmla="*/ 4423 h 94449"/>
                  <a:gd name="connsiteX4" fmla="*/ 79847 w 80956"/>
                  <a:gd name="connsiteY4" fmla="*/ 49624 h 94449"/>
                  <a:gd name="connsiteX5" fmla="*/ 39369 w 80956"/>
                  <a:gd name="connsiteY5" fmla="*/ 91451 h 94449"/>
                  <a:gd name="connsiteX6" fmla="*/ 10360 w 80956"/>
                  <a:gd name="connsiteY6" fmla="*/ 91451 h 94449"/>
                  <a:gd name="connsiteX7" fmla="*/ 4288 w 80956"/>
                  <a:gd name="connsiteY7" fmla="*/ 85380 h 94449"/>
                  <a:gd name="connsiteX8" fmla="*/ 3613 w 80956"/>
                  <a:gd name="connsiteY8" fmla="*/ 46925 h 94449"/>
                  <a:gd name="connsiteX9" fmla="*/ 3613 w 80956"/>
                  <a:gd name="connsiteY9" fmla="*/ 46925 h 94449"/>
                  <a:gd name="connsiteX10" fmla="*/ 31948 w 80956"/>
                  <a:gd name="connsiteY10" fmla="*/ 17916 h 94449"/>
                  <a:gd name="connsiteX11" fmla="*/ 27225 w 80956"/>
                  <a:gd name="connsiteY11" fmla="*/ 17916 h 94449"/>
                  <a:gd name="connsiteX12" fmla="*/ 18455 w 80956"/>
                  <a:gd name="connsiteY12" fmla="*/ 27361 h 94449"/>
                  <a:gd name="connsiteX13" fmla="*/ 18455 w 80956"/>
                  <a:gd name="connsiteY13" fmla="*/ 57719 h 94449"/>
                  <a:gd name="connsiteX14" fmla="*/ 38694 w 80956"/>
                  <a:gd name="connsiteY14" fmla="*/ 75935 h 94449"/>
                  <a:gd name="connsiteX15" fmla="*/ 60957 w 80956"/>
                  <a:gd name="connsiteY15" fmla="*/ 60418 h 94449"/>
                  <a:gd name="connsiteX16" fmla="*/ 31948 w 80956"/>
                  <a:gd name="connsiteY16" fmla="*/ 17916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0956" h="94449">
                    <a:moveTo>
                      <a:pt x="3613" y="46925"/>
                    </a:moveTo>
                    <a:cubicBezTo>
                      <a:pt x="3613" y="34107"/>
                      <a:pt x="3613" y="21289"/>
                      <a:pt x="3613" y="9146"/>
                    </a:cubicBezTo>
                    <a:cubicBezTo>
                      <a:pt x="3613" y="6447"/>
                      <a:pt x="2939" y="3749"/>
                      <a:pt x="7661" y="3749"/>
                    </a:cubicBezTo>
                    <a:cubicBezTo>
                      <a:pt x="19804" y="3749"/>
                      <a:pt x="31273" y="3074"/>
                      <a:pt x="43417" y="4423"/>
                    </a:cubicBezTo>
                    <a:cubicBezTo>
                      <a:pt x="67029" y="7122"/>
                      <a:pt x="81196" y="25337"/>
                      <a:pt x="79847" y="49624"/>
                    </a:cubicBezTo>
                    <a:cubicBezTo>
                      <a:pt x="78498" y="73911"/>
                      <a:pt x="62981" y="90102"/>
                      <a:pt x="39369" y="91451"/>
                    </a:cubicBezTo>
                    <a:cubicBezTo>
                      <a:pt x="29924" y="92126"/>
                      <a:pt x="19804" y="91451"/>
                      <a:pt x="10360" y="91451"/>
                    </a:cubicBezTo>
                    <a:cubicBezTo>
                      <a:pt x="5637" y="91451"/>
                      <a:pt x="4288" y="90102"/>
                      <a:pt x="4288" y="85380"/>
                    </a:cubicBezTo>
                    <a:cubicBezTo>
                      <a:pt x="3613" y="71887"/>
                      <a:pt x="3613" y="59069"/>
                      <a:pt x="3613" y="46925"/>
                    </a:cubicBezTo>
                    <a:cubicBezTo>
                      <a:pt x="3613" y="46925"/>
                      <a:pt x="3613" y="46925"/>
                      <a:pt x="3613" y="46925"/>
                    </a:cubicBezTo>
                    <a:close/>
                    <a:moveTo>
                      <a:pt x="31948" y="17916"/>
                    </a:moveTo>
                    <a:cubicBezTo>
                      <a:pt x="30599" y="17916"/>
                      <a:pt x="28575" y="17916"/>
                      <a:pt x="27225" y="17916"/>
                    </a:cubicBezTo>
                    <a:cubicBezTo>
                      <a:pt x="19804" y="16567"/>
                      <a:pt x="17781" y="19940"/>
                      <a:pt x="18455" y="27361"/>
                    </a:cubicBezTo>
                    <a:cubicBezTo>
                      <a:pt x="19130" y="37480"/>
                      <a:pt x="18455" y="47600"/>
                      <a:pt x="18455" y="57719"/>
                    </a:cubicBezTo>
                    <a:cubicBezTo>
                      <a:pt x="18455" y="77284"/>
                      <a:pt x="18455" y="77284"/>
                      <a:pt x="38694" y="75935"/>
                    </a:cubicBezTo>
                    <a:cubicBezTo>
                      <a:pt x="48814" y="75260"/>
                      <a:pt x="56909" y="70538"/>
                      <a:pt x="60957" y="60418"/>
                    </a:cubicBezTo>
                    <a:cubicBezTo>
                      <a:pt x="69727" y="36131"/>
                      <a:pt x="56909" y="17241"/>
                      <a:pt x="31948" y="17916"/>
                    </a:cubicBezTo>
                    <a:close/>
                  </a:path>
                </a:pathLst>
              </a:custGeom>
              <a:solidFill>
                <a:schemeClr val="accent5"/>
              </a:solidFill>
              <a:ln w="6739" cap="flat">
                <a:noFill/>
                <a:prstDash val="solid"/>
                <a:miter/>
              </a:ln>
            </p:spPr>
            <p:txBody>
              <a:bodyPr rtlCol="0" anchor="ctr"/>
              <a:lstStyle/>
              <a:p>
                <a:endParaRPr lang="fr-FR"/>
              </a:p>
            </p:txBody>
          </p:sp>
          <p:sp>
            <p:nvSpPr>
              <p:cNvPr id="100" name="Forme libre : forme 35">
                <a:extLst>
                  <a:ext uri="{FF2B5EF4-FFF2-40B4-BE49-F238E27FC236}">
                    <a16:creationId xmlns="" xmlns:a16="http://schemas.microsoft.com/office/drawing/2014/main" id="{AF176D59-1625-7A45-A17A-F7018AD247A5}"/>
                  </a:ext>
                </a:extLst>
              </p:cNvPr>
              <p:cNvSpPr/>
              <p:nvPr/>
            </p:nvSpPr>
            <p:spPr>
              <a:xfrm>
                <a:off x="2357847" y="5274608"/>
                <a:ext cx="87412" cy="122375"/>
              </a:xfrm>
              <a:custGeom>
                <a:avLst/>
                <a:gdLst>
                  <a:gd name="connsiteX0" fmla="*/ 3743 w 67463"/>
                  <a:gd name="connsiteY0" fmla="*/ 46861 h 94449"/>
                  <a:gd name="connsiteX1" fmla="*/ 3743 w 67463"/>
                  <a:gd name="connsiteY1" fmla="*/ 9081 h 94449"/>
                  <a:gd name="connsiteX2" fmla="*/ 8465 w 67463"/>
                  <a:gd name="connsiteY2" fmla="*/ 3684 h 94449"/>
                  <a:gd name="connsiteX3" fmla="*/ 42197 w 67463"/>
                  <a:gd name="connsiteY3" fmla="*/ 4359 h 94449"/>
                  <a:gd name="connsiteX4" fmla="*/ 63111 w 67463"/>
                  <a:gd name="connsiteY4" fmla="*/ 20550 h 94449"/>
                  <a:gd name="connsiteX5" fmla="*/ 55690 w 67463"/>
                  <a:gd name="connsiteY5" fmla="*/ 50234 h 94449"/>
                  <a:gd name="connsiteX6" fmla="*/ 53666 w 67463"/>
                  <a:gd name="connsiteY6" fmla="*/ 63727 h 94449"/>
                  <a:gd name="connsiteX7" fmla="*/ 65809 w 67463"/>
                  <a:gd name="connsiteY7" fmla="*/ 85315 h 94449"/>
                  <a:gd name="connsiteX8" fmla="*/ 63111 w 67463"/>
                  <a:gd name="connsiteY8" fmla="*/ 91387 h 94449"/>
                  <a:gd name="connsiteX9" fmla="*/ 48943 w 67463"/>
                  <a:gd name="connsiteY9" fmla="*/ 83291 h 94449"/>
                  <a:gd name="connsiteX10" fmla="*/ 38824 w 67463"/>
                  <a:gd name="connsiteY10" fmla="*/ 65076 h 94449"/>
                  <a:gd name="connsiteX11" fmla="*/ 28704 w 67463"/>
                  <a:gd name="connsiteY11" fmla="*/ 59004 h 94449"/>
                  <a:gd name="connsiteX12" fmla="*/ 18585 w 67463"/>
                  <a:gd name="connsiteY12" fmla="*/ 69798 h 94449"/>
                  <a:gd name="connsiteX13" fmla="*/ 18585 w 67463"/>
                  <a:gd name="connsiteY13" fmla="*/ 82616 h 94449"/>
                  <a:gd name="connsiteX14" fmla="*/ 9140 w 67463"/>
                  <a:gd name="connsiteY14" fmla="*/ 92061 h 94449"/>
                  <a:gd name="connsiteX15" fmla="*/ 3743 w 67463"/>
                  <a:gd name="connsiteY15" fmla="*/ 85990 h 94449"/>
                  <a:gd name="connsiteX16" fmla="*/ 3743 w 67463"/>
                  <a:gd name="connsiteY16" fmla="*/ 46861 h 94449"/>
                  <a:gd name="connsiteX17" fmla="*/ 3743 w 67463"/>
                  <a:gd name="connsiteY17" fmla="*/ 46861 h 94449"/>
                  <a:gd name="connsiteX18" fmla="*/ 18585 w 67463"/>
                  <a:gd name="connsiteY18" fmla="*/ 29320 h 94449"/>
                  <a:gd name="connsiteX19" fmla="*/ 28030 w 67463"/>
                  <a:gd name="connsiteY19" fmla="*/ 44162 h 94449"/>
                  <a:gd name="connsiteX20" fmla="*/ 49618 w 67463"/>
                  <a:gd name="connsiteY20" fmla="*/ 29320 h 94449"/>
                  <a:gd name="connsiteX21" fmla="*/ 30728 w 67463"/>
                  <a:gd name="connsiteY21" fmla="*/ 15153 h 94449"/>
                  <a:gd name="connsiteX22" fmla="*/ 18585 w 67463"/>
                  <a:gd name="connsiteY22" fmla="*/ 29320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7463" h="94449">
                    <a:moveTo>
                      <a:pt x="3743" y="46861"/>
                    </a:moveTo>
                    <a:cubicBezTo>
                      <a:pt x="3743" y="34043"/>
                      <a:pt x="3743" y="21225"/>
                      <a:pt x="3743" y="9081"/>
                    </a:cubicBezTo>
                    <a:cubicBezTo>
                      <a:pt x="3743" y="5708"/>
                      <a:pt x="3743" y="3009"/>
                      <a:pt x="8465" y="3684"/>
                    </a:cubicBezTo>
                    <a:cubicBezTo>
                      <a:pt x="19934" y="4359"/>
                      <a:pt x="30728" y="3009"/>
                      <a:pt x="42197" y="4359"/>
                    </a:cubicBezTo>
                    <a:cubicBezTo>
                      <a:pt x="52317" y="5708"/>
                      <a:pt x="60412" y="9756"/>
                      <a:pt x="63111" y="20550"/>
                    </a:cubicBezTo>
                    <a:cubicBezTo>
                      <a:pt x="65809" y="31344"/>
                      <a:pt x="65135" y="42138"/>
                      <a:pt x="55690" y="50234"/>
                    </a:cubicBezTo>
                    <a:cubicBezTo>
                      <a:pt x="50293" y="54956"/>
                      <a:pt x="50293" y="58330"/>
                      <a:pt x="53666" y="63727"/>
                    </a:cubicBezTo>
                    <a:cubicBezTo>
                      <a:pt x="58388" y="70473"/>
                      <a:pt x="61761" y="78569"/>
                      <a:pt x="65809" y="85315"/>
                    </a:cubicBezTo>
                    <a:cubicBezTo>
                      <a:pt x="67833" y="89363"/>
                      <a:pt x="69183" y="91387"/>
                      <a:pt x="63111" y="91387"/>
                    </a:cubicBezTo>
                    <a:cubicBezTo>
                      <a:pt x="56364" y="92061"/>
                      <a:pt x="52317" y="90037"/>
                      <a:pt x="48943" y="83291"/>
                    </a:cubicBezTo>
                    <a:cubicBezTo>
                      <a:pt x="46245" y="77219"/>
                      <a:pt x="41522" y="71148"/>
                      <a:pt x="38824" y="65076"/>
                    </a:cubicBezTo>
                    <a:cubicBezTo>
                      <a:pt x="36800" y="61028"/>
                      <a:pt x="34101" y="59004"/>
                      <a:pt x="28704" y="59004"/>
                    </a:cubicBezTo>
                    <a:cubicBezTo>
                      <a:pt x="18585" y="59004"/>
                      <a:pt x="18585" y="59004"/>
                      <a:pt x="18585" y="69798"/>
                    </a:cubicBezTo>
                    <a:cubicBezTo>
                      <a:pt x="18585" y="73846"/>
                      <a:pt x="17910" y="78569"/>
                      <a:pt x="18585" y="82616"/>
                    </a:cubicBezTo>
                    <a:cubicBezTo>
                      <a:pt x="19934" y="90037"/>
                      <a:pt x="16561" y="92061"/>
                      <a:pt x="9140" y="92061"/>
                    </a:cubicBezTo>
                    <a:cubicBezTo>
                      <a:pt x="4417" y="92061"/>
                      <a:pt x="3068" y="90037"/>
                      <a:pt x="3743" y="85990"/>
                    </a:cubicBezTo>
                    <a:cubicBezTo>
                      <a:pt x="3743" y="72497"/>
                      <a:pt x="3743" y="59679"/>
                      <a:pt x="3743" y="46861"/>
                    </a:cubicBezTo>
                    <a:cubicBezTo>
                      <a:pt x="3743" y="46861"/>
                      <a:pt x="3743" y="46861"/>
                      <a:pt x="3743" y="46861"/>
                    </a:cubicBezTo>
                    <a:close/>
                    <a:moveTo>
                      <a:pt x="18585" y="29320"/>
                    </a:moveTo>
                    <a:cubicBezTo>
                      <a:pt x="18585" y="45511"/>
                      <a:pt x="16561" y="44162"/>
                      <a:pt x="28030" y="44162"/>
                    </a:cubicBezTo>
                    <a:cubicBezTo>
                      <a:pt x="44221" y="44162"/>
                      <a:pt x="49618" y="40114"/>
                      <a:pt x="49618" y="29320"/>
                    </a:cubicBezTo>
                    <a:cubicBezTo>
                      <a:pt x="49618" y="19201"/>
                      <a:pt x="43546" y="15153"/>
                      <a:pt x="30728" y="15153"/>
                    </a:cubicBezTo>
                    <a:cubicBezTo>
                      <a:pt x="15886" y="15153"/>
                      <a:pt x="18585" y="13804"/>
                      <a:pt x="18585" y="29320"/>
                    </a:cubicBezTo>
                    <a:close/>
                  </a:path>
                </a:pathLst>
              </a:custGeom>
              <a:solidFill>
                <a:schemeClr val="accent5"/>
              </a:solidFill>
              <a:ln w="6739" cap="flat">
                <a:noFill/>
                <a:prstDash val="solid"/>
                <a:miter/>
              </a:ln>
            </p:spPr>
            <p:txBody>
              <a:bodyPr rtlCol="0" anchor="ctr"/>
              <a:lstStyle/>
              <a:p>
                <a:endParaRPr lang="fr-FR"/>
              </a:p>
            </p:txBody>
          </p:sp>
          <p:sp>
            <p:nvSpPr>
              <p:cNvPr id="101" name="Forme libre : forme 37">
                <a:extLst>
                  <a:ext uri="{FF2B5EF4-FFF2-40B4-BE49-F238E27FC236}">
                    <a16:creationId xmlns="" xmlns:a16="http://schemas.microsoft.com/office/drawing/2014/main" id="{696661A0-C5E9-C644-BBD4-9A3E2360974A}"/>
                  </a:ext>
                </a:extLst>
              </p:cNvPr>
              <p:cNvSpPr/>
              <p:nvPr/>
            </p:nvSpPr>
            <p:spPr>
              <a:xfrm>
                <a:off x="2863223" y="5272120"/>
                <a:ext cx="87412" cy="122375"/>
              </a:xfrm>
              <a:custGeom>
                <a:avLst/>
                <a:gdLst>
                  <a:gd name="connsiteX0" fmla="*/ 3635 w 67463"/>
                  <a:gd name="connsiteY0" fmla="*/ 47431 h 94449"/>
                  <a:gd name="connsiteX1" fmla="*/ 3635 w 67463"/>
                  <a:gd name="connsiteY1" fmla="*/ 11001 h 94449"/>
                  <a:gd name="connsiteX2" fmla="*/ 11056 w 67463"/>
                  <a:gd name="connsiteY2" fmla="*/ 3580 h 94449"/>
                  <a:gd name="connsiteX3" fmla="*/ 42764 w 67463"/>
                  <a:gd name="connsiteY3" fmla="*/ 4255 h 94449"/>
                  <a:gd name="connsiteX4" fmla="*/ 63678 w 67463"/>
                  <a:gd name="connsiteY4" fmla="*/ 20446 h 94449"/>
                  <a:gd name="connsiteX5" fmla="*/ 56257 w 67463"/>
                  <a:gd name="connsiteY5" fmla="*/ 50130 h 94449"/>
                  <a:gd name="connsiteX6" fmla="*/ 54233 w 67463"/>
                  <a:gd name="connsiteY6" fmla="*/ 62948 h 94449"/>
                  <a:gd name="connsiteX7" fmla="*/ 67051 w 67463"/>
                  <a:gd name="connsiteY7" fmla="*/ 85886 h 94449"/>
                  <a:gd name="connsiteX8" fmla="*/ 64352 w 67463"/>
                  <a:gd name="connsiteY8" fmla="*/ 91283 h 94449"/>
                  <a:gd name="connsiteX9" fmla="*/ 49510 w 67463"/>
                  <a:gd name="connsiteY9" fmla="*/ 83187 h 94449"/>
                  <a:gd name="connsiteX10" fmla="*/ 38716 w 67463"/>
                  <a:gd name="connsiteY10" fmla="*/ 64297 h 94449"/>
                  <a:gd name="connsiteX11" fmla="*/ 31295 w 67463"/>
                  <a:gd name="connsiteY11" fmla="*/ 58900 h 94449"/>
                  <a:gd name="connsiteX12" fmla="*/ 18477 w 67463"/>
                  <a:gd name="connsiteY12" fmla="*/ 70369 h 94449"/>
                  <a:gd name="connsiteX13" fmla="*/ 18477 w 67463"/>
                  <a:gd name="connsiteY13" fmla="*/ 82512 h 94449"/>
                  <a:gd name="connsiteX14" fmla="*/ 6334 w 67463"/>
                  <a:gd name="connsiteY14" fmla="*/ 91283 h 94449"/>
                  <a:gd name="connsiteX15" fmla="*/ 3635 w 67463"/>
                  <a:gd name="connsiteY15" fmla="*/ 85886 h 94449"/>
                  <a:gd name="connsiteX16" fmla="*/ 3635 w 67463"/>
                  <a:gd name="connsiteY16" fmla="*/ 47431 h 94449"/>
                  <a:gd name="connsiteX17" fmla="*/ 3635 w 67463"/>
                  <a:gd name="connsiteY17" fmla="*/ 47431 h 94449"/>
                  <a:gd name="connsiteX18" fmla="*/ 18477 w 67463"/>
                  <a:gd name="connsiteY18" fmla="*/ 29216 h 94449"/>
                  <a:gd name="connsiteX19" fmla="*/ 32644 w 67463"/>
                  <a:gd name="connsiteY19" fmla="*/ 44058 h 94449"/>
                  <a:gd name="connsiteX20" fmla="*/ 48836 w 67463"/>
                  <a:gd name="connsiteY20" fmla="*/ 29216 h 94449"/>
                  <a:gd name="connsiteX21" fmla="*/ 33319 w 67463"/>
                  <a:gd name="connsiteY21" fmla="*/ 15049 h 94449"/>
                  <a:gd name="connsiteX22" fmla="*/ 18477 w 67463"/>
                  <a:gd name="connsiteY22" fmla="*/ 29216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7463" h="94449">
                    <a:moveTo>
                      <a:pt x="3635" y="47431"/>
                    </a:moveTo>
                    <a:cubicBezTo>
                      <a:pt x="3635" y="35288"/>
                      <a:pt x="3635" y="23144"/>
                      <a:pt x="3635" y="11001"/>
                    </a:cubicBezTo>
                    <a:cubicBezTo>
                      <a:pt x="3635" y="4929"/>
                      <a:pt x="5659" y="3580"/>
                      <a:pt x="11056" y="3580"/>
                    </a:cubicBezTo>
                    <a:cubicBezTo>
                      <a:pt x="21850" y="4255"/>
                      <a:pt x="31970" y="2905"/>
                      <a:pt x="42764" y="4255"/>
                    </a:cubicBezTo>
                    <a:cubicBezTo>
                      <a:pt x="52883" y="5604"/>
                      <a:pt x="60979" y="10326"/>
                      <a:pt x="63678" y="20446"/>
                    </a:cubicBezTo>
                    <a:cubicBezTo>
                      <a:pt x="66376" y="31240"/>
                      <a:pt x="65702" y="42709"/>
                      <a:pt x="56257" y="50130"/>
                    </a:cubicBezTo>
                    <a:cubicBezTo>
                      <a:pt x="50859" y="54178"/>
                      <a:pt x="51534" y="57551"/>
                      <a:pt x="54233" y="62948"/>
                    </a:cubicBezTo>
                    <a:cubicBezTo>
                      <a:pt x="58955" y="70369"/>
                      <a:pt x="63003" y="78465"/>
                      <a:pt x="67051" y="85886"/>
                    </a:cubicBezTo>
                    <a:cubicBezTo>
                      <a:pt x="69075" y="89933"/>
                      <a:pt x="68400" y="90608"/>
                      <a:pt x="64352" y="91283"/>
                    </a:cubicBezTo>
                    <a:cubicBezTo>
                      <a:pt x="57606" y="91957"/>
                      <a:pt x="52883" y="90608"/>
                      <a:pt x="49510" y="83187"/>
                    </a:cubicBezTo>
                    <a:cubicBezTo>
                      <a:pt x="46812" y="76441"/>
                      <a:pt x="42089" y="70369"/>
                      <a:pt x="38716" y="64297"/>
                    </a:cubicBezTo>
                    <a:cubicBezTo>
                      <a:pt x="37367" y="61599"/>
                      <a:pt x="35343" y="58900"/>
                      <a:pt x="31295" y="58900"/>
                    </a:cubicBezTo>
                    <a:cubicBezTo>
                      <a:pt x="19152" y="58225"/>
                      <a:pt x="18477" y="58900"/>
                      <a:pt x="18477" y="70369"/>
                    </a:cubicBezTo>
                    <a:cubicBezTo>
                      <a:pt x="18477" y="74417"/>
                      <a:pt x="18477" y="78465"/>
                      <a:pt x="18477" y="82512"/>
                    </a:cubicBezTo>
                    <a:cubicBezTo>
                      <a:pt x="18477" y="91283"/>
                      <a:pt x="15104" y="93307"/>
                      <a:pt x="6334" y="91283"/>
                    </a:cubicBezTo>
                    <a:cubicBezTo>
                      <a:pt x="2960" y="90608"/>
                      <a:pt x="3635" y="87909"/>
                      <a:pt x="3635" y="85886"/>
                    </a:cubicBezTo>
                    <a:cubicBezTo>
                      <a:pt x="3635" y="73067"/>
                      <a:pt x="3635" y="60249"/>
                      <a:pt x="3635" y="47431"/>
                    </a:cubicBezTo>
                    <a:cubicBezTo>
                      <a:pt x="3635" y="47431"/>
                      <a:pt x="3635" y="47431"/>
                      <a:pt x="3635" y="47431"/>
                    </a:cubicBezTo>
                    <a:close/>
                    <a:moveTo>
                      <a:pt x="18477" y="29216"/>
                    </a:moveTo>
                    <a:cubicBezTo>
                      <a:pt x="18477" y="44733"/>
                      <a:pt x="18477" y="44733"/>
                      <a:pt x="32644" y="44058"/>
                    </a:cubicBezTo>
                    <a:cubicBezTo>
                      <a:pt x="43439" y="44058"/>
                      <a:pt x="48836" y="38661"/>
                      <a:pt x="48836" y="29216"/>
                    </a:cubicBezTo>
                    <a:cubicBezTo>
                      <a:pt x="48836" y="20446"/>
                      <a:pt x="43439" y="15049"/>
                      <a:pt x="33319" y="15049"/>
                    </a:cubicBezTo>
                    <a:cubicBezTo>
                      <a:pt x="18477" y="14374"/>
                      <a:pt x="18477" y="14374"/>
                      <a:pt x="18477" y="29216"/>
                    </a:cubicBezTo>
                    <a:close/>
                  </a:path>
                </a:pathLst>
              </a:custGeom>
              <a:solidFill>
                <a:schemeClr val="accent5"/>
              </a:solidFill>
              <a:ln w="6739" cap="flat">
                <a:noFill/>
                <a:prstDash val="solid"/>
                <a:miter/>
              </a:ln>
            </p:spPr>
            <p:txBody>
              <a:bodyPr rtlCol="0" anchor="ctr"/>
              <a:lstStyle/>
              <a:p>
                <a:endParaRPr lang="fr-FR"/>
              </a:p>
            </p:txBody>
          </p:sp>
          <p:sp>
            <p:nvSpPr>
              <p:cNvPr id="102" name="Forme libre : forme 41">
                <a:extLst>
                  <a:ext uri="{FF2B5EF4-FFF2-40B4-BE49-F238E27FC236}">
                    <a16:creationId xmlns="" xmlns:a16="http://schemas.microsoft.com/office/drawing/2014/main" id="{8F7A2AEC-F974-0046-90E5-6B3F07AF0423}"/>
                  </a:ext>
                </a:extLst>
              </p:cNvPr>
              <p:cNvSpPr/>
              <p:nvPr/>
            </p:nvSpPr>
            <p:spPr>
              <a:xfrm>
                <a:off x="3064340" y="5270343"/>
                <a:ext cx="96152" cy="122375"/>
              </a:xfrm>
              <a:custGeom>
                <a:avLst/>
                <a:gdLst>
                  <a:gd name="connsiteX0" fmla="*/ 3580 w 74209"/>
                  <a:gd name="connsiteY0" fmla="*/ 48128 h 94449"/>
                  <a:gd name="connsiteX1" fmla="*/ 3580 w 74209"/>
                  <a:gd name="connsiteY1" fmla="*/ 10349 h 94449"/>
                  <a:gd name="connsiteX2" fmla="*/ 11001 w 74209"/>
                  <a:gd name="connsiteY2" fmla="*/ 4277 h 94449"/>
                  <a:gd name="connsiteX3" fmla="*/ 18422 w 74209"/>
                  <a:gd name="connsiteY3" fmla="*/ 10349 h 94449"/>
                  <a:gd name="connsiteX4" fmla="*/ 18422 w 74209"/>
                  <a:gd name="connsiteY4" fmla="*/ 31937 h 94449"/>
                  <a:gd name="connsiteX5" fmla="*/ 24494 w 74209"/>
                  <a:gd name="connsiteY5" fmla="*/ 38009 h 94449"/>
                  <a:gd name="connsiteX6" fmla="*/ 56876 w 74209"/>
                  <a:gd name="connsiteY6" fmla="*/ 38009 h 94449"/>
                  <a:gd name="connsiteX7" fmla="*/ 62273 w 74209"/>
                  <a:gd name="connsiteY7" fmla="*/ 32612 h 94449"/>
                  <a:gd name="connsiteX8" fmla="*/ 62273 w 74209"/>
                  <a:gd name="connsiteY8" fmla="*/ 8999 h 94449"/>
                  <a:gd name="connsiteX9" fmla="*/ 69694 w 74209"/>
                  <a:gd name="connsiteY9" fmla="*/ 3602 h 94449"/>
                  <a:gd name="connsiteX10" fmla="*/ 77115 w 74209"/>
                  <a:gd name="connsiteY10" fmla="*/ 8999 h 94449"/>
                  <a:gd name="connsiteX11" fmla="*/ 77115 w 74209"/>
                  <a:gd name="connsiteY11" fmla="*/ 85908 h 94449"/>
                  <a:gd name="connsiteX12" fmla="*/ 69020 w 74209"/>
                  <a:gd name="connsiteY12" fmla="*/ 91305 h 94449"/>
                  <a:gd name="connsiteX13" fmla="*/ 62273 w 74209"/>
                  <a:gd name="connsiteY13" fmla="*/ 85233 h 94449"/>
                  <a:gd name="connsiteX14" fmla="*/ 62273 w 74209"/>
                  <a:gd name="connsiteY14" fmla="*/ 57573 h 94449"/>
                  <a:gd name="connsiteX15" fmla="*/ 56876 w 74209"/>
                  <a:gd name="connsiteY15" fmla="*/ 52176 h 94449"/>
                  <a:gd name="connsiteX16" fmla="*/ 23819 w 74209"/>
                  <a:gd name="connsiteY16" fmla="*/ 52176 h 94449"/>
                  <a:gd name="connsiteX17" fmla="*/ 19097 w 74209"/>
                  <a:gd name="connsiteY17" fmla="*/ 57573 h 94449"/>
                  <a:gd name="connsiteX18" fmla="*/ 19097 w 74209"/>
                  <a:gd name="connsiteY18" fmla="*/ 85908 h 94449"/>
                  <a:gd name="connsiteX19" fmla="*/ 11001 w 74209"/>
                  <a:gd name="connsiteY19" fmla="*/ 91305 h 94449"/>
                  <a:gd name="connsiteX20" fmla="*/ 4255 w 74209"/>
                  <a:gd name="connsiteY20" fmla="*/ 85908 h 94449"/>
                  <a:gd name="connsiteX21" fmla="*/ 3580 w 74209"/>
                  <a:gd name="connsiteY21" fmla="*/ 48128 h 94449"/>
                  <a:gd name="connsiteX22" fmla="*/ 3580 w 74209"/>
                  <a:gd name="connsiteY22" fmla="*/ 48128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4209" h="94449">
                    <a:moveTo>
                      <a:pt x="3580" y="48128"/>
                    </a:moveTo>
                    <a:cubicBezTo>
                      <a:pt x="3580" y="35310"/>
                      <a:pt x="4255" y="22492"/>
                      <a:pt x="3580" y="10349"/>
                    </a:cubicBezTo>
                    <a:cubicBezTo>
                      <a:pt x="3580" y="3602"/>
                      <a:pt x="6953" y="4277"/>
                      <a:pt x="11001" y="4277"/>
                    </a:cubicBezTo>
                    <a:cubicBezTo>
                      <a:pt x="15723" y="4277"/>
                      <a:pt x="19097" y="4277"/>
                      <a:pt x="18422" y="10349"/>
                    </a:cubicBezTo>
                    <a:cubicBezTo>
                      <a:pt x="17747" y="17770"/>
                      <a:pt x="18422" y="25191"/>
                      <a:pt x="18422" y="31937"/>
                    </a:cubicBezTo>
                    <a:cubicBezTo>
                      <a:pt x="18422" y="35985"/>
                      <a:pt x="19097" y="38009"/>
                      <a:pt x="24494" y="38009"/>
                    </a:cubicBezTo>
                    <a:cubicBezTo>
                      <a:pt x="35288" y="37334"/>
                      <a:pt x="46082" y="38009"/>
                      <a:pt x="56876" y="38009"/>
                    </a:cubicBezTo>
                    <a:cubicBezTo>
                      <a:pt x="60924" y="38009"/>
                      <a:pt x="62948" y="36659"/>
                      <a:pt x="62273" y="32612"/>
                    </a:cubicBezTo>
                    <a:cubicBezTo>
                      <a:pt x="62273" y="24516"/>
                      <a:pt x="62273" y="17095"/>
                      <a:pt x="62273" y="8999"/>
                    </a:cubicBezTo>
                    <a:cubicBezTo>
                      <a:pt x="62273" y="2928"/>
                      <a:pt x="66321" y="4277"/>
                      <a:pt x="69694" y="3602"/>
                    </a:cubicBezTo>
                    <a:cubicBezTo>
                      <a:pt x="73067" y="3602"/>
                      <a:pt x="77115" y="2928"/>
                      <a:pt x="77115" y="8999"/>
                    </a:cubicBezTo>
                    <a:cubicBezTo>
                      <a:pt x="77115" y="34635"/>
                      <a:pt x="77115" y="60272"/>
                      <a:pt x="77115" y="85908"/>
                    </a:cubicBezTo>
                    <a:cubicBezTo>
                      <a:pt x="77115" y="92654"/>
                      <a:pt x="72393" y="90630"/>
                      <a:pt x="69020" y="91305"/>
                    </a:cubicBezTo>
                    <a:cubicBezTo>
                      <a:pt x="64972" y="91980"/>
                      <a:pt x="61599" y="91305"/>
                      <a:pt x="62273" y="85233"/>
                    </a:cubicBezTo>
                    <a:cubicBezTo>
                      <a:pt x="62948" y="75788"/>
                      <a:pt x="62273" y="67018"/>
                      <a:pt x="62273" y="57573"/>
                    </a:cubicBezTo>
                    <a:cubicBezTo>
                      <a:pt x="62273" y="53525"/>
                      <a:pt x="60924" y="52176"/>
                      <a:pt x="56876" y="52176"/>
                    </a:cubicBezTo>
                    <a:cubicBezTo>
                      <a:pt x="46082" y="52176"/>
                      <a:pt x="34613" y="52176"/>
                      <a:pt x="23819" y="52176"/>
                    </a:cubicBezTo>
                    <a:cubicBezTo>
                      <a:pt x="19771" y="52176"/>
                      <a:pt x="18422" y="53525"/>
                      <a:pt x="19097" y="57573"/>
                    </a:cubicBezTo>
                    <a:cubicBezTo>
                      <a:pt x="19097" y="67018"/>
                      <a:pt x="19097" y="76463"/>
                      <a:pt x="19097" y="85908"/>
                    </a:cubicBezTo>
                    <a:cubicBezTo>
                      <a:pt x="19771" y="92654"/>
                      <a:pt x="15049" y="91305"/>
                      <a:pt x="11001" y="91305"/>
                    </a:cubicBezTo>
                    <a:cubicBezTo>
                      <a:pt x="6953" y="91305"/>
                      <a:pt x="3580" y="91980"/>
                      <a:pt x="4255" y="85908"/>
                    </a:cubicBezTo>
                    <a:cubicBezTo>
                      <a:pt x="4255" y="73764"/>
                      <a:pt x="4255" y="60946"/>
                      <a:pt x="3580" y="48128"/>
                    </a:cubicBezTo>
                    <a:cubicBezTo>
                      <a:pt x="4255" y="48128"/>
                      <a:pt x="3580" y="48128"/>
                      <a:pt x="3580" y="48128"/>
                    </a:cubicBezTo>
                    <a:close/>
                  </a:path>
                </a:pathLst>
              </a:custGeom>
              <a:solidFill>
                <a:schemeClr val="accent5"/>
              </a:solidFill>
              <a:ln w="6739" cap="flat">
                <a:noFill/>
                <a:prstDash val="solid"/>
                <a:miter/>
              </a:ln>
            </p:spPr>
            <p:txBody>
              <a:bodyPr rtlCol="0" anchor="ctr"/>
              <a:lstStyle/>
              <a:p>
                <a:endParaRPr lang="fr-FR"/>
              </a:p>
            </p:txBody>
          </p:sp>
          <p:sp>
            <p:nvSpPr>
              <p:cNvPr id="103" name="Forme libre : forme 42">
                <a:extLst>
                  <a:ext uri="{FF2B5EF4-FFF2-40B4-BE49-F238E27FC236}">
                    <a16:creationId xmlns="" xmlns:a16="http://schemas.microsoft.com/office/drawing/2014/main" id="{9D933D0F-EE93-4F4E-A49C-03E296072598}"/>
                  </a:ext>
                </a:extLst>
              </p:cNvPr>
              <p:cNvSpPr/>
              <p:nvPr/>
            </p:nvSpPr>
            <p:spPr>
              <a:xfrm>
                <a:off x="2650012" y="5273726"/>
                <a:ext cx="104893" cy="122375"/>
              </a:xfrm>
              <a:custGeom>
                <a:avLst/>
                <a:gdLst>
                  <a:gd name="connsiteX0" fmla="*/ 76441 w 80956"/>
                  <a:gd name="connsiteY0" fmla="*/ 47541 h 94449"/>
                  <a:gd name="connsiteX1" fmla="*/ 76441 w 80956"/>
                  <a:gd name="connsiteY1" fmla="*/ 83972 h 94449"/>
                  <a:gd name="connsiteX2" fmla="*/ 69020 w 80956"/>
                  <a:gd name="connsiteY2" fmla="*/ 91393 h 94449"/>
                  <a:gd name="connsiteX3" fmla="*/ 61599 w 80956"/>
                  <a:gd name="connsiteY3" fmla="*/ 84646 h 94449"/>
                  <a:gd name="connsiteX4" fmla="*/ 61599 w 80956"/>
                  <a:gd name="connsiteY4" fmla="*/ 57661 h 94449"/>
                  <a:gd name="connsiteX5" fmla="*/ 56202 w 80956"/>
                  <a:gd name="connsiteY5" fmla="*/ 52264 h 94449"/>
                  <a:gd name="connsiteX6" fmla="*/ 23819 w 80956"/>
                  <a:gd name="connsiteY6" fmla="*/ 52264 h 94449"/>
                  <a:gd name="connsiteX7" fmla="*/ 18422 w 80956"/>
                  <a:gd name="connsiteY7" fmla="*/ 58336 h 94449"/>
                  <a:gd name="connsiteX8" fmla="*/ 18422 w 80956"/>
                  <a:gd name="connsiteY8" fmla="*/ 85996 h 94449"/>
                  <a:gd name="connsiteX9" fmla="*/ 11001 w 80956"/>
                  <a:gd name="connsiteY9" fmla="*/ 91393 h 94449"/>
                  <a:gd name="connsiteX10" fmla="*/ 3580 w 80956"/>
                  <a:gd name="connsiteY10" fmla="*/ 86670 h 94449"/>
                  <a:gd name="connsiteX11" fmla="*/ 3580 w 80956"/>
                  <a:gd name="connsiteY11" fmla="*/ 9762 h 94449"/>
                  <a:gd name="connsiteX12" fmla="*/ 11001 w 80956"/>
                  <a:gd name="connsiteY12" fmla="*/ 4365 h 94449"/>
                  <a:gd name="connsiteX13" fmla="*/ 19097 w 80956"/>
                  <a:gd name="connsiteY13" fmla="*/ 9762 h 94449"/>
                  <a:gd name="connsiteX14" fmla="*/ 19097 w 80956"/>
                  <a:gd name="connsiteY14" fmla="*/ 31350 h 94449"/>
                  <a:gd name="connsiteX15" fmla="*/ 25168 w 80956"/>
                  <a:gd name="connsiteY15" fmla="*/ 38097 h 94449"/>
                  <a:gd name="connsiteX16" fmla="*/ 56876 w 80956"/>
                  <a:gd name="connsiteY16" fmla="*/ 38097 h 94449"/>
                  <a:gd name="connsiteX17" fmla="*/ 62948 w 80956"/>
                  <a:gd name="connsiteY17" fmla="*/ 32025 h 94449"/>
                  <a:gd name="connsiteX18" fmla="*/ 62948 w 80956"/>
                  <a:gd name="connsiteY18" fmla="*/ 9087 h 94449"/>
                  <a:gd name="connsiteX19" fmla="*/ 70369 w 80956"/>
                  <a:gd name="connsiteY19" fmla="*/ 3690 h 94449"/>
                  <a:gd name="connsiteX20" fmla="*/ 77790 w 80956"/>
                  <a:gd name="connsiteY20" fmla="*/ 9087 h 94449"/>
                  <a:gd name="connsiteX21" fmla="*/ 76441 w 80956"/>
                  <a:gd name="connsiteY21" fmla="*/ 47541 h 94449"/>
                  <a:gd name="connsiteX22" fmla="*/ 76441 w 80956"/>
                  <a:gd name="connsiteY22" fmla="*/ 47541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0956" h="94449">
                    <a:moveTo>
                      <a:pt x="76441" y="47541"/>
                    </a:moveTo>
                    <a:cubicBezTo>
                      <a:pt x="76441" y="59685"/>
                      <a:pt x="76441" y="71828"/>
                      <a:pt x="76441" y="83972"/>
                    </a:cubicBezTo>
                    <a:cubicBezTo>
                      <a:pt x="76441" y="90044"/>
                      <a:pt x="74417" y="91393"/>
                      <a:pt x="69020" y="91393"/>
                    </a:cubicBezTo>
                    <a:cubicBezTo>
                      <a:pt x="63622" y="91393"/>
                      <a:pt x="60924" y="90718"/>
                      <a:pt x="61599" y="84646"/>
                    </a:cubicBezTo>
                    <a:cubicBezTo>
                      <a:pt x="62273" y="75876"/>
                      <a:pt x="61599" y="67106"/>
                      <a:pt x="61599" y="57661"/>
                    </a:cubicBezTo>
                    <a:cubicBezTo>
                      <a:pt x="61599" y="53613"/>
                      <a:pt x="60249" y="52264"/>
                      <a:pt x="56202" y="52264"/>
                    </a:cubicBezTo>
                    <a:cubicBezTo>
                      <a:pt x="45407" y="52264"/>
                      <a:pt x="34613" y="52939"/>
                      <a:pt x="23819" y="52264"/>
                    </a:cubicBezTo>
                    <a:cubicBezTo>
                      <a:pt x="19097" y="52264"/>
                      <a:pt x="17747" y="54288"/>
                      <a:pt x="18422" y="58336"/>
                    </a:cubicBezTo>
                    <a:cubicBezTo>
                      <a:pt x="18422" y="67781"/>
                      <a:pt x="18422" y="76551"/>
                      <a:pt x="18422" y="85996"/>
                    </a:cubicBezTo>
                    <a:cubicBezTo>
                      <a:pt x="18422" y="92067"/>
                      <a:pt x="14374" y="91393"/>
                      <a:pt x="11001" y="91393"/>
                    </a:cubicBezTo>
                    <a:cubicBezTo>
                      <a:pt x="7628" y="91393"/>
                      <a:pt x="3580" y="92742"/>
                      <a:pt x="3580" y="86670"/>
                    </a:cubicBezTo>
                    <a:cubicBezTo>
                      <a:pt x="3580" y="61034"/>
                      <a:pt x="3580" y="35398"/>
                      <a:pt x="3580" y="9762"/>
                    </a:cubicBezTo>
                    <a:cubicBezTo>
                      <a:pt x="3580" y="3690"/>
                      <a:pt x="6953" y="4365"/>
                      <a:pt x="11001" y="4365"/>
                    </a:cubicBezTo>
                    <a:cubicBezTo>
                      <a:pt x="15049" y="4365"/>
                      <a:pt x="19097" y="3690"/>
                      <a:pt x="19097" y="9762"/>
                    </a:cubicBezTo>
                    <a:cubicBezTo>
                      <a:pt x="18422" y="17183"/>
                      <a:pt x="19097" y="24604"/>
                      <a:pt x="19097" y="31350"/>
                    </a:cubicBezTo>
                    <a:cubicBezTo>
                      <a:pt x="19097" y="36073"/>
                      <a:pt x="20446" y="38097"/>
                      <a:pt x="25168" y="38097"/>
                    </a:cubicBezTo>
                    <a:cubicBezTo>
                      <a:pt x="35962" y="37422"/>
                      <a:pt x="46082" y="37422"/>
                      <a:pt x="56876" y="38097"/>
                    </a:cubicBezTo>
                    <a:cubicBezTo>
                      <a:pt x="61599" y="38097"/>
                      <a:pt x="62948" y="36747"/>
                      <a:pt x="62948" y="32025"/>
                    </a:cubicBezTo>
                    <a:cubicBezTo>
                      <a:pt x="62948" y="24604"/>
                      <a:pt x="62948" y="17183"/>
                      <a:pt x="62948" y="9087"/>
                    </a:cubicBezTo>
                    <a:cubicBezTo>
                      <a:pt x="62273" y="3015"/>
                      <a:pt x="66321" y="3690"/>
                      <a:pt x="70369" y="3690"/>
                    </a:cubicBezTo>
                    <a:cubicBezTo>
                      <a:pt x="73742" y="3690"/>
                      <a:pt x="77790" y="2341"/>
                      <a:pt x="77790" y="9087"/>
                    </a:cubicBezTo>
                    <a:cubicBezTo>
                      <a:pt x="75766" y="21231"/>
                      <a:pt x="75766" y="34049"/>
                      <a:pt x="76441" y="47541"/>
                    </a:cubicBezTo>
                    <a:cubicBezTo>
                      <a:pt x="76441" y="47541"/>
                      <a:pt x="76441" y="47541"/>
                      <a:pt x="76441" y="47541"/>
                    </a:cubicBezTo>
                    <a:close/>
                  </a:path>
                </a:pathLst>
              </a:custGeom>
              <a:solidFill>
                <a:schemeClr val="accent5"/>
              </a:solidFill>
              <a:ln w="6739" cap="flat">
                <a:noFill/>
                <a:prstDash val="solid"/>
                <a:miter/>
              </a:ln>
            </p:spPr>
            <p:txBody>
              <a:bodyPr rtlCol="0" anchor="ctr"/>
              <a:lstStyle/>
              <a:p>
                <a:endParaRPr lang="fr-FR"/>
              </a:p>
            </p:txBody>
          </p:sp>
          <p:sp>
            <p:nvSpPr>
              <p:cNvPr id="104" name="Forme libre : forme 44">
                <a:extLst>
                  <a:ext uri="{FF2B5EF4-FFF2-40B4-BE49-F238E27FC236}">
                    <a16:creationId xmlns="" xmlns:a16="http://schemas.microsoft.com/office/drawing/2014/main" id="{A8E23CD5-4E26-B049-854C-A2D52CA6610C}"/>
                  </a:ext>
                </a:extLst>
              </p:cNvPr>
              <p:cNvSpPr/>
              <p:nvPr/>
            </p:nvSpPr>
            <p:spPr>
              <a:xfrm>
                <a:off x="2770639" y="5272995"/>
                <a:ext cx="78670" cy="113635"/>
              </a:xfrm>
              <a:custGeom>
                <a:avLst/>
                <a:gdLst>
                  <a:gd name="connsiteX0" fmla="*/ 3580 w 60717"/>
                  <a:gd name="connsiteY0" fmla="*/ 47431 h 87702"/>
                  <a:gd name="connsiteX1" fmla="*/ 3580 w 60717"/>
                  <a:gd name="connsiteY1" fmla="*/ 10326 h 87702"/>
                  <a:gd name="connsiteX2" fmla="*/ 10326 w 60717"/>
                  <a:gd name="connsiteY2" fmla="*/ 3580 h 87702"/>
                  <a:gd name="connsiteX3" fmla="*/ 53503 w 60717"/>
                  <a:gd name="connsiteY3" fmla="*/ 3580 h 87702"/>
                  <a:gd name="connsiteX4" fmla="*/ 59575 w 60717"/>
                  <a:gd name="connsiteY4" fmla="*/ 11001 h 87702"/>
                  <a:gd name="connsiteX5" fmla="*/ 53503 w 60717"/>
                  <a:gd name="connsiteY5" fmla="*/ 18422 h 87702"/>
                  <a:gd name="connsiteX6" fmla="*/ 25168 w 60717"/>
                  <a:gd name="connsiteY6" fmla="*/ 18422 h 87702"/>
                  <a:gd name="connsiteX7" fmla="*/ 19771 w 60717"/>
                  <a:gd name="connsiteY7" fmla="*/ 23819 h 87702"/>
                  <a:gd name="connsiteX8" fmla="*/ 33939 w 60717"/>
                  <a:gd name="connsiteY8" fmla="*/ 38661 h 87702"/>
                  <a:gd name="connsiteX9" fmla="*/ 42034 w 60717"/>
                  <a:gd name="connsiteY9" fmla="*/ 38661 h 87702"/>
                  <a:gd name="connsiteX10" fmla="*/ 51479 w 60717"/>
                  <a:gd name="connsiteY10" fmla="*/ 50130 h 87702"/>
                  <a:gd name="connsiteX11" fmla="*/ 46082 w 60717"/>
                  <a:gd name="connsiteY11" fmla="*/ 53503 h 87702"/>
                  <a:gd name="connsiteX12" fmla="*/ 26517 w 60717"/>
                  <a:gd name="connsiteY12" fmla="*/ 53503 h 87702"/>
                  <a:gd name="connsiteX13" fmla="*/ 19771 w 60717"/>
                  <a:gd name="connsiteY13" fmla="*/ 59575 h 87702"/>
                  <a:gd name="connsiteX14" fmla="*/ 35288 w 60717"/>
                  <a:gd name="connsiteY14" fmla="*/ 75766 h 87702"/>
                  <a:gd name="connsiteX15" fmla="*/ 55527 w 60717"/>
                  <a:gd name="connsiteY15" fmla="*/ 75766 h 87702"/>
                  <a:gd name="connsiteX16" fmla="*/ 61599 w 60717"/>
                  <a:gd name="connsiteY16" fmla="*/ 82512 h 87702"/>
                  <a:gd name="connsiteX17" fmla="*/ 56202 w 60717"/>
                  <a:gd name="connsiteY17" fmla="*/ 90608 h 87702"/>
                  <a:gd name="connsiteX18" fmla="*/ 10326 w 60717"/>
                  <a:gd name="connsiteY18" fmla="*/ 90608 h 87702"/>
                  <a:gd name="connsiteX19" fmla="*/ 5604 w 60717"/>
                  <a:gd name="connsiteY19" fmla="*/ 84536 h 87702"/>
                  <a:gd name="connsiteX20" fmla="*/ 3580 w 60717"/>
                  <a:gd name="connsiteY20" fmla="*/ 47431 h 87702"/>
                  <a:gd name="connsiteX21" fmla="*/ 3580 w 60717"/>
                  <a:gd name="connsiteY21" fmla="*/ 47431 h 87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717" h="87702">
                    <a:moveTo>
                      <a:pt x="3580" y="47431"/>
                    </a:moveTo>
                    <a:cubicBezTo>
                      <a:pt x="3580" y="35288"/>
                      <a:pt x="3580" y="22470"/>
                      <a:pt x="3580" y="10326"/>
                    </a:cubicBezTo>
                    <a:cubicBezTo>
                      <a:pt x="3580" y="5604"/>
                      <a:pt x="4929" y="3580"/>
                      <a:pt x="10326" y="3580"/>
                    </a:cubicBezTo>
                    <a:cubicBezTo>
                      <a:pt x="24494" y="3580"/>
                      <a:pt x="38661" y="3580"/>
                      <a:pt x="53503" y="3580"/>
                    </a:cubicBezTo>
                    <a:cubicBezTo>
                      <a:pt x="59575" y="3580"/>
                      <a:pt x="59575" y="6953"/>
                      <a:pt x="59575" y="11001"/>
                    </a:cubicBezTo>
                    <a:cubicBezTo>
                      <a:pt x="59575" y="15723"/>
                      <a:pt x="58900" y="18422"/>
                      <a:pt x="53503" y="18422"/>
                    </a:cubicBezTo>
                    <a:cubicBezTo>
                      <a:pt x="44058" y="17747"/>
                      <a:pt x="34613" y="18422"/>
                      <a:pt x="25168" y="18422"/>
                    </a:cubicBezTo>
                    <a:cubicBezTo>
                      <a:pt x="21120" y="18422"/>
                      <a:pt x="19771" y="19771"/>
                      <a:pt x="19771" y="23819"/>
                    </a:cubicBezTo>
                    <a:cubicBezTo>
                      <a:pt x="19771" y="42709"/>
                      <a:pt x="18422" y="38661"/>
                      <a:pt x="33939" y="38661"/>
                    </a:cubicBezTo>
                    <a:cubicBezTo>
                      <a:pt x="36637" y="38661"/>
                      <a:pt x="39336" y="38661"/>
                      <a:pt x="42034" y="38661"/>
                    </a:cubicBezTo>
                    <a:cubicBezTo>
                      <a:pt x="50804" y="38661"/>
                      <a:pt x="52828" y="41360"/>
                      <a:pt x="51479" y="50130"/>
                    </a:cubicBezTo>
                    <a:cubicBezTo>
                      <a:pt x="50804" y="53503"/>
                      <a:pt x="48781" y="53503"/>
                      <a:pt x="46082" y="53503"/>
                    </a:cubicBezTo>
                    <a:cubicBezTo>
                      <a:pt x="39336" y="53503"/>
                      <a:pt x="33264" y="53503"/>
                      <a:pt x="26517" y="53503"/>
                    </a:cubicBezTo>
                    <a:cubicBezTo>
                      <a:pt x="21795" y="53503"/>
                      <a:pt x="19771" y="54852"/>
                      <a:pt x="19771" y="59575"/>
                    </a:cubicBezTo>
                    <a:cubicBezTo>
                      <a:pt x="20446" y="79139"/>
                      <a:pt x="17747" y="75091"/>
                      <a:pt x="35288" y="75766"/>
                    </a:cubicBezTo>
                    <a:cubicBezTo>
                      <a:pt x="42034" y="75766"/>
                      <a:pt x="48781" y="75766"/>
                      <a:pt x="55527" y="75766"/>
                    </a:cubicBezTo>
                    <a:cubicBezTo>
                      <a:pt x="60924" y="75766"/>
                      <a:pt x="62273" y="77790"/>
                      <a:pt x="61599" y="82512"/>
                    </a:cubicBezTo>
                    <a:cubicBezTo>
                      <a:pt x="61599" y="86560"/>
                      <a:pt x="62948" y="90608"/>
                      <a:pt x="56202" y="90608"/>
                    </a:cubicBezTo>
                    <a:cubicBezTo>
                      <a:pt x="40685" y="90608"/>
                      <a:pt x="25168" y="90608"/>
                      <a:pt x="10326" y="90608"/>
                    </a:cubicBezTo>
                    <a:cubicBezTo>
                      <a:pt x="5604" y="90608"/>
                      <a:pt x="5604" y="87909"/>
                      <a:pt x="5604" y="84536"/>
                    </a:cubicBezTo>
                    <a:cubicBezTo>
                      <a:pt x="4254" y="72393"/>
                      <a:pt x="4254" y="59575"/>
                      <a:pt x="3580" y="47431"/>
                    </a:cubicBezTo>
                    <a:cubicBezTo>
                      <a:pt x="4254" y="47431"/>
                      <a:pt x="3580" y="47431"/>
                      <a:pt x="3580" y="47431"/>
                    </a:cubicBezTo>
                    <a:close/>
                  </a:path>
                </a:pathLst>
              </a:custGeom>
              <a:solidFill>
                <a:schemeClr val="accent5"/>
              </a:solidFill>
              <a:ln w="6739" cap="flat">
                <a:noFill/>
                <a:prstDash val="solid"/>
                <a:miter/>
              </a:ln>
            </p:spPr>
            <p:txBody>
              <a:bodyPr rtlCol="0" anchor="ctr"/>
              <a:lstStyle/>
              <a:p>
                <a:endParaRPr lang="fr-FR"/>
              </a:p>
            </p:txBody>
          </p:sp>
          <p:sp>
            <p:nvSpPr>
              <p:cNvPr id="105" name="Forme libre : forme 50">
                <a:extLst>
                  <a:ext uri="{FF2B5EF4-FFF2-40B4-BE49-F238E27FC236}">
                    <a16:creationId xmlns="" xmlns:a16="http://schemas.microsoft.com/office/drawing/2014/main" id="{1E2DFFCB-CF29-7A43-8BAA-FC18D0A619FD}"/>
                  </a:ext>
                </a:extLst>
              </p:cNvPr>
              <p:cNvSpPr/>
              <p:nvPr/>
            </p:nvSpPr>
            <p:spPr>
              <a:xfrm>
                <a:off x="4073807" y="5266479"/>
                <a:ext cx="96152" cy="122375"/>
              </a:xfrm>
              <a:custGeom>
                <a:avLst/>
                <a:gdLst>
                  <a:gd name="connsiteX0" fmla="*/ 76543 w 74209"/>
                  <a:gd name="connsiteY0" fmla="*/ 37618 h 94449"/>
                  <a:gd name="connsiteX1" fmla="*/ 75194 w 74209"/>
                  <a:gd name="connsiteY1" fmla="*/ 65953 h 94449"/>
                  <a:gd name="connsiteX2" fmla="*/ 38763 w 74209"/>
                  <a:gd name="connsiteY2" fmla="*/ 92938 h 94449"/>
                  <a:gd name="connsiteX3" fmla="*/ 5032 w 74209"/>
                  <a:gd name="connsiteY3" fmla="*/ 64604 h 94449"/>
                  <a:gd name="connsiteX4" fmla="*/ 3682 w 74209"/>
                  <a:gd name="connsiteY4" fmla="*/ 7934 h 94449"/>
                  <a:gd name="connsiteX5" fmla="*/ 11778 w 74209"/>
                  <a:gd name="connsiteY5" fmla="*/ 3886 h 94449"/>
                  <a:gd name="connsiteX6" fmla="*/ 17850 w 74209"/>
                  <a:gd name="connsiteY6" fmla="*/ 8609 h 94449"/>
                  <a:gd name="connsiteX7" fmla="*/ 17850 w 74209"/>
                  <a:gd name="connsiteY7" fmla="*/ 45039 h 94449"/>
                  <a:gd name="connsiteX8" fmla="*/ 19199 w 74209"/>
                  <a:gd name="connsiteY8" fmla="*/ 61230 h 94449"/>
                  <a:gd name="connsiteX9" fmla="*/ 39438 w 74209"/>
                  <a:gd name="connsiteY9" fmla="*/ 78096 h 94449"/>
                  <a:gd name="connsiteX10" fmla="*/ 59677 w 74209"/>
                  <a:gd name="connsiteY10" fmla="*/ 61230 h 94449"/>
                  <a:gd name="connsiteX11" fmla="*/ 61026 w 74209"/>
                  <a:gd name="connsiteY11" fmla="*/ 43690 h 94449"/>
                  <a:gd name="connsiteX12" fmla="*/ 61026 w 74209"/>
                  <a:gd name="connsiteY12" fmla="*/ 9958 h 94449"/>
                  <a:gd name="connsiteX13" fmla="*/ 68447 w 74209"/>
                  <a:gd name="connsiteY13" fmla="*/ 3886 h 94449"/>
                  <a:gd name="connsiteX14" fmla="*/ 75868 w 74209"/>
                  <a:gd name="connsiteY14" fmla="*/ 9958 h 94449"/>
                  <a:gd name="connsiteX15" fmla="*/ 76543 w 74209"/>
                  <a:gd name="connsiteY15" fmla="*/ 37618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209" h="94449">
                    <a:moveTo>
                      <a:pt x="76543" y="37618"/>
                    </a:moveTo>
                    <a:cubicBezTo>
                      <a:pt x="75868" y="45039"/>
                      <a:pt x="77892" y="55159"/>
                      <a:pt x="75194" y="65953"/>
                    </a:cubicBezTo>
                    <a:cubicBezTo>
                      <a:pt x="71146" y="84168"/>
                      <a:pt x="59002" y="93613"/>
                      <a:pt x="38763" y="92938"/>
                    </a:cubicBezTo>
                    <a:cubicBezTo>
                      <a:pt x="19873" y="92938"/>
                      <a:pt x="7730" y="82819"/>
                      <a:pt x="5032" y="64604"/>
                    </a:cubicBezTo>
                    <a:cubicBezTo>
                      <a:pt x="2333" y="45714"/>
                      <a:pt x="4357" y="26824"/>
                      <a:pt x="3682" y="7934"/>
                    </a:cubicBezTo>
                    <a:cubicBezTo>
                      <a:pt x="3682" y="1188"/>
                      <a:pt x="9079" y="4561"/>
                      <a:pt x="11778" y="3886"/>
                    </a:cubicBezTo>
                    <a:cubicBezTo>
                      <a:pt x="15151" y="3212"/>
                      <a:pt x="17850" y="3212"/>
                      <a:pt x="17850" y="8609"/>
                    </a:cubicBezTo>
                    <a:cubicBezTo>
                      <a:pt x="17850" y="20752"/>
                      <a:pt x="17850" y="32896"/>
                      <a:pt x="17850" y="45039"/>
                    </a:cubicBezTo>
                    <a:cubicBezTo>
                      <a:pt x="17850" y="50436"/>
                      <a:pt x="18524" y="55833"/>
                      <a:pt x="19199" y="61230"/>
                    </a:cubicBezTo>
                    <a:cubicBezTo>
                      <a:pt x="21223" y="72699"/>
                      <a:pt x="27969" y="78096"/>
                      <a:pt x="39438" y="78096"/>
                    </a:cubicBezTo>
                    <a:cubicBezTo>
                      <a:pt x="50232" y="78096"/>
                      <a:pt x="57653" y="72025"/>
                      <a:pt x="59677" y="61230"/>
                    </a:cubicBezTo>
                    <a:cubicBezTo>
                      <a:pt x="61026" y="55159"/>
                      <a:pt x="61026" y="49762"/>
                      <a:pt x="61026" y="43690"/>
                    </a:cubicBezTo>
                    <a:cubicBezTo>
                      <a:pt x="61026" y="32221"/>
                      <a:pt x="61026" y="20752"/>
                      <a:pt x="61026" y="9958"/>
                    </a:cubicBezTo>
                    <a:cubicBezTo>
                      <a:pt x="61026" y="3212"/>
                      <a:pt x="64399" y="3886"/>
                      <a:pt x="68447" y="3886"/>
                    </a:cubicBezTo>
                    <a:cubicBezTo>
                      <a:pt x="73170" y="3886"/>
                      <a:pt x="76543" y="3886"/>
                      <a:pt x="75868" y="9958"/>
                    </a:cubicBezTo>
                    <a:cubicBezTo>
                      <a:pt x="75868" y="18054"/>
                      <a:pt x="76543" y="26149"/>
                      <a:pt x="76543" y="37618"/>
                    </a:cubicBezTo>
                    <a:close/>
                  </a:path>
                </a:pathLst>
              </a:custGeom>
              <a:solidFill>
                <a:schemeClr val="accent5"/>
              </a:solidFill>
              <a:ln w="6739" cap="flat">
                <a:noFill/>
                <a:prstDash val="solid"/>
                <a:miter/>
              </a:ln>
            </p:spPr>
            <p:txBody>
              <a:bodyPr rtlCol="0" anchor="ctr"/>
              <a:lstStyle/>
              <a:p>
                <a:endParaRPr lang="fr-FR"/>
              </a:p>
            </p:txBody>
          </p:sp>
          <p:sp>
            <p:nvSpPr>
              <p:cNvPr id="106" name="Forme libre : forme 51">
                <a:extLst>
                  <a:ext uri="{FF2B5EF4-FFF2-40B4-BE49-F238E27FC236}">
                    <a16:creationId xmlns="" xmlns:a16="http://schemas.microsoft.com/office/drawing/2014/main" id="{87D13929-1CD3-EE4F-874A-A3B3E49F68DF}"/>
                  </a:ext>
                </a:extLst>
              </p:cNvPr>
              <p:cNvSpPr/>
              <p:nvPr/>
            </p:nvSpPr>
            <p:spPr>
              <a:xfrm>
                <a:off x="4310824" y="5266002"/>
                <a:ext cx="78670" cy="122375"/>
              </a:xfrm>
              <a:custGeom>
                <a:avLst/>
                <a:gdLst>
                  <a:gd name="connsiteX0" fmla="*/ 3580 w 60717"/>
                  <a:gd name="connsiteY0" fmla="*/ 47431 h 94449"/>
                  <a:gd name="connsiteX1" fmla="*/ 3580 w 60717"/>
                  <a:gd name="connsiteY1" fmla="*/ 10326 h 94449"/>
                  <a:gd name="connsiteX2" fmla="*/ 9652 w 60717"/>
                  <a:gd name="connsiteY2" fmla="*/ 3580 h 94449"/>
                  <a:gd name="connsiteX3" fmla="*/ 52828 w 60717"/>
                  <a:gd name="connsiteY3" fmla="*/ 3580 h 94449"/>
                  <a:gd name="connsiteX4" fmla="*/ 58900 w 60717"/>
                  <a:gd name="connsiteY4" fmla="*/ 11001 h 94449"/>
                  <a:gd name="connsiteX5" fmla="*/ 52828 w 60717"/>
                  <a:gd name="connsiteY5" fmla="*/ 18422 h 94449"/>
                  <a:gd name="connsiteX6" fmla="*/ 24494 w 60717"/>
                  <a:gd name="connsiteY6" fmla="*/ 18422 h 94449"/>
                  <a:gd name="connsiteX7" fmla="*/ 18422 w 60717"/>
                  <a:gd name="connsiteY7" fmla="*/ 23819 h 94449"/>
                  <a:gd name="connsiteX8" fmla="*/ 32589 w 60717"/>
                  <a:gd name="connsiteY8" fmla="*/ 39336 h 94449"/>
                  <a:gd name="connsiteX9" fmla="*/ 40685 w 60717"/>
                  <a:gd name="connsiteY9" fmla="*/ 39336 h 94449"/>
                  <a:gd name="connsiteX10" fmla="*/ 49455 w 60717"/>
                  <a:gd name="connsiteY10" fmla="*/ 48781 h 94449"/>
                  <a:gd name="connsiteX11" fmla="*/ 44058 w 60717"/>
                  <a:gd name="connsiteY11" fmla="*/ 53503 h 94449"/>
                  <a:gd name="connsiteX12" fmla="*/ 24494 w 60717"/>
                  <a:gd name="connsiteY12" fmla="*/ 53503 h 94449"/>
                  <a:gd name="connsiteX13" fmla="*/ 18422 w 60717"/>
                  <a:gd name="connsiteY13" fmla="*/ 59575 h 94449"/>
                  <a:gd name="connsiteX14" fmla="*/ 34613 w 60717"/>
                  <a:gd name="connsiteY14" fmla="*/ 76441 h 94449"/>
                  <a:gd name="connsiteX15" fmla="*/ 52154 w 60717"/>
                  <a:gd name="connsiteY15" fmla="*/ 76441 h 94449"/>
                  <a:gd name="connsiteX16" fmla="*/ 60249 w 60717"/>
                  <a:gd name="connsiteY16" fmla="*/ 83862 h 94449"/>
                  <a:gd name="connsiteX17" fmla="*/ 52154 w 60717"/>
                  <a:gd name="connsiteY17" fmla="*/ 91283 h 94449"/>
                  <a:gd name="connsiteX18" fmla="*/ 11001 w 60717"/>
                  <a:gd name="connsiteY18" fmla="*/ 91957 h 94449"/>
                  <a:gd name="connsiteX19" fmla="*/ 3580 w 60717"/>
                  <a:gd name="connsiteY19" fmla="*/ 83862 h 94449"/>
                  <a:gd name="connsiteX20" fmla="*/ 3580 w 60717"/>
                  <a:gd name="connsiteY20" fmla="*/ 47431 h 94449"/>
                  <a:gd name="connsiteX21" fmla="*/ 3580 w 60717"/>
                  <a:gd name="connsiteY21" fmla="*/ 47431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717" h="94449">
                    <a:moveTo>
                      <a:pt x="3580" y="47431"/>
                    </a:moveTo>
                    <a:cubicBezTo>
                      <a:pt x="3580" y="35288"/>
                      <a:pt x="3580" y="22470"/>
                      <a:pt x="3580" y="10326"/>
                    </a:cubicBezTo>
                    <a:cubicBezTo>
                      <a:pt x="3580" y="5604"/>
                      <a:pt x="4255" y="3580"/>
                      <a:pt x="9652" y="3580"/>
                    </a:cubicBezTo>
                    <a:cubicBezTo>
                      <a:pt x="23819" y="3580"/>
                      <a:pt x="37986" y="3580"/>
                      <a:pt x="52828" y="3580"/>
                    </a:cubicBezTo>
                    <a:cubicBezTo>
                      <a:pt x="58900" y="3580"/>
                      <a:pt x="58900" y="6953"/>
                      <a:pt x="58900" y="11001"/>
                    </a:cubicBezTo>
                    <a:cubicBezTo>
                      <a:pt x="58900" y="15723"/>
                      <a:pt x="58900" y="18422"/>
                      <a:pt x="52828" y="18422"/>
                    </a:cubicBezTo>
                    <a:cubicBezTo>
                      <a:pt x="43383" y="17747"/>
                      <a:pt x="33939" y="18422"/>
                      <a:pt x="24494" y="18422"/>
                    </a:cubicBezTo>
                    <a:cubicBezTo>
                      <a:pt x="20446" y="18422"/>
                      <a:pt x="19096" y="19771"/>
                      <a:pt x="18422" y="23819"/>
                    </a:cubicBezTo>
                    <a:cubicBezTo>
                      <a:pt x="17747" y="39336"/>
                      <a:pt x="17747" y="39336"/>
                      <a:pt x="32589" y="39336"/>
                    </a:cubicBezTo>
                    <a:cubicBezTo>
                      <a:pt x="35288" y="39336"/>
                      <a:pt x="37986" y="40010"/>
                      <a:pt x="40685" y="39336"/>
                    </a:cubicBezTo>
                    <a:cubicBezTo>
                      <a:pt x="48781" y="37986"/>
                      <a:pt x="50130" y="42709"/>
                      <a:pt x="49455" y="48781"/>
                    </a:cubicBezTo>
                    <a:cubicBezTo>
                      <a:pt x="49455" y="52828"/>
                      <a:pt x="47431" y="53503"/>
                      <a:pt x="44058" y="53503"/>
                    </a:cubicBezTo>
                    <a:cubicBezTo>
                      <a:pt x="37312" y="53503"/>
                      <a:pt x="31240" y="53503"/>
                      <a:pt x="24494" y="53503"/>
                    </a:cubicBezTo>
                    <a:cubicBezTo>
                      <a:pt x="20446" y="53503"/>
                      <a:pt x="18422" y="54178"/>
                      <a:pt x="18422" y="59575"/>
                    </a:cubicBezTo>
                    <a:cubicBezTo>
                      <a:pt x="17747" y="76441"/>
                      <a:pt x="17747" y="76441"/>
                      <a:pt x="34613" y="76441"/>
                    </a:cubicBezTo>
                    <a:cubicBezTo>
                      <a:pt x="40685" y="76441"/>
                      <a:pt x="46757" y="76441"/>
                      <a:pt x="52154" y="76441"/>
                    </a:cubicBezTo>
                    <a:cubicBezTo>
                      <a:pt x="58225" y="75766"/>
                      <a:pt x="60249" y="77790"/>
                      <a:pt x="60249" y="83862"/>
                    </a:cubicBezTo>
                    <a:cubicBezTo>
                      <a:pt x="60249" y="90608"/>
                      <a:pt x="57551" y="91283"/>
                      <a:pt x="52154" y="91283"/>
                    </a:cubicBezTo>
                    <a:cubicBezTo>
                      <a:pt x="38661" y="91283"/>
                      <a:pt x="24494" y="91283"/>
                      <a:pt x="11001" y="91957"/>
                    </a:cubicBezTo>
                    <a:cubicBezTo>
                      <a:pt x="4929" y="91957"/>
                      <a:pt x="3580" y="89933"/>
                      <a:pt x="3580" y="83862"/>
                    </a:cubicBezTo>
                    <a:cubicBezTo>
                      <a:pt x="4255" y="71718"/>
                      <a:pt x="3580" y="59575"/>
                      <a:pt x="3580" y="47431"/>
                    </a:cubicBezTo>
                    <a:cubicBezTo>
                      <a:pt x="3580" y="47431"/>
                      <a:pt x="3580" y="47431"/>
                      <a:pt x="3580" y="47431"/>
                    </a:cubicBezTo>
                    <a:close/>
                  </a:path>
                </a:pathLst>
              </a:custGeom>
              <a:solidFill>
                <a:schemeClr val="accent5"/>
              </a:solidFill>
              <a:ln w="6739" cap="flat">
                <a:noFill/>
                <a:prstDash val="solid"/>
                <a:miter/>
              </a:ln>
            </p:spPr>
            <p:txBody>
              <a:bodyPr rtlCol="0" anchor="ctr"/>
              <a:lstStyle/>
              <a:p>
                <a:endParaRPr lang="fr-FR"/>
              </a:p>
            </p:txBody>
          </p:sp>
          <p:sp>
            <p:nvSpPr>
              <p:cNvPr id="107" name="Forme libre : forme 53">
                <a:extLst>
                  <a:ext uri="{FF2B5EF4-FFF2-40B4-BE49-F238E27FC236}">
                    <a16:creationId xmlns="" xmlns:a16="http://schemas.microsoft.com/office/drawing/2014/main" id="{7536E4EA-1974-2D4F-8C34-24BB78C91C29}"/>
                  </a:ext>
                </a:extLst>
              </p:cNvPr>
              <p:cNvSpPr/>
              <p:nvPr/>
            </p:nvSpPr>
            <p:spPr>
              <a:xfrm>
                <a:off x="3892999" y="5267750"/>
                <a:ext cx="78670" cy="113635"/>
              </a:xfrm>
              <a:custGeom>
                <a:avLst/>
                <a:gdLst>
                  <a:gd name="connsiteX0" fmla="*/ 3580 w 60717"/>
                  <a:gd name="connsiteY0" fmla="*/ 47431 h 87702"/>
                  <a:gd name="connsiteX1" fmla="*/ 3580 w 60717"/>
                  <a:gd name="connsiteY1" fmla="*/ 10326 h 87702"/>
                  <a:gd name="connsiteX2" fmla="*/ 9652 w 60717"/>
                  <a:gd name="connsiteY2" fmla="*/ 3580 h 87702"/>
                  <a:gd name="connsiteX3" fmla="*/ 52828 w 60717"/>
                  <a:gd name="connsiteY3" fmla="*/ 3580 h 87702"/>
                  <a:gd name="connsiteX4" fmla="*/ 58900 w 60717"/>
                  <a:gd name="connsiteY4" fmla="*/ 11001 h 87702"/>
                  <a:gd name="connsiteX5" fmla="*/ 52828 w 60717"/>
                  <a:gd name="connsiteY5" fmla="*/ 18422 h 87702"/>
                  <a:gd name="connsiteX6" fmla="*/ 25843 w 60717"/>
                  <a:gd name="connsiteY6" fmla="*/ 18422 h 87702"/>
                  <a:gd name="connsiteX7" fmla="*/ 18422 w 60717"/>
                  <a:gd name="connsiteY7" fmla="*/ 25168 h 87702"/>
                  <a:gd name="connsiteX8" fmla="*/ 32589 w 60717"/>
                  <a:gd name="connsiteY8" fmla="*/ 39336 h 87702"/>
                  <a:gd name="connsiteX9" fmla="*/ 41359 w 60717"/>
                  <a:gd name="connsiteY9" fmla="*/ 39336 h 87702"/>
                  <a:gd name="connsiteX10" fmla="*/ 50130 w 60717"/>
                  <a:gd name="connsiteY10" fmla="*/ 48781 h 87702"/>
                  <a:gd name="connsiteX11" fmla="*/ 44733 w 60717"/>
                  <a:gd name="connsiteY11" fmla="*/ 53503 h 87702"/>
                  <a:gd name="connsiteX12" fmla="*/ 23819 w 60717"/>
                  <a:gd name="connsiteY12" fmla="*/ 53503 h 87702"/>
                  <a:gd name="connsiteX13" fmla="*/ 18422 w 60717"/>
                  <a:gd name="connsiteY13" fmla="*/ 58225 h 87702"/>
                  <a:gd name="connsiteX14" fmla="*/ 34613 w 60717"/>
                  <a:gd name="connsiteY14" fmla="*/ 75766 h 87702"/>
                  <a:gd name="connsiteX15" fmla="*/ 53503 w 60717"/>
                  <a:gd name="connsiteY15" fmla="*/ 75766 h 87702"/>
                  <a:gd name="connsiteX16" fmla="*/ 60924 w 60717"/>
                  <a:gd name="connsiteY16" fmla="*/ 83187 h 87702"/>
                  <a:gd name="connsiteX17" fmla="*/ 54178 w 60717"/>
                  <a:gd name="connsiteY17" fmla="*/ 90608 h 87702"/>
                  <a:gd name="connsiteX18" fmla="*/ 10326 w 60717"/>
                  <a:gd name="connsiteY18" fmla="*/ 90608 h 87702"/>
                  <a:gd name="connsiteX19" fmla="*/ 4254 w 60717"/>
                  <a:gd name="connsiteY19" fmla="*/ 84536 h 87702"/>
                  <a:gd name="connsiteX20" fmla="*/ 3580 w 60717"/>
                  <a:gd name="connsiteY20" fmla="*/ 47431 h 87702"/>
                  <a:gd name="connsiteX21" fmla="*/ 3580 w 60717"/>
                  <a:gd name="connsiteY21" fmla="*/ 47431 h 87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717" h="87702">
                    <a:moveTo>
                      <a:pt x="3580" y="47431"/>
                    </a:moveTo>
                    <a:cubicBezTo>
                      <a:pt x="3580" y="35288"/>
                      <a:pt x="3580" y="22470"/>
                      <a:pt x="3580" y="10326"/>
                    </a:cubicBezTo>
                    <a:cubicBezTo>
                      <a:pt x="3580" y="5604"/>
                      <a:pt x="4929" y="3580"/>
                      <a:pt x="9652" y="3580"/>
                    </a:cubicBezTo>
                    <a:cubicBezTo>
                      <a:pt x="23819" y="3580"/>
                      <a:pt x="37986" y="3580"/>
                      <a:pt x="52828" y="3580"/>
                    </a:cubicBezTo>
                    <a:cubicBezTo>
                      <a:pt x="58900" y="3580"/>
                      <a:pt x="58900" y="6953"/>
                      <a:pt x="58900" y="11001"/>
                    </a:cubicBezTo>
                    <a:cubicBezTo>
                      <a:pt x="58900" y="15723"/>
                      <a:pt x="58900" y="18422"/>
                      <a:pt x="52828" y="18422"/>
                    </a:cubicBezTo>
                    <a:cubicBezTo>
                      <a:pt x="44058" y="17747"/>
                      <a:pt x="35288" y="18422"/>
                      <a:pt x="25843" y="18422"/>
                    </a:cubicBezTo>
                    <a:cubicBezTo>
                      <a:pt x="20446" y="18422"/>
                      <a:pt x="18422" y="19771"/>
                      <a:pt x="18422" y="25168"/>
                    </a:cubicBezTo>
                    <a:cubicBezTo>
                      <a:pt x="18422" y="39336"/>
                      <a:pt x="18422" y="39336"/>
                      <a:pt x="32589" y="39336"/>
                    </a:cubicBezTo>
                    <a:cubicBezTo>
                      <a:pt x="35288" y="39336"/>
                      <a:pt x="38661" y="40010"/>
                      <a:pt x="41359" y="39336"/>
                    </a:cubicBezTo>
                    <a:cubicBezTo>
                      <a:pt x="49455" y="37986"/>
                      <a:pt x="50804" y="42709"/>
                      <a:pt x="50130" y="48781"/>
                    </a:cubicBezTo>
                    <a:cubicBezTo>
                      <a:pt x="50130" y="52828"/>
                      <a:pt x="48106" y="53503"/>
                      <a:pt x="44733" y="53503"/>
                    </a:cubicBezTo>
                    <a:cubicBezTo>
                      <a:pt x="37986" y="53503"/>
                      <a:pt x="30565" y="53503"/>
                      <a:pt x="23819" y="53503"/>
                    </a:cubicBezTo>
                    <a:cubicBezTo>
                      <a:pt x="20446" y="53503"/>
                      <a:pt x="18422" y="54852"/>
                      <a:pt x="18422" y="58225"/>
                    </a:cubicBezTo>
                    <a:cubicBezTo>
                      <a:pt x="17073" y="75766"/>
                      <a:pt x="17073" y="75766"/>
                      <a:pt x="34613" y="75766"/>
                    </a:cubicBezTo>
                    <a:cubicBezTo>
                      <a:pt x="40685" y="75766"/>
                      <a:pt x="46757" y="76441"/>
                      <a:pt x="53503" y="75766"/>
                    </a:cubicBezTo>
                    <a:cubicBezTo>
                      <a:pt x="59575" y="75091"/>
                      <a:pt x="60924" y="77790"/>
                      <a:pt x="60924" y="83187"/>
                    </a:cubicBezTo>
                    <a:cubicBezTo>
                      <a:pt x="60924" y="88584"/>
                      <a:pt x="59575" y="90608"/>
                      <a:pt x="54178" y="90608"/>
                    </a:cubicBezTo>
                    <a:cubicBezTo>
                      <a:pt x="39336" y="89933"/>
                      <a:pt x="25168" y="90608"/>
                      <a:pt x="10326" y="90608"/>
                    </a:cubicBezTo>
                    <a:cubicBezTo>
                      <a:pt x="5604" y="90608"/>
                      <a:pt x="4254" y="89259"/>
                      <a:pt x="4254" y="84536"/>
                    </a:cubicBezTo>
                    <a:cubicBezTo>
                      <a:pt x="4254" y="72393"/>
                      <a:pt x="4254" y="60249"/>
                      <a:pt x="3580" y="47431"/>
                    </a:cubicBezTo>
                    <a:cubicBezTo>
                      <a:pt x="4254" y="47431"/>
                      <a:pt x="3580" y="47431"/>
                      <a:pt x="3580" y="47431"/>
                    </a:cubicBezTo>
                    <a:close/>
                  </a:path>
                </a:pathLst>
              </a:custGeom>
              <a:solidFill>
                <a:schemeClr val="accent5"/>
              </a:solidFill>
              <a:ln w="6739" cap="flat">
                <a:noFill/>
                <a:prstDash val="solid"/>
                <a:miter/>
              </a:ln>
            </p:spPr>
            <p:txBody>
              <a:bodyPr rtlCol="0" anchor="ctr"/>
              <a:lstStyle/>
              <a:p>
                <a:endParaRPr lang="fr-FR"/>
              </a:p>
            </p:txBody>
          </p:sp>
          <p:sp>
            <p:nvSpPr>
              <p:cNvPr id="108" name="Forme libre : forme 57">
                <a:extLst>
                  <a:ext uri="{FF2B5EF4-FFF2-40B4-BE49-F238E27FC236}">
                    <a16:creationId xmlns="" xmlns:a16="http://schemas.microsoft.com/office/drawing/2014/main" id="{1A9A8AFB-70C8-714E-B4C2-8898F2D974F3}"/>
                  </a:ext>
                </a:extLst>
              </p:cNvPr>
              <p:cNvSpPr/>
              <p:nvPr/>
            </p:nvSpPr>
            <p:spPr>
              <a:xfrm>
                <a:off x="2457707" y="5273868"/>
                <a:ext cx="78670" cy="122375"/>
              </a:xfrm>
              <a:custGeom>
                <a:avLst/>
                <a:gdLst>
                  <a:gd name="connsiteX0" fmla="*/ 4255 w 60717"/>
                  <a:gd name="connsiteY0" fmla="*/ 46757 h 94449"/>
                  <a:gd name="connsiteX1" fmla="*/ 4255 w 60717"/>
                  <a:gd name="connsiteY1" fmla="*/ 9652 h 94449"/>
                  <a:gd name="connsiteX2" fmla="*/ 10326 w 60717"/>
                  <a:gd name="connsiteY2" fmla="*/ 3580 h 94449"/>
                  <a:gd name="connsiteX3" fmla="*/ 54178 w 60717"/>
                  <a:gd name="connsiteY3" fmla="*/ 3580 h 94449"/>
                  <a:gd name="connsiteX4" fmla="*/ 59575 w 60717"/>
                  <a:gd name="connsiteY4" fmla="*/ 11676 h 94449"/>
                  <a:gd name="connsiteX5" fmla="*/ 53503 w 60717"/>
                  <a:gd name="connsiteY5" fmla="*/ 18422 h 94449"/>
                  <a:gd name="connsiteX6" fmla="*/ 25843 w 60717"/>
                  <a:gd name="connsiteY6" fmla="*/ 18422 h 94449"/>
                  <a:gd name="connsiteX7" fmla="*/ 18422 w 60717"/>
                  <a:gd name="connsiteY7" fmla="*/ 25168 h 94449"/>
                  <a:gd name="connsiteX8" fmla="*/ 32589 w 60717"/>
                  <a:gd name="connsiteY8" fmla="*/ 39336 h 94449"/>
                  <a:gd name="connsiteX9" fmla="*/ 40685 w 60717"/>
                  <a:gd name="connsiteY9" fmla="*/ 39336 h 94449"/>
                  <a:gd name="connsiteX10" fmla="*/ 49455 w 60717"/>
                  <a:gd name="connsiteY10" fmla="*/ 48106 h 94449"/>
                  <a:gd name="connsiteX11" fmla="*/ 43383 w 60717"/>
                  <a:gd name="connsiteY11" fmla="*/ 54178 h 94449"/>
                  <a:gd name="connsiteX12" fmla="*/ 23144 w 60717"/>
                  <a:gd name="connsiteY12" fmla="*/ 54178 h 94449"/>
                  <a:gd name="connsiteX13" fmla="*/ 18422 w 60717"/>
                  <a:gd name="connsiteY13" fmla="*/ 58900 h 94449"/>
                  <a:gd name="connsiteX14" fmla="*/ 18422 w 60717"/>
                  <a:gd name="connsiteY14" fmla="*/ 60249 h 94449"/>
                  <a:gd name="connsiteX15" fmla="*/ 33939 w 60717"/>
                  <a:gd name="connsiteY15" fmla="*/ 76441 h 94449"/>
                  <a:gd name="connsiteX16" fmla="*/ 54852 w 60717"/>
                  <a:gd name="connsiteY16" fmla="*/ 76441 h 94449"/>
                  <a:gd name="connsiteX17" fmla="*/ 59575 w 60717"/>
                  <a:gd name="connsiteY17" fmla="*/ 84536 h 94449"/>
                  <a:gd name="connsiteX18" fmla="*/ 54852 w 60717"/>
                  <a:gd name="connsiteY18" fmla="*/ 91283 h 94449"/>
                  <a:gd name="connsiteX19" fmla="*/ 8977 w 60717"/>
                  <a:gd name="connsiteY19" fmla="*/ 91283 h 94449"/>
                  <a:gd name="connsiteX20" fmla="*/ 3580 w 60717"/>
                  <a:gd name="connsiteY20" fmla="*/ 85886 h 94449"/>
                  <a:gd name="connsiteX21" fmla="*/ 4255 w 60717"/>
                  <a:gd name="connsiteY21" fmla="*/ 46757 h 94449"/>
                  <a:gd name="connsiteX22" fmla="*/ 4255 w 60717"/>
                  <a:gd name="connsiteY22" fmla="*/ 46757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0717" h="94449">
                    <a:moveTo>
                      <a:pt x="4255" y="46757"/>
                    </a:moveTo>
                    <a:cubicBezTo>
                      <a:pt x="4255" y="34613"/>
                      <a:pt x="4255" y="21795"/>
                      <a:pt x="4255" y="9652"/>
                    </a:cubicBezTo>
                    <a:cubicBezTo>
                      <a:pt x="4255" y="4929"/>
                      <a:pt x="5604" y="3580"/>
                      <a:pt x="10326" y="3580"/>
                    </a:cubicBezTo>
                    <a:cubicBezTo>
                      <a:pt x="25168" y="3580"/>
                      <a:pt x="39336" y="3580"/>
                      <a:pt x="54178" y="3580"/>
                    </a:cubicBezTo>
                    <a:cubicBezTo>
                      <a:pt x="60924" y="3580"/>
                      <a:pt x="59575" y="7628"/>
                      <a:pt x="59575" y="11676"/>
                    </a:cubicBezTo>
                    <a:cubicBezTo>
                      <a:pt x="59575" y="15723"/>
                      <a:pt x="59575" y="19097"/>
                      <a:pt x="53503" y="18422"/>
                    </a:cubicBezTo>
                    <a:cubicBezTo>
                      <a:pt x="44058" y="17747"/>
                      <a:pt x="35288" y="18422"/>
                      <a:pt x="25843" y="18422"/>
                    </a:cubicBezTo>
                    <a:cubicBezTo>
                      <a:pt x="21120" y="18422"/>
                      <a:pt x="18422" y="19097"/>
                      <a:pt x="18422" y="25168"/>
                    </a:cubicBezTo>
                    <a:cubicBezTo>
                      <a:pt x="18422" y="40010"/>
                      <a:pt x="18422" y="40010"/>
                      <a:pt x="32589" y="39336"/>
                    </a:cubicBezTo>
                    <a:cubicBezTo>
                      <a:pt x="35288" y="39336"/>
                      <a:pt x="37986" y="39336"/>
                      <a:pt x="40685" y="39336"/>
                    </a:cubicBezTo>
                    <a:cubicBezTo>
                      <a:pt x="48106" y="37986"/>
                      <a:pt x="50130" y="41360"/>
                      <a:pt x="49455" y="48106"/>
                    </a:cubicBezTo>
                    <a:cubicBezTo>
                      <a:pt x="49455" y="52828"/>
                      <a:pt x="47431" y="54178"/>
                      <a:pt x="43383" y="54178"/>
                    </a:cubicBezTo>
                    <a:cubicBezTo>
                      <a:pt x="36637" y="54178"/>
                      <a:pt x="29891" y="54178"/>
                      <a:pt x="23144" y="54178"/>
                    </a:cubicBezTo>
                    <a:cubicBezTo>
                      <a:pt x="19771" y="54178"/>
                      <a:pt x="18422" y="55527"/>
                      <a:pt x="18422" y="58900"/>
                    </a:cubicBezTo>
                    <a:cubicBezTo>
                      <a:pt x="18422" y="59575"/>
                      <a:pt x="18422" y="60249"/>
                      <a:pt x="18422" y="60249"/>
                    </a:cubicBezTo>
                    <a:cubicBezTo>
                      <a:pt x="17747" y="76441"/>
                      <a:pt x="17747" y="76441"/>
                      <a:pt x="33939" y="76441"/>
                    </a:cubicBezTo>
                    <a:cubicBezTo>
                      <a:pt x="40685" y="76441"/>
                      <a:pt x="48106" y="76441"/>
                      <a:pt x="54852" y="76441"/>
                    </a:cubicBezTo>
                    <a:cubicBezTo>
                      <a:pt x="61599" y="76441"/>
                      <a:pt x="59575" y="81163"/>
                      <a:pt x="59575" y="84536"/>
                    </a:cubicBezTo>
                    <a:cubicBezTo>
                      <a:pt x="59575" y="87909"/>
                      <a:pt x="60249" y="91283"/>
                      <a:pt x="54852" y="91283"/>
                    </a:cubicBezTo>
                    <a:cubicBezTo>
                      <a:pt x="39336" y="91283"/>
                      <a:pt x="23819" y="91283"/>
                      <a:pt x="8977" y="91283"/>
                    </a:cubicBezTo>
                    <a:cubicBezTo>
                      <a:pt x="4929" y="91283"/>
                      <a:pt x="3580" y="89933"/>
                      <a:pt x="3580" y="85886"/>
                    </a:cubicBezTo>
                    <a:cubicBezTo>
                      <a:pt x="4255" y="73067"/>
                      <a:pt x="4255" y="59575"/>
                      <a:pt x="4255" y="46757"/>
                    </a:cubicBezTo>
                    <a:cubicBezTo>
                      <a:pt x="4255" y="46757"/>
                      <a:pt x="4255" y="46757"/>
                      <a:pt x="4255" y="46757"/>
                    </a:cubicBezTo>
                    <a:close/>
                  </a:path>
                </a:pathLst>
              </a:custGeom>
              <a:solidFill>
                <a:schemeClr val="accent5"/>
              </a:solidFill>
              <a:ln w="6739" cap="flat">
                <a:noFill/>
                <a:prstDash val="solid"/>
                <a:miter/>
              </a:ln>
            </p:spPr>
            <p:txBody>
              <a:bodyPr rtlCol="0" anchor="ctr"/>
              <a:lstStyle/>
              <a:p>
                <a:endParaRPr lang="fr-FR"/>
              </a:p>
            </p:txBody>
          </p:sp>
          <p:sp>
            <p:nvSpPr>
              <p:cNvPr id="109" name="Forme libre : forme 58">
                <a:extLst>
                  <a:ext uri="{FF2B5EF4-FFF2-40B4-BE49-F238E27FC236}">
                    <a16:creationId xmlns="" xmlns:a16="http://schemas.microsoft.com/office/drawing/2014/main" id="{21B71363-1273-6A41-B7EB-57657B20CB6D}"/>
                  </a:ext>
                </a:extLst>
              </p:cNvPr>
              <p:cNvSpPr/>
              <p:nvPr/>
            </p:nvSpPr>
            <p:spPr>
              <a:xfrm>
                <a:off x="3186715" y="5271246"/>
                <a:ext cx="78670" cy="122375"/>
              </a:xfrm>
              <a:custGeom>
                <a:avLst/>
                <a:gdLst>
                  <a:gd name="connsiteX0" fmla="*/ 3580 w 60717"/>
                  <a:gd name="connsiteY0" fmla="*/ 46757 h 94449"/>
                  <a:gd name="connsiteX1" fmla="*/ 3580 w 60717"/>
                  <a:gd name="connsiteY1" fmla="*/ 9652 h 94449"/>
                  <a:gd name="connsiteX2" fmla="*/ 9652 w 60717"/>
                  <a:gd name="connsiteY2" fmla="*/ 3580 h 94449"/>
                  <a:gd name="connsiteX3" fmla="*/ 53503 w 60717"/>
                  <a:gd name="connsiteY3" fmla="*/ 3580 h 94449"/>
                  <a:gd name="connsiteX4" fmla="*/ 59575 w 60717"/>
                  <a:gd name="connsiteY4" fmla="*/ 11676 h 94449"/>
                  <a:gd name="connsiteX5" fmla="*/ 53503 w 60717"/>
                  <a:gd name="connsiteY5" fmla="*/ 18422 h 94449"/>
                  <a:gd name="connsiteX6" fmla="*/ 25843 w 60717"/>
                  <a:gd name="connsiteY6" fmla="*/ 18422 h 94449"/>
                  <a:gd name="connsiteX7" fmla="*/ 19097 w 60717"/>
                  <a:gd name="connsiteY7" fmla="*/ 25168 h 94449"/>
                  <a:gd name="connsiteX8" fmla="*/ 32589 w 60717"/>
                  <a:gd name="connsiteY8" fmla="*/ 39336 h 94449"/>
                  <a:gd name="connsiteX9" fmla="*/ 41360 w 60717"/>
                  <a:gd name="connsiteY9" fmla="*/ 39336 h 94449"/>
                  <a:gd name="connsiteX10" fmla="*/ 50130 w 60717"/>
                  <a:gd name="connsiteY10" fmla="*/ 48781 h 94449"/>
                  <a:gd name="connsiteX11" fmla="*/ 44733 w 60717"/>
                  <a:gd name="connsiteY11" fmla="*/ 54178 h 94449"/>
                  <a:gd name="connsiteX12" fmla="*/ 24494 w 60717"/>
                  <a:gd name="connsiteY12" fmla="*/ 54178 h 94449"/>
                  <a:gd name="connsiteX13" fmla="*/ 19097 w 60717"/>
                  <a:gd name="connsiteY13" fmla="*/ 58900 h 94449"/>
                  <a:gd name="connsiteX14" fmla="*/ 35288 w 60717"/>
                  <a:gd name="connsiteY14" fmla="*/ 76441 h 94449"/>
                  <a:gd name="connsiteX15" fmla="*/ 52154 w 60717"/>
                  <a:gd name="connsiteY15" fmla="*/ 76441 h 94449"/>
                  <a:gd name="connsiteX16" fmla="*/ 60924 w 60717"/>
                  <a:gd name="connsiteY16" fmla="*/ 83187 h 94449"/>
                  <a:gd name="connsiteX17" fmla="*/ 52828 w 60717"/>
                  <a:gd name="connsiteY17" fmla="*/ 91283 h 94449"/>
                  <a:gd name="connsiteX18" fmla="*/ 11001 w 60717"/>
                  <a:gd name="connsiteY18" fmla="*/ 91283 h 94449"/>
                  <a:gd name="connsiteX19" fmla="*/ 4929 w 60717"/>
                  <a:gd name="connsiteY19" fmla="*/ 85211 h 94449"/>
                  <a:gd name="connsiteX20" fmla="*/ 3580 w 60717"/>
                  <a:gd name="connsiteY20" fmla="*/ 46757 h 94449"/>
                  <a:gd name="connsiteX21" fmla="*/ 3580 w 60717"/>
                  <a:gd name="connsiteY21" fmla="*/ 46757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717" h="94449">
                    <a:moveTo>
                      <a:pt x="3580" y="46757"/>
                    </a:moveTo>
                    <a:cubicBezTo>
                      <a:pt x="3580" y="34613"/>
                      <a:pt x="3580" y="21795"/>
                      <a:pt x="3580" y="9652"/>
                    </a:cubicBezTo>
                    <a:cubicBezTo>
                      <a:pt x="3580" y="4929"/>
                      <a:pt x="4929" y="3580"/>
                      <a:pt x="9652" y="3580"/>
                    </a:cubicBezTo>
                    <a:cubicBezTo>
                      <a:pt x="24494" y="3580"/>
                      <a:pt x="38661" y="3580"/>
                      <a:pt x="53503" y="3580"/>
                    </a:cubicBezTo>
                    <a:cubicBezTo>
                      <a:pt x="60249" y="3580"/>
                      <a:pt x="58900" y="7628"/>
                      <a:pt x="59575" y="11676"/>
                    </a:cubicBezTo>
                    <a:cubicBezTo>
                      <a:pt x="59575" y="15723"/>
                      <a:pt x="59575" y="19097"/>
                      <a:pt x="53503" y="18422"/>
                    </a:cubicBezTo>
                    <a:cubicBezTo>
                      <a:pt x="44058" y="17747"/>
                      <a:pt x="35288" y="18422"/>
                      <a:pt x="25843" y="18422"/>
                    </a:cubicBezTo>
                    <a:cubicBezTo>
                      <a:pt x="20446" y="18422"/>
                      <a:pt x="19097" y="19771"/>
                      <a:pt x="19097" y="25168"/>
                    </a:cubicBezTo>
                    <a:cubicBezTo>
                      <a:pt x="19097" y="39336"/>
                      <a:pt x="19097" y="39336"/>
                      <a:pt x="32589" y="39336"/>
                    </a:cubicBezTo>
                    <a:cubicBezTo>
                      <a:pt x="35288" y="39336"/>
                      <a:pt x="38661" y="40010"/>
                      <a:pt x="41360" y="39336"/>
                    </a:cubicBezTo>
                    <a:cubicBezTo>
                      <a:pt x="48781" y="37986"/>
                      <a:pt x="50804" y="42034"/>
                      <a:pt x="50130" y="48781"/>
                    </a:cubicBezTo>
                    <a:cubicBezTo>
                      <a:pt x="50130" y="52828"/>
                      <a:pt x="48781" y="54852"/>
                      <a:pt x="44733" y="54178"/>
                    </a:cubicBezTo>
                    <a:cubicBezTo>
                      <a:pt x="37986" y="54178"/>
                      <a:pt x="31240" y="54178"/>
                      <a:pt x="24494" y="54178"/>
                    </a:cubicBezTo>
                    <a:cubicBezTo>
                      <a:pt x="21120" y="54178"/>
                      <a:pt x="19097" y="55527"/>
                      <a:pt x="19097" y="58900"/>
                    </a:cubicBezTo>
                    <a:cubicBezTo>
                      <a:pt x="17747" y="76441"/>
                      <a:pt x="17747" y="76441"/>
                      <a:pt x="35288" y="76441"/>
                    </a:cubicBezTo>
                    <a:cubicBezTo>
                      <a:pt x="40685" y="76441"/>
                      <a:pt x="46757" y="76441"/>
                      <a:pt x="52154" y="76441"/>
                    </a:cubicBezTo>
                    <a:cubicBezTo>
                      <a:pt x="56876" y="76441"/>
                      <a:pt x="60924" y="75766"/>
                      <a:pt x="60924" y="83187"/>
                    </a:cubicBezTo>
                    <a:cubicBezTo>
                      <a:pt x="60924" y="89933"/>
                      <a:pt x="58900" y="91283"/>
                      <a:pt x="52828" y="91283"/>
                    </a:cubicBezTo>
                    <a:cubicBezTo>
                      <a:pt x="38661" y="90608"/>
                      <a:pt x="24494" y="91283"/>
                      <a:pt x="11001" y="91283"/>
                    </a:cubicBezTo>
                    <a:cubicBezTo>
                      <a:pt x="6279" y="91283"/>
                      <a:pt x="4255" y="89933"/>
                      <a:pt x="4929" y="85211"/>
                    </a:cubicBezTo>
                    <a:cubicBezTo>
                      <a:pt x="3580" y="72393"/>
                      <a:pt x="3580" y="59575"/>
                      <a:pt x="3580" y="46757"/>
                    </a:cubicBezTo>
                    <a:cubicBezTo>
                      <a:pt x="3580" y="46757"/>
                      <a:pt x="3580" y="46757"/>
                      <a:pt x="3580" y="46757"/>
                    </a:cubicBezTo>
                    <a:close/>
                  </a:path>
                </a:pathLst>
              </a:custGeom>
              <a:solidFill>
                <a:schemeClr val="accent5"/>
              </a:solidFill>
              <a:ln w="6739" cap="flat">
                <a:noFill/>
                <a:prstDash val="solid"/>
                <a:miter/>
              </a:ln>
            </p:spPr>
            <p:txBody>
              <a:bodyPr rtlCol="0" anchor="ctr"/>
              <a:lstStyle/>
              <a:p>
                <a:endParaRPr lang="fr-FR"/>
              </a:p>
            </p:txBody>
          </p:sp>
          <p:sp>
            <p:nvSpPr>
              <p:cNvPr id="110" name="Forme libre : forme 64">
                <a:extLst>
                  <a:ext uri="{FF2B5EF4-FFF2-40B4-BE49-F238E27FC236}">
                    <a16:creationId xmlns="" xmlns:a16="http://schemas.microsoft.com/office/drawing/2014/main" id="{43EC4FAC-6C6E-0848-BCF0-A920F3ABBEB8}"/>
                  </a:ext>
                </a:extLst>
              </p:cNvPr>
              <p:cNvSpPr/>
              <p:nvPr/>
            </p:nvSpPr>
            <p:spPr>
              <a:xfrm>
                <a:off x="2957683" y="5269212"/>
                <a:ext cx="96152" cy="122375"/>
              </a:xfrm>
              <a:custGeom>
                <a:avLst/>
                <a:gdLst>
                  <a:gd name="connsiteX0" fmla="*/ 3592 w 74209"/>
                  <a:gd name="connsiteY0" fmla="*/ 49002 h 94449"/>
                  <a:gd name="connsiteX1" fmla="*/ 65658 w 74209"/>
                  <a:gd name="connsiteY1" fmla="*/ 6500 h 94449"/>
                  <a:gd name="connsiteX2" fmla="*/ 69706 w 74209"/>
                  <a:gd name="connsiteY2" fmla="*/ 19992 h 94449"/>
                  <a:gd name="connsiteX3" fmla="*/ 62285 w 74209"/>
                  <a:gd name="connsiteY3" fmla="*/ 20667 h 94449"/>
                  <a:gd name="connsiteX4" fmla="*/ 58238 w 74209"/>
                  <a:gd name="connsiteY4" fmla="*/ 19992 h 94449"/>
                  <a:gd name="connsiteX5" fmla="*/ 25855 w 74209"/>
                  <a:gd name="connsiteY5" fmla="*/ 28088 h 94449"/>
                  <a:gd name="connsiteX6" fmla="*/ 22482 w 74209"/>
                  <a:gd name="connsiteY6" fmla="*/ 65193 h 94449"/>
                  <a:gd name="connsiteX7" fmla="*/ 50142 w 74209"/>
                  <a:gd name="connsiteY7" fmla="*/ 80035 h 94449"/>
                  <a:gd name="connsiteX8" fmla="*/ 60261 w 74209"/>
                  <a:gd name="connsiteY8" fmla="*/ 78011 h 94449"/>
                  <a:gd name="connsiteX9" fmla="*/ 69706 w 74209"/>
                  <a:gd name="connsiteY9" fmla="*/ 78686 h 94449"/>
                  <a:gd name="connsiteX10" fmla="*/ 63635 w 74209"/>
                  <a:gd name="connsiteY10" fmla="*/ 92853 h 94449"/>
                  <a:gd name="connsiteX11" fmla="*/ 3592 w 74209"/>
                  <a:gd name="connsiteY11" fmla="*/ 49002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4209" h="94449">
                    <a:moveTo>
                      <a:pt x="3592" y="49002"/>
                    </a:moveTo>
                    <a:cubicBezTo>
                      <a:pt x="2917" y="15945"/>
                      <a:pt x="30577" y="-4294"/>
                      <a:pt x="65658" y="6500"/>
                    </a:cubicBezTo>
                    <a:cubicBezTo>
                      <a:pt x="73754" y="9198"/>
                      <a:pt x="69706" y="15270"/>
                      <a:pt x="69706" y="19992"/>
                    </a:cubicBezTo>
                    <a:cubicBezTo>
                      <a:pt x="69032" y="24715"/>
                      <a:pt x="64984" y="20667"/>
                      <a:pt x="62285" y="20667"/>
                    </a:cubicBezTo>
                    <a:cubicBezTo>
                      <a:pt x="60936" y="20667"/>
                      <a:pt x="59587" y="19992"/>
                      <a:pt x="58238" y="19992"/>
                    </a:cubicBezTo>
                    <a:cubicBezTo>
                      <a:pt x="46094" y="17294"/>
                      <a:pt x="33951" y="16619"/>
                      <a:pt x="25855" y="28088"/>
                    </a:cubicBezTo>
                    <a:cubicBezTo>
                      <a:pt x="17085" y="39557"/>
                      <a:pt x="17759" y="52375"/>
                      <a:pt x="22482" y="65193"/>
                    </a:cubicBezTo>
                    <a:cubicBezTo>
                      <a:pt x="26530" y="75987"/>
                      <a:pt x="37324" y="81384"/>
                      <a:pt x="50142" y="80035"/>
                    </a:cubicBezTo>
                    <a:cubicBezTo>
                      <a:pt x="53515" y="79361"/>
                      <a:pt x="56888" y="78686"/>
                      <a:pt x="60261" y="78011"/>
                    </a:cubicBezTo>
                    <a:cubicBezTo>
                      <a:pt x="63635" y="78011"/>
                      <a:pt x="67682" y="72614"/>
                      <a:pt x="69706" y="78686"/>
                    </a:cubicBezTo>
                    <a:cubicBezTo>
                      <a:pt x="73080" y="86782"/>
                      <a:pt x="71056" y="90829"/>
                      <a:pt x="63635" y="92853"/>
                    </a:cubicBezTo>
                    <a:cubicBezTo>
                      <a:pt x="30577" y="102298"/>
                      <a:pt x="3592" y="82734"/>
                      <a:pt x="3592" y="49002"/>
                    </a:cubicBezTo>
                    <a:close/>
                  </a:path>
                </a:pathLst>
              </a:custGeom>
              <a:solidFill>
                <a:schemeClr val="accent5"/>
              </a:solidFill>
              <a:ln w="6739" cap="flat">
                <a:noFill/>
                <a:prstDash val="solid"/>
                <a:miter/>
              </a:ln>
            </p:spPr>
            <p:txBody>
              <a:bodyPr rtlCol="0" anchor="ctr"/>
              <a:lstStyle/>
              <a:p>
                <a:endParaRPr lang="fr-FR"/>
              </a:p>
            </p:txBody>
          </p:sp>
          <p:sp>
            <p:nvSpPr>
              <p:cNvPr id="111" name="Forme libre : forme 65">
                <a:extLst>
                  <a:ext uri="{FF2B5EF4-FFF2-40B4-BE49-F238E27FC236}">
                    <a16:creationId xmlns="" xmlns:a16="http://schemas.microsoft.com/office/drawing/2014/main" id="{C92C028A-FECB-C345-8AC1-6E830BBD3A36}"/>
                  </a:ext>
                </a:extLst>
              </p:cNvPr>
              <p:cNvSpPr/>
              <p:nvPr/>
            </p:nvSpPr>
            <p:spPr>
              <a:xfrm>
                <a:off x="2542496" y="5271427"/>
                <a:ext cx="96152" cy="122375"/>
              </a:xfrm>
              <a:custGeom>
                <a:avLst/>
                <a:gdLst>
                  <a:gd name="connsiteX0" fmla="*/ 3580 w 74209"/>
                  <a:gd name="connsiteY0" fmla="*/ 48640 h 94449"/>
                  <a:gd name="connsiteX1" fmla="*/ 65646 w 74209"/>
                  <a:gd name="connsiteY1" fmla="*/ 6813 h 94449"/>
                  <a:gd name="connsiteX2" fmla="*/ 69694 w 74209"/>
                  <a:gd name="connsiteY2" fmla="*/ 19631 h 94449"/>
                  <a:gd name="connsiteX3" fmla="*/ 62273 w 74209"/>
                  <a:gd name="connsiteY3" fmla="*/ 20980 h 94449"/>
                  <a:gd name="connsiteX4" fmla="*/ 58900 w 74209"/>
                  <a:gd name="connsiteY4" fmla="*/ 20306 h 94449"/>
                  <a:gd name="connsiteX5" fmla="*/ 25843 w 74209"/>
                  <a:gd name="connsiteY5" fmla="*/ 27052 h 94449"/>
                  <a:gd name="connsiteX6" fmla="*/ 21120 w 74209"/>
                  <a:gd name="connsiteY6" fmla="*/ 64157 h 94449"/>
                  <a:gd name="connsiteX7" fmla="*/ 50130 w 74209"/>
                  <a:gd name="connsiteY7" fmla="*/ 80348 h 94449"/>
                  <a:gd name="connsiteX8" fmla="*/ 59575 w 74209"/>
                  <a:gd name="connsiteY8" fmla="*/ 78324 h 94449"/>
                  <a:gd name="connsiteX9" fmla="*/ 69020 w 74209"/>
                  <a:gd name="connsiteY9" fmla="*/ 78999 h 94449"/>
                  <a:gd name="connsiteX10" fmla="*/ 62273 w 74209"/>
                  <a:gd name="connsiteY10" fmla="*/ 92492 h 94449"/>
                  <a:gd name="connsiteX11" fmla="*/ 3580 w 74209"/>
                  <a:gd name="connsiteY11" fmla="*/ 48640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4209" h="94449">
                    <a:moveTo>
                      <a:pt x="3580" y="48640"/>
                    </a:moveTo>
                    <a:cubicBezTo>
                      <a:pt x="3580" y="15583"/>
                      <a:pt x="31240" y="-4656"/>
                      <a:pt x="65646" y="6813"/>
                    </a:cubicBezTo>
                    <a:cubicBezTo>
                      <a:pt x="73742" y="9512"/>
                      <a:pt x="69694" y="14909"/>
                      <a:pt x="69694" y="19631"/>
                    </a:cubicBezTo>
                    <a:cubicBezTo>
                      <a:pt x="69020" y="25703"/>
                      <a:pt x="64972" y="20980"/>
                      <a:pt x="62273" y="20980"/>
                    </a:cubicBezTo>
                    <a:cubicBezTo>
                      <a:pt x="61599" y="20980"/>
                      <a:pt x="60249" y="20306"/>
                      <a:pt x="58900" y="20306"/>
                    </a:cubicBezTo>
                    <a:cubicBezTo>
                      <a:pt x="46757" y="17607"/>
                      <a:pt x="35288" y="16258"/>
                      <a:pt x="25843" y="27052"/>
                    </a:cubicBezTo>
                    <a:cubicBezTo>
                      <a:pt x="16398" y="37846"/>
                      <a:pt x="17073" y="51339"/>
                      <a:pt x="21120" y="64157"/>
                    </a:cubicBezTo>
                    <a:cubicBezTo>
                      <a:pt x="24494" y="75626"/>
                      <a:pt x="36637" y="81698"/>
                      <a:pt x="50130" y="80348"/>
                    </a:cubicBezTo>
                    <a:cubicBezTo>
                      <a:pt x="53503" y="79674"/>
                      <a:pt x="56202" y="78324"/>
                      <a:pt x="59575" y="78324"/>
                    </a:cubicBezTo>
                    <a:cubicBezTo>
                      <a:pt x="62948" y="78324"/>
                      <a:pt x="66996" y="72253"/>
                      <a:pt x="69020" y="78999"/>
                    </a:cubicBezTo>
                    <a:cubicBezTo>
                      <a:pt x="71718" y="88444"/>
                      <a:pt x="70369" y="90468"/>
                      <a:pt x="62273" y="92492"/>
                    </a:cubicBezTo>
                    <a:cubicBezTo>
                      <a:pt x="29891" y="101937"/>
                      <a:pt x="3580" y="82372"/>
                      <a:pt x="3580" y="48640"/>
                    </a:cubicBezTo>
                    <a:close/>
                  </a:path>
                </a:pathLst>
              </a:custGeom>
              <a:solidFill>
                <a:schemeClr val="accent5"/>
              </a:solidFill>
              <a:ln w="6739" cap="flat">
                <a:noFill/>
                <a:prstDash val="solid"/>
                <a:miter/>
              </a:ln>
            </p:spPr>
            <p:txBody>
              <a:bodyPr rtlCol="0" anchor="ctr"/>
              <a:lstStyle/>
              <a:p>
                <a:endParaRPr lang="fr-FR"/>
              </a:p>
            </p:txBody>
          </p:sp>
          <p:sp>
            <p:nvSpPr>
              <p:cNvPr id="112" name="Forme libre : forme 69">
                <a:extLst>
                  <a:ext uri="{FF2B5EF4-FFF2-40B4-BE49-F238E27FC236}">
                    <a16:creationId xmlns="" xmlns:a16="http://schemas.microsoft.com/office/drawing/2014/main" id="{401670F7-1FEA-5240-9E0A-704F45AD3830}"/>
                  </a:ext>
                </a:extLst>
              </p:cNvPr>
              <p:cNvSpPr/>
              <p:nvPr/>
            </p:nvSpPr>
            <p:spPr>
              <a:xfrm>
                <a:off x="3976755" y="5266002"/>
                <a:ext cx="87412" cy="122375"/>
              </a:xfrm>
              <a:custGeom>
                <a:avLst/>
                <a:gdLst>
                  <a:gd name="connsiteX0" fmla="*/ 35409 w 67463"/>
                  <a:gd name="connsiteY0" fmla="*/ 4929 h 94449"/>
                  <a:gd name="connsiteX1" fmla="*/ 62395 w 67463"/>
                  <a:gd name="connsiteY1" fmla="*/ 4929 h 94449"/>
                  <a:gd name="connsiteX2" fmla="*/ 67792 w 67463"/>
                  <a:gd name="connsiteY2" fmla="*/ 12350 h 94449"/>
                  <a:gd name="connsiteX3" fmla="*/ 62395 w 67463"/>
                  <a:gd name="connsiteY3" fmla="*/ 19771 h 94449"/>
                  <a:gd name="connsiteX4" fmla="*/ 44180 w 67463"/>
                  <a:gd name="connsiteY4" fmla="*/ 21120 h 94449"/>
                  <a:gd name="connsiteX5" fmla="*/ 43505 w 67463"/>
                  <a:gd name="connsiteY5" fmla="*/ 40010 h 94449"/>
                  <a:gd name="connsiteX6" fmla="*/ 43505 w 67463"/>
                  <a:gd name="connsiteY6" fmla="*/ 85886 h 94449"/>
                  <a:gd name="connsiteX7" fmla="*/ 36084 w 67463"/>
                  <a:gd name="connsiteY7" fmla="*/ 91957 h 94449"/>
                  <a:gd name="connsiteX8" fmla="*/ 28663 w 67463"/>
                  <a:gd name="connsiteY8" fmla="*/ 85886 h 94449"/>
                  <a:gd name="connsiteX9" fmla="*/ 28663 w 67463"/>
                  <a:gd name="connsiteY9" fmla="*/ 25843 h 94449"/>
                  <a:gd name="connsiteX10" fmla="*/ 21242 w 67463"/>
                  <a:gd name="connsiteY10" fmla="*/ 18422 h 94449"/>
                  <a:gd name="connsiteX11" fmla="*/ 12472 w 67463"/>
                  <a:gd name="connsiteY11" fmla="*/ 18422 h 94449"/>
                  <a:gd name="connsiteX12" fmla="*/ 3702 w 67463"/>
                  <a:gd name="connsiteY12" fmla="*/ 9652 h 94449"/>
                  <a:gd name="connsiteX13" fmla="*/ 9773 w 67463"/>
                  <a:gd name="connsiteY13" fmla="*/ 3580 h 94449"/>
                  <a:gd name="connsiteX14" fmla="*/ 35409 w 67463"/>
                  <a:gd name="connsiteY14" fmla="*/ 4929 h 94449"/>
                  <a:gd name="connsiteX15" fmla="*/ 35409 w 67463"/>
                  <a:gd name="connsiteY15" fmla="*/ 4929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7463" h="94449">
                    <a:moveTo>
                      <a:pt x="35409" y="4929"/>
                    </a:moveTo>
                    <a:cubicBezTo>
                      <a:pt x="44180" y="4929"/>
                      <a:pt x="52950" y="4929"/>
                      <a:pt x="62395" y="4929"/>
                    </a:cubicBezTo>
                    <a:cubicBezTo>
                      <a:pt x="68467" y="4929"/>
                      <a:pt x="67792" y="8977"/>
                      <a:pt x="67792" y="12350"/>
                    </a:cubicBezTo>
                    <a:cubicBezTo>
                      <a:pt x="67792" y="16398"/>
                      <a:pt x="68467" y="19771"/>
                      <a:pt x="62395" y="19771"/>
                    </a:cubicBezTo>
                    <a:cubicBezTo>
                      <a:pt x="56323" y="19771"/>
                      <a:pt x="47553" y="16398"/>
                      <a:pt x="44180" y="21120"/>
                    </a:cubicBezTo>
                    <a:cubicBezTo>
                      <a:pt x="40807" y="25843"/>
                      <a:pt x="43505" y="33939"/>
                      <a:pt x="43505" y="40010"/>
                    </a:cubicBezTo>
                    <a:cubicBezTo>
                      <a:pt x="43505" y="55527"/>
                      <a:pt x="43505" y="71044"/>
                      <a:pt x="43505" y="85886"/>
                    </a:cubicBezTo>
                    <a:cubicBezTo>
                      <a:pt x="43505" y="92632"/>
                      <a:pt x="40132" y="91957"/>
                      <a:pt x="36084" y="91957"/>
                    </a:cubicBezTo>
                    <a:cubicBezTo>
                      <a:pt x="32036" y="91957"/>
                      <a:pt x="28663" y="92632"/>
                      <a:pt x="28663" y="85886"/>
                    </a:cubicBezTo>
                    <a:cubicBezTo>
                      <a:pt x="28663" y="65646"/>
                      <a:pt x="27988" y="46082"/>
                      <a:pt x="28663" y="25843"/>
                    </a:cubicBezTo>
                    <a:cubicBezTo>
                      <a:pt x="28663" y="19771"/>
                      <a:pt x="26639" y="17747"/>
                      <a:pt x="21242" y="18422"/>
                    </a:cubicBezTo>
                    <a:cubicBezTo>
                      <a:pt x="18544" y="19097"/>
                      <a:pt x="15170" y="18422"/>
                      <a:pt x="12472" y="18422"/>
                    </a:cubicBezTo>
                    <a:cubicBezTo>
                      <a:pt x="5051" y="19771"/>
                      <a:pt x="3027" y="16398"/>
                      <a:pt x="3702" y="9652"/>
                    </a:cubicBezTo>
                    <a:cubicBezTo>
                      <a:pt x="3702" y="4929"/>
                      <a:pt x="5726" y="3580"/>
                      <a:pt x="9773" y="3580"/>
                    </a:cubicBezTo>
                    <a:cubicBezTo>
                      <a:pt x="17869" y="4929"/>
                      <a:pt x="26639" y="4929"/>
                      <a:pt x="35409" y="4929"/>
                    </a:cubicBezTo>
                    <a:cubicBezTo>
                      <a:pt x="35409" y="4929"/>
                      <a:pt x="35409" y="4929"/>
                      <a:pt x="35409" y="4929"/>
                    </a:cubicBezTo>
                    <a:close/>
                  </a:path>
                </a:pathLst>
              </a:custGeom>
              <a:solidFill>
                <a:schemeClr val="accent5"/>
              </a:solidFill>
              <a:ln w="6739" cap="flat">
                <a:noFill/>
                <a:prstDash val="solid"/>
                <a:miter/>
              </a:ln>
            </p:spPr>
            <p:txBody>
              <a:bodyPr rtlCol="0" anchor="ctr"/>
              <a:lstStyle/>
              <a:p>
                <a:endParaRPr lang="fr-FR"/>
              </a:p>
            </p:txBody>
          </p:sp>
          <p:sp>
            <p:nvSpPr>
              <p:cNvPr id="113" name="Forme libre : forme 79">
                <a:extLst>
                  <a:ext uri="{FF2B5EF4-FFF2-40B4-BE49-F238E27FC236}">
                    <a16:creationId xmlns="" xmlns:a16="http://schemas.microsoft.com/office/drawing/2014/main" id="{090F5207-66DC-1342-A448-DA6D5B8402BC}"/>
                  </a:ext>
                </a:extLst>
              </p:cNvPr>
              <p:cNvSpPr/>
              <p:nvPr/>
            </p:nvSpPr>
            <p:spPr>
              <a:xfrm>
                <a:off x="3908417" y="5228803"/>
                <a:ext cx="34964" cy="26223"/>
              </a:xfrm>
              <a:custGeom>
                <a:avLst/>
                <a:gdLst>
                  <a:gd name="connsiteX0" fmla="*/ 27436 w 26985"/>
                  <a:gd name="connsiteY0" fmla="*/ 8677 h 20239"/>
                  <a:gd name="connsiteX1" fmla="*/ 22713 w 26985"/>
                  <a:gd name="connsiteY1" fmla="*/ 15424 h 20239"/>
                  <a:gd name="connsiteX2" fmla="*/ 9895 w 26985"/>
                  <a:gd name="connsiteY2" fmla="*/ 19471 h 20239"/>
                  <a:gd name="connsiteX3" fmla="*/ 3823 w 26985"/>
                  <a:gd name="connsiteY3" fmla="*/ 18797 h 20239"/>
                  <a:gd name="connsiteX4" fmla="*/ 6522 w 26985"/>
                  <a:gd name="connsiteY4" fmla="*/ 12050 h 20239"/>
                  <a:gd name="connsiteX5" fmla="*/ 21364 w 26985"/>
                  <a:gd name="connsiteY5" fmla="*/ 4629 h 20239"/>
                  <a:gd name="connsiteX6" fmla="*/ 27436 w 26985"/>
                  <a:gd name="connsiteY6" fmla="*/ 8677 h 2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85" h="20239">
                    <a:moveTo>
                      <a:pt x="27436" y="8677"/>
                    </a:moveTo>
                    <a:cubicBezTo>
                      <a:pt x="28110" y="12725"/>
                      <a:pt x="26761" y="14749"/>
                      <a:pt x="22713" y="15424"/>
                    </a:cubicBezTo>
                    <a:cubicBezTo>
                      <a:pt x="18665" y="16773"/>
                      <a:pt x="13943" y="18797"/>
                      <a:pt x="9895" y="19471"/>
                    </a:cubicBezTo>
                    <a:cubicBezTo>
                      <a:pt x="7871" y="20146"/>
                      <a:pt x="5173" y="22845"/>
                      <a:pt x="3823" y="18797"/>
                    </a:cubicBezTo>
                    <a:cubicBezTo>
                      <a:pt x="3149" y="16098"/>
                      <a:pt x="3823" y="13400"/>
                      <a:pt x="6522" y="12050"/>
                    </a:cubicBezTo>
                    <a:cubicBezTo>
                      <a:pt x="11244" y="9352"/>
                      <a:pt x="16641" y="7328"/>
                      <a:pt x="21364" y="4629"/>
                    </a:cubicBezTo>
                    <a:cubicBezTo>
                      <a:pt x="26086" y="2605"/>
                      <a:pt x="28110" y="3280"/>
                      <a:pt x="27436" y="8677"/>
                    </a:cubicBezTo>
                    <a:close/>
                  </a:path>
                </a:pathLst>
              </a:custGeom>
              <a:solidFill>
                <a:schemeClr val="accent5"/>
              </a:solidFill>
              <a:ln w="6739" cap="flat">
                <a:noFill/>
                <a:prstDash val="solid"/>
                <a:miter/>
              </a:ln>
            </p:spPr>
            <p:txBody>
              <a:bodyPr rtlCol="0" anchor="ctr"/>
              <a:lstStyle/>
              <a:p>
                <a:endParaRPr lang="fr-FR"/>
              </a:p>
            </p:txBody>
          </p:sp>
        </p:grpSp>
      </p:grpSp>
    </p:spTree>
    <p:extLst>
      <p:ext uri="{BB962C8B-B14F-4D97-AF65-F5344CB8AC3E}">
        <p14:creationId xmlns:p14="http://schemas.microsoft.com/office/powerpoint/2010/main" val="886489126"/>
      </p:ext>
    </p:extLst>
  </p:cSld>
  <p:clrMapOvr>
    <a:masterClrMapping/>
  </p:clrMapOvr>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re et contenu ">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68C6637D-E9D4-4296-9A20-6000A6381FD8}"/>
              </a:ext>
            </a:extLst>
          </p:cNvPr>
          <p:cNvSpPr>
            <a:spLocks noGrp="1"/>
          </p:cNvSpPr>
          <p:nvPr>
            <p:ph type="title"/>
          </p:nvPr>
        </p:nvSpPr>
        <p:spPr/>
        <p:txBody>
          <a:bodyPr/>
          <a:lstStyle/>
          <a:p>
            <a:r>
              <a:rPr lang="fr-FR"/>
              <a:t>Modifiez le style du titre</a:t>
            </a:r>
          </a:p>
        </p:txBody>
      </p:sp>
      <p:sp>
        <p:nvSpPr>
          <p:cNvPr id="4" name="Espace réservé de la date 3">
            <a:extLst>
              <a:ext uri="{FF2B5EF4-FFF2-40B4-BE49-F238E27FC236}">
                <a16:creationId xmlns="" xmlns:a16="http://schemas.microsoft.com/office/drawing/2014/main" id="{FCAECF8F-5669-4C92-A861-1B5DD671BBDE}"/>
              </a:ext>
            </a:extLst>
          </p:cNvPr>
          <p:cNvSpPr>
            <a:spLocks noGrp="1"/>
          </p:cNvSpPr>
          <p:nvPr>
            <p:ph type="dt" sz="half" idx="10"/>
          </p:nvPr>
        </p:nvSpPr>
        <p:spPr/>
        <p:txBody>
          <a:bodyPr/>
          <a:lstStyle/>
          <a:p>
            <a:fld id="{34B8BECB-EA6F-4D17-A0FB-7E0F423ACFAC}" type="datetime5">
              <a:rPr lang="fr-FR" smtClean="0"/>
              <a:t>4-nov.-19</a:t>
            </a:fld>
            <a:endParaRPr lang="fr-FR"/>
          </a:p>
        </p:txBody>
      </p:sp>
      <p:sp>
        <p:nvSpPr>
          <p:cNvPr id="5" name="Espace réservé du pied de page 4">
            <a:extLst>
              <a:ext uri="{FF2B5EF4-FFF2-40B4-BE49-F238E27FC236}">
                <a16:creationId xmlns="" xmlns:a16="http://schemas.microsoft.com/office/drawing/2014/main" id="{9E8765D4-D8ED-4417-AC16-708029878322}"/>
              </a:ext>
            </a:extLst>
          </p:cNvPr>
          <p:cNvSpPr>
            <a:spLocks noGrp="1"/>
          </p:cNvSpPr>
          <p:nvPr>
            <p:ph type="ftr" sz="quarter" idx="11"/>
          </p:nvPr>
        </p:nvSpPr>
        <p:spPr/>
        <p:txBody>
          <a:bodyPr/>
          <a:lstStyle/>
          <a:p>
            <a:r>
              <a:rPr lang="fr-FR"/>
              <a:t>|  Titre de la présentation</a:t>
            </a:r>
          </a:p>
        </p:txBody>
      </p:sp>
      <p:sp>
        <p:nvSpPr>
          <p:cNvPr id="6" name="Espace réservé du numéro de diapositive 5">
            <a:extLst>
              <a:ext uri="{FF2B5EF4-FFF2-40B4-BE49-F238E27FC236}">
                <a16:creationId xmlns="" xmlns:a16="http://schemas.microsoft.com/office/drawing/2014/main" id="{3ACFCC40-4AE9-4976-9A97-AF86F60C2D51}"/>
              </a:ext>
            </a:extLst>
          </p:cNvPr>
          <p:cNvSpPr>
            <a:spLocks noGrp="1"/>
          </p:cNvSpPr>
          <p:nvPr>
            <p:ph type="sldNum" sz="quarter" idx="12"/>
          </p:nvPr>
        </p:nvSpPr>
        <p:spPr/>
        <p:txBody>
          <a:bodyPr/>
          <a:lstStyle/>
          <a:p>
            <a:fld id="{1B657BA9-EC5E-40D7-BBDA-32C61981E3FD}" type="slidenum">
              <a:rPr lang="fr-FR" smtClean="0"/>
              <a:t>‹N°›</a:t>
            </a:fld>
            <a:endParaRPr lang="fr-FR"/>
          </a:p>
        </p:txBody>
      </p:sp>
      <p:sp>
        <p:nvSpPr>
          <p:cNvPr id="12" name="Espace réservé du texte 11">
            <a:extLst>
              <a:ext uri="{FF2B5EF4-FFF2-40B4-BE49-F238E27FC236}">
                <a16:creationId xmlns="" xmlns:a16="http://schemas.microsoft.com/office/drawing/2014/main" id="{ADC5A1EA-2961-444A-AA76-3A86355046FF}"/>
              </a:ext>
            </a:extLst>
          </p:cNvPr>
          <p:cNvSpPr>
            <a:spLocks noGrp="1"/>
          </p:cNvSpPr>
          <p:nvPr>
            <p:ph type="body" sz="quarter" idx="13"/>
          </p:nvPr>
        </p:nvSpPr>
        <p:spPr>
          <a:xfrm>
            <a:off x="838203" y="2062976"/>
            <a:ext cx="10515600" cy="4070196"/>
          </a:xfrm>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3082156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Cover">
    <p:spTree>
      <p:nvGrpSpPr>
        <p:cNvPr id="1" name=""/>
        <p:cNvGrpSpPr/>
        <p:nvPr/>
      </p:nvGrpSpPr>
      <p:grpSpPr>
        <a:xfrm>
          <a:off x="0" y="0"/>
          <a:ext cx="0" cy="0"/>
          <a:chOff x="0" y="0"/>
          <a:chExt cx="0" cy="0"/>
        </a:xfrm>
      </p:grpSpPr>
      <p:sp>
        <p:nvSpPr>
          <p:cNvPr id="9" name="Forme libre : forme 8">
            <a:extLst>
              <a:ext uri="{FF2B5EF4-FFF2-40B4-BE49-F238E27FC236}">
                <a16:creationId xmlns="" xmlns:a16="http://schemas.microsoft.com/office/drawing/2014/main" id="{83314659-17A7-4173-AF75-7557258404AA}"/>
              </a:ext>
            </a:extLst>
          </p:cNvPr>
          <p:cNvSpPr>
            <a:spLocks/>
          </p:cNvSpPr>
          <p:nvPr userDrawn="1"/>
        </p:nvSpPr>
        <p:spPr bwMode="auto">
          <a:xfrm>
            <a:off x="1378619" y="1"/>
            <a:ext cx="8833077" cy="6857998"/>
          </a:xfrm>
          <a:custGeom>
            <a:avLst/>
            <a:gdLst>
              <a:gd name="connsiteX0" fmla="*/ 4209931 w 8833077"/>
              <a:gd name="connsiteY0" fmla="*/ 0 h 6857998"/>
              <a:gd name="connsiteX1" fmla="*/ 7190666 w 8833077"/>
              <a:gd name="connsiteY1" fmla="*/ 0 h 6857998"/>
              <a:gd name="connsiteX2" fmla="*/ 7267853 w 8833077"/>
              <a:gd name="connsiteY2" fmla="*/ 62041 h 6857998"/>
              <a:gd name="connsiteX3" fmla="*/ 7412131 w 8833077"/>
              <a:gd name="connsiteY3" fmla="*/ 195977 h 6857998"/>
              <a:gd name="connsiteX4" fmla="*/ 8818837 w 8833077"/>
              <a:gd name="connsiteY4" fmla="*/ 3673795 h 6857998"/>
              <a:gd name="connsiteX5" fmla="*/ 7786007 w 8833077"/>
              <a:gd name="connsiteY5" fmla="*/ 6707536 h 6857998"/>
              <a:gd name="connsiteX6" fmla="*/ 7639540 w 8833077"/>
              <a:gd name="connsiteY6" fmla="*/ 6810131 h 6857998"/>
              <a:gd name="connsiteX7" fmla="*/ 7557471 w 8833077"/>
              <a:gd name="connsiteY7" fmla="*/ 6857998 h 6857998"/>
              <a:gd name="connsiteX8" fmla="*/ 3663670 w 8833077"/>
              <a:gd name="connsiteY8" fmla="*/ 6857998 h 6857998"/>
              <a:gd name="connsiteX9" fmla="*/ 3475488 w 8833077"/>
              <a:gd name="connsiteY9" fmla="*/ 6802560 h 6857998"/>
              <a:gd name="connsiteX10" fmla="*/ 976804 w 8833077"/>
              <a:gd name="connsiteY10" fmla="*/ 5595008 h 6857998"/>
              <a:gd name="connsiteX11" fmla="*/ 88850 w 8833077"/>
              <a:gd name="connsiteY11" fmla="*/ 3743912 h 6857998"/>
              <a:gd name="connsiteX12" fmla="*/ 1855411 w 8833077"/>
              <a:gd name="connsiteY12" fmla="*/ 1691812 h 6857998"/>
              <a:gd name="connsiteX13" fmla="*/ 3914427 w 8833077"/>
              <a:gd name="connsiteY13" fmla="*/ 164132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833077" h="6857998">
                <a:moveTo>
                  <a:pt x="4209931" y="0"/>
                </a:moveTo>
                <a:lnTo>
                  <a:pt x="7190666" y="0"/>
                </a:lnTo>
                <a:lnTo>
                  <a:pt x="7267853" y="62041"/>
                </a:lnTo>
                <a:cubicBezTo>
                  <a:pt x="7316709" y="104295"/>
                  <a:pt x="7364812" y="148940"/>
                  <a:pt x="7412131" y="195977"/>
                </a:cubicBezTo>
                <a:cubicBezTo>
                  <a:pt x="8164555" y="925197"/>
                  <a:pt x="8720695" y="2266774"/>
                  <a:pt x="8818837" y="3673795"/>
                </a:cubicBezTo>
                <a:cubicBezTo>
                  <a:pt x="8912306" y="5052768"/>
                  <a:pt x="8543104" y="6141923"/>
                  <a:pt x="7786007" y="6707536"/>
                </a:cubicBezTo>
                <a:cubicBezTo>
                  <a:pt x="7738688" y="6743764"/>
                  <a:pt x="7689855" y="6777946"/>
                  <a:pt x="7639540" y="6810131"/>
                </a:cubicBezTo>
                <a:lnTo>
                  <a:pt x="7557471" y="6857998"/>
                </a:lnTo>
                <a:lnTo>
                  <a:pt x="3663670" y="6857998"/>
                </a:lnTo>
                <a:lnTo>
                  <a:pt x="3475488" y="6802560"/>
                </a:lnTo>
                <a:cubicBezTo>
                  <a:pt x="2484865" y="6482869"/>
                  <a:pt x="1590193" y="6029736"/>
                  <a:pt x="976804" y="5595008"/>
                </a:cubicBezTo>
                <a:cubicBezTo>
                  <a:pt x="149605" y="4992000"/>
                  <a:pt x="-172863" y="4417038"/>
                  <a:pt x="88850" y="3743912"/>
                </a:cubicBezTo>
                <a:cubicBezTo>
                  <a:pt x="336542" y="3094158"/>
                  <a:pt x="1037558" y="2411683"/>
                  <a:pt x="1855411" y="1691812"/>
                </a:cubicBezTo>
                <a:cubicBezTo>
                  <a:pt x="2479315" y="1158921"/>
                  <a:pt x="3171569" y="602365"/>
                  <a:pt x="3914427" y="164132"/>
                </a:cubicBezTo>
                <a:close/>
              </a:path>
            </a:pathLst>
          </a:custGeom>
          <a:solidFill>
            <a:schemeClr val="bg1">
              <a:alpha val="70000"/>
            </a:schemeClr>
          </a:solidFill>
          <a:ln w="3175" cap="flat">
            <a:noFill/>
            <a:prstDash val="solid"/>
            <a:miter lim="800000"/>
            <a:headEnd/>
            <a:tailEnd/>
          </a:ln>
        </p:spPr>
        <p:txBody>
          <a:bodyPr vert="horz" wrap="square" lIns="91440" tIns="45720" rIns="91440" bIns="45720" numCol="1" anchor="t" anchorCtr="0" compatLnSpc="1">
            <a:prstTxWarp prst="textNoShape">
              <a:avLst/>
            </a:prstTxWarp>
            <a:noAutofit/>
          </a:bodyPr>
          <a:lstStyle/>
          <a:p>
            <a:endParaRPr lang="fr-FR" dirty="0"/>
          </a:p>
        </p:txBody>
      </p:sp>
      <p:sp>
        <p:nvSpPr>
          <p:cNvPr id="2" name="Titre 1">
            <a:extLst>
              <a:ext uri="{FF2B5EF4-FFF2-40B4-BE49-F238E27FC236}">
                <a16:creationId xmlns="" xmlns:a16="http://schemas.microsoft.com/office/drawing/2014/main" id="{13BE61DD-4183-4577-B636-9AFA3DA8274F}"/>
              </a:ext>
            </a:extLst>
          </p:cNvPr>
          <p:cNvSpPr>
            <a:spLocks noGrp="1"/>
          </p:cNvSpPr>
          <p:nvPr>
            <p:ph type="ctrTitle" hasCustomPrompt="1"/>
          </p:nvPr>
        </p:nvSpPr>
        <p:spPr>
          <a:xfrm>
            <a:off x="1524000" y="3014780"/>
            <a:ext cx="9144000" cy="646331"/>
          </a:xfrm>
        </p:spPr>
        <p:txBody>
          <a:bodyPr anchor="b"/>
          <a:lstStyle>
            <a:lvl1pPr algn="ctr">
              <a:defRPr lang="fr-FR" sz="4000" b="1" kern="1200" dirty="0">
                <a:solidFill>
                  <a:schemeClr val="accent3"/>
                </a:solidFill>
                <a:latin typeface="+mn-lt"/>
                <a:ea typeface="+mn-ea"/>
                <a:cs typeface="+mn-cs"/>
              </a:defRPr>
            </a:lvl1pPr>
          </a:lstStyle>
          <a:p>
            <a:r>
              <a:rPr lang="fr-FR" dirty="0"/>
              <a:t>Titre de la présentation</a:t>
            </a:r>
          </a:p>
        </p:txBody>
      </p:sp>
      <p:sp>
        <p:nvSpPr>
          <p:cNvPr id="3" name="Sous-titre 2">
            <a:extLst>
              <a:ext uri="{FF2B5EF4-FFF2-40B4-BE49-F238E27FC236}">
                <a16:creationId xmlns="" xmlns:a16="http://schemas.microsoft.com/office/drawing/2014/main" id="{D44DAA11-CC4F-4A51-B802-E61B2B9C93FF}"/>
              </a:ext>
            </a:extLst>
          </p:cNvPr>
          <p:cNvSpPr>
            <a:spLocks noGrp="1"/>
          </p:cNvSpPr>
          <p:nvPr>
            <p:ph type="subTitle" idx="1" hasCustomPrompt="1"/>
          </p:nvPr>
        </p:nvSpPr>
        <p:spPr>
          <a:xfrm>
            <a:off x="1524000" y="3716908"/>
            <a:ext cx="9144000" cy="1655762"/>
          </a:xfrm>
        </p:spPr>
        <p:txBody>
          <a:bodyPr>
            <a:normAutofit/>
          </a:bodyPr>
          <a:lstStyle>
            <a:lvl1pPr marL="0" indent="0" algn="ctr">
              <a:buNone/>
              <a:defRPr lang="fr-FR" sz="1800" b="0" kern="1200" dirty="0">
                <a:solidFill>
                  <a:schemeClr val="tx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Sous-titre de la présentation</a:t>
            </a:r>
          </a:p>
        </p:txBody>
      </p:sp>
      <p:sp>
        <p:nvSpPr>
          <p:cNvPr id="4" name="Espace réservé de la date 3">
            <a:extLst>
              <a:ext uri="{FF2B5EF4-FFF2-40B4-BE49-F238E27FC236}">
                <a16:creationId xmlns="" xmlns:a16="http://schemas.microsoft.com/office/drawing/2014/main" id="{1CE582FA-0EA6-47AD-8913-1A85B4B44A1A}"/>
              </a:ext>
            </a:extLst>
          </p:cNvPr>
          <p:cNvSpPr>
            <a:spLocks noGrp="1"/>
          </p:cNvSpPr>
          <p:nvPr>
            <p:ph type="dt" sz="half" idx="10"/>
          </p:nvPr>
        </p:nvSpPr>
        <p:spPr/>
        <p:txBody>
          <a:bodyPr/>
          <a:lstStyle>
            <a:lvl1pPr>
              <a:defRPr>
                <a:solidFill>
                  <a:schemeClr val="tx1"/>
                </a:solidFill>
              </a:defRPr>
            </a:lvl1pPr>
          </a:lstStyle>
          <a:p>
            <a:fld id="{368990F7-A5D4-4CB2-BBAD-6DA867E35DEB}" type="datetime5">
              <a:rPr lang="fr-FR" smtClean="0"/>
              <a:t>4-nov.-19</a:t>
            </a:fld>
            <a:endParaRPr lang="fr-FR"/>
          </a:p>
        </p:txBody>
      </p:sp>
      <p:cxnSp>
        <p:nvCxnSpPr>
          <p:cNvPr id="92" name="Connecteur droit 91">
            <a:extLst>
              <a:ext uri="{FF2B5EF4-FFF2-40B4-BE49-F238E27FC236}">
                <a16:creationId xmlns="" xmlns:a16="http://schemas.microsoft.com/office/drawing/2014/main" id="{6ED83E26-3C01-49E8-B515-7B7ED64B22A3}"/>
              </a:ext>
            </a:extLst>
          </p:cNvPr>
          <p:cNvCxnSpPr>
            <a:cxnSpLocks/>
          </p:cNvCxnSpPr>
          <p:nvPr userDrawn="1"/>
        </p:nvCxnSpPr>
        <p:spPr>
          <a:xfrm>
            <a:off x="5790863" y="2321168"/>
            <a:ext cx="608004"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93" name="Groupe 92">
            <a:extLst>
              <a:ext uri="{FF2B5EF4-FFF2-40B4-BE49-F238E27FC236}">
                <a16:creationId xmlns="" xmlns:a16="http://schemas.microsoft.com/office/drawing/2014/main" id="{13DCCFD8-1949-BA45-9D2E-44B853269561}"/>
              </a:ext>
            </a:extLst>
          </p:cNvPr>
          <p:cNvGrpSpPr/>
          <p:nvPr userDrawn="1"/>
        </p:nvGrpSpPr>
        <p:grpSpPr>
          <a:xfrm>
            <a:off x="4865717" y="1019478"/>
            <a:ext cx="2415883" cy="980085"/>
            <a:chOff x="1474127" y="4320880"/>
            <a:chExt cx="3139850" cy="1273787"/>
          </a:xfrm>
        </p:grpSpPr>
        <p:grpSp>
          <p:nvGrpSpPr>
            <p:cNvPr id="94" name="Groupe 93">
              <a:extLst>
                <a:ext uri="{FF2B5EF4-FFF2-40B4-BE49-F238E27FC236}">
                  <a16:creationId xmlns="" xmlns:a16="http://schemas.microsoft.com/office/drawing/2014/main" id="{7C92B305-09D9-E749-874D-E265A0A375B2}"/>
                </a:ext>
              </a:extLst>
            </p:cNvPr>
            <p:cNvGrpSpPr/>
            <p:nvPr/>
          </p:nvGrpSpPr>
          <p:grpSpPr>
            <a:xfrm>
              <a:off x="1474127" y="4507100"/>
              <a:ext cx="3139850" cy="1087567"/>
              <a:chOff x="1474127" y="4507100"/>
              <a:chExt cx="3139850" cy="1087567"/>
            </a:xfrm>
          </p:grpSpPr>
          <p:sp>
            <p:nvSpPr>
              <p:cNvPr id="114" name="Forme libre : forme 2">
                <a:extLst>
                  <a:ext uri="{FF2B5EF4-FFF2-40B4-BE49-F238E27FC236}">
                    <a16:creationId xmlns="" xmlns:a16="http://schemas.microsoft.com/office/drawing/2014/main" id="{E2FD64EB-8F38-4D4F-8FBE-20A127068A77}"/>
                  </a:ext>
                </a:extLst>
              </p:cNvPr>
              <p:cNvSpPr/>
              <p:nvPr/>
            </p:nvSpPr>
            <p:spPr>
              <a:xfrm>
                <a:off x="3544884" y="4510386"/>
                <a:ext cx="568173" cy="594396"/>
              </a:xfrm>
              <a:custGeom>
                <a:avLst/>
                <a:gdLst>
                  <a:gd name="connsiteX0" fmla="*/ 3749 w 438513"/>
                  <a:gd name="connsiteY0" fmla="*/ 229879 h 458752"/>
                  <a:gd name="connsiteX1" fmla="*/ 63117 w 438513"/>
                  <a:gd name="connsiteY1" fmla="*/ 67292 h 458752"/>
                  <a:gd name="connsiteX2" fmla="*/ 191298 w 438513"/>
                  <a:gd name="connsiteY2" fmla="*/ 5225 h 458752"/>
                  <a:gd name="connsiteX3" fmla="*/ 361980 w 438513"/>
                  <a:gd name="connsiteY3" fmla="*/ 55148 h 458752"/>
                  <a:gd name="connsiteX4" fmla="*/ 426746 w 438513"/>
                  <a:gd name="connsiteY4" fmla="*/ 164439 h 458752"/>
                  <a:gd name="connsiteX5" fmla="*/ 417301 w 438513"/>
                  <a:gd name="connsiteY5" fmla="*/ 328376 h 458752"/>
                  <a:gd name="connsiteX6" fmla="*/ 230426 w 438513"/>
                  <a:gd name="connsiteY6" fmla="*/ 457232 h 458752"/>
                  <a:gd name="connsiteX7" fmla="*/ 100896 w 438513"/>
                  <a:gd name="connsiteY7" fmla="*/ 424849 h 458752"/>
                  <a:gd name="connsiteX8" fmla="*/ 7796 w 438513"/>
                  <a:gd name="connsiteY8" fmla="*/ 277104 h 458752"/>
                  <a:gd name="connsiteX9" fmla="*/ 3749 w 438513"/>
                  <a:gd name="connsiteY9" fmla="*/ 229879 h 458752"/>
                  <a:gd name="connsiteX10" fmla="*/ 348488 w 438513"/>
                  <a:gd name="connsiteY10" fmla="*/ 230554 h 458752"/>
                  <a:gd name="connsiteX11" fmla="*/ 345115 w 438513"/>
                  <a:gd name="connsiteY11" fmla="*/ 193449 h 458752"/>
                  <a:gd name="connsiteX12" fmla="*/ 326899 w 438513"/>
                  <a:gd name="connsiteY12" fmla="*/ 140827 h 458752"/>
                  <a:gd name="connsiteX13" fmla="*/ 222331 w 438513"/>
                  <a:gd name="connsiteY13" fmla="*/ 80784 h 458752"/>
                  <a:gd name="connsiteX14" fmla="*/ 96848 w 438513"/>
                  <a:gd name="connsiteY14" fmla="*/ 172535 h 458752"/>
                  <a:gd name="connsiteX15" fmla="*/ 96174 w 438513"/>
                  <a:gd name="connsiteY15" fmla="*/ 286549 h 458752"/>
                  <a:gd name="connsiteX16" fmla="*/ 134628 w 438513"/>
                  <a:gd name="connsiteY16" fmla="*/ 351988 h 458752"/>
                  <a:gd name="connsiteX17" fmla="*/ 239871 w 438513"/>
                  <a:gd name="connsiteY17" fmla="*/ 379648 h 458752"/>
                  <a:gd name="connsiteX18" fmla="*/ 326899 w 438513"/>
                  <a:gd name="connsiteY18" fmla="*/ 320955 h 458752"/>
                  <a:gd name="connsiteX19" fmla="*/ 348488 w 438513"/>
                  <a:gd name="connsiteY19" fmla="*/ 230554 h 458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8513" h="458752">
                    <a:moveTo>
                      <a:pt x="3749" y="229879"/>
                    </a:moveTo>
                    <a:cubicBezTo>
                      <a:pt x="3749" y="168487"/>
                      <a:pt x="19940" y="113167"/>
                      <a:pt x="63117" y="67292"/>
                    </a:cubicBezTo>
                    <a:cubicBezTo>
                      <a:pt x="97523" y="30187"/>
                      <a:pt x="141374" y="10622"/>
                      <a:pt x="191298" y="5225"/>
                    </a:cubicBezTo>
                    <a:cubicBezTo>
                      <a:pt x="254713" y="-1521"/>
                      <a:pt x="312732" y="11971"/>
                      <a:pt x="361980" y="55148"/>
                    </a:cubicBezTo>
                    <a:cubicBezTo>
                      <a:pt x="395712" y="84158"/>
                      <a:pt x="416626" y="121937"/>
                      <a:pt x="426746" y="164439"/>
                    </a:cubicBezTo>
                    <a:cubicBezTo>
                      <a:pt x="439564" y="219760"/>
                      <a:pt x="438214" y="274405"/>
                      <a:pt x="417301" y="328376"/>
                    </a:cubicBezTo>
                    <a:cubicBezTo>
                      <a:pt x="386942" y="405959"/>
                      <a:pt x="313407" y="455208"/>
                      <a:pt x="230426" y="457232"/>
                    </a:cubicBezTo>
                    <a:cubicBezTo>
                      <a:pt x="183876" y="458581"/>
                      <a:pt x="140025" y="450485"/>
                      <a:pt x="100896" y="424849"/>
                    </a:cubicBezTo>
                    <a:cubicBezTo>
                      <a:pt x="46925" y="390443"/>
                      <a:pt x="18591" y="339170"/>
                      <a:pt x="7796" y="277104"/>
                    </a:cubicBezTo>
                    <a:cubicBezTo>
                      <a:pt x="4423" y="261587"/>
                      <a:pt x="3074" y="246070"/>
                      <a:pt x="3749" y="229879"/>
                    </a:cubicBezTo>
                    <a:close/>
                    <a:moveTo>
                      <a:pt x="348488" y="230554"/>
                    </a:moveTo>
                    <a:cubicBezTo>
                      <a:pt x="348488" y="218410"/>
                      <a:pt x="347138" y="205592"/>
                      <a:pt x="345115" y="193449"/>
                    </a:cubicBezTo>
                    <a:cubicBezTo>
                      <a:pt x="341741" y="175234"/>
                      <a:pt x="336344" y="157018"/>
                      <a:pt x="326899" y="140827"/>
                    </a:cubicBezTo>
                    <a:cubicBezTo>
                      <a:pt x="303962" y="99674"/>
                      <a:pt x="268206" y="81459"/>
                      <a:pt x="222331" y="80784"/>
                    </a:cubicBezTo>
                    <a:cubicBezTo>
                      <a:pt x="159590" y="79435"/>
                      <a:pt x="113714" y="112492"/>
                      <a:pt x="96848" y="172535"/>
                    </a:cubicBezTo>
                    <a:cubicBezTo>
                      <a:pt x="86054" y="210315"/>
                      <a:pt x="86054" y="248769"/>
                      <a:pt x="96174" y="286549"/>
                    </a:cubicBezTo>
                    <a:cubicBezTo>
                      <a:pt x="102920" y="311510"/>
                      <a:pt x="115064" y="334448"/>
                      <a:pt x="134628" y="351988"/>
                    </a:cubicBezTo>
                    <a:cubicBezTo>
                      <a:pt x="164987" y="378974"/>
                      <a:pt x="201417" y="384371"/>
                      <a:pt x="239871" y="379648"/>
                    </a:cubicBezTo>
                    <a:cubicBezTo>
                      <a:pt x="278326" y="374926"/>
                      <a:pt x="308010" y="354687"/>
                      <a:pt x="326899" y="320955"/>
                    </a:cubicBezTo>
                    <a:cubicBezTo>
                      <a:pt x="343765" y="292620"/>
                      <a:pt x="348488" y="262262"/>
                      <a:pt x="348488" y="230554"/>
                    </a:cubicBezTo>
                    <a:close/>
                  </a:path>
                </a:pathLst>
              </a:custGeom>
              <a:solidFill>
                <a:srgbClr val="020202"/>
              </a:solidFill>
              <a:ln w="6739" cap="flat">
                <a:noFill/>
                <a:prstDash val="solid"/>
                <a:miter/>
              </a:ln>
            </p:spPr>
            <p:txBody>
              <a:bodyPr rtlCol="0" anchor="ctr"/>
              <a:lstStyle/>
              <a:p>
                <a:endParaRPr lang="fr-FR"/>
              </a:p>
            </p:txBody>
          </p:sp>
          <p:sp>
            <p:nvSpPr>
              <p:cNvPr id="115" name="Forme libre : forme 4">
                <a:extLst>
                  <a:ext uri="{FF2B5EF4-FFF2-40B4-BE49-F238E27FC236}">
                    <a16:creationId xmlns="" xmlns:a16="http://schemas.microsoft.com/office/drawing/2014/main" id="{4C54AD2B-DB6F-AE4C-B5BB-C767BB4A2D96}"/>
                  </a:ext>
                </a:extLst>
              </p:cNvPr>
              <p:cNvSpPr/>
              <p:nvPr/>
            </p:nvSpPr>
            <p:spPr>
              <a:xfrm>
                <a:off x="2984797" y="4524755"/>
                <a:ext cx="498244" cy="568173"/>
              </a:xfrm>
              <a:custGeom>
                <a:avLst/>
                <a:gdLst>
                  <a:gd name="connsiteX0" fmla="*/ 3580 w 384542"/>
                  <a:gd name="connsiteY0" fmla="*/ 222162 h 438513"/>
                  <a:gd name="connsiteX1" fmla="*/ 3580 w 384542"/>
                  <a:gd name="connsiteY1" fmla="*/ 11676 h 438513"/>
                  <a:gd name="connsiteX2" fmla="*/ 12350 w 384542"/>
                  <a:gd name="connsiteY2" fmla="*/ 3580 h 438513"/>
                  <a:gd name="connsiteX3" fmla="*/ 176287 w 384542"/>
                  <a:gd name="connsiteY3" fmla="*/ 3580 h 438513"/>
                  <a:gd name="connsiteX4" fmla="*/ 384749 w 384542"/>
                  <a:gd name="connsiteY4" fmla="*/ 207320 h 438513"/>
                  <a:gd name="connsiteX5" fmla="*/ 364510 w 384542"/>
                  <a:gd name="connsiteY5" fmla="*/ 324032 h 438513"/>
                  <a:gd name="connsiteX6" fmla="*/ 212042 w 384542"/>
                  <a:gd name="connsiteY6" fmla="*/ 437371 h 438513"/>
                  <a:gd name="connsiteX7" fmla="*/ 170890 w 384542"/>
                  <a:gd name="connsiteY7" fmla="*/ 440744 h 438513"/>
                  <a:gd name="connsiteX8" fmla="*/ 13699 w 384542"/>
                  <a:gd name="connsiteY8" fmla="*/ 441419 h 438513"/>
                  <a:gd name="connsiteX9" fmla="*/ 4929 w 384542"/>
                  <a:gd name="connsiteY9" fmla="*/ 432649 h 438513"/>
                  <a:gd name="connsiteX10" fmla="*/ 4929 w 384542"/>
                  <a:gd name="connsiteY10" fmla="*/ 222162 h 438513"/>
                  <a:gd name="connsiteX11" fmla="*/ 3580 w 384542"/>
                  <a:gd name="connsiteY11" fmla="*/ 222162 h 438513"/>
                  <a:gd name="connsiteX12" fmla="*/ 135809 w 384542"/>
                  <a:gd name="connsiteY12" fmla="*/ 79814 h 438513"/>
                  <a:gd name="connsiteX13" fmla="*/ 91283 w 384542"/>
                  <a:gd name="connsiteY13" fmla="*/ 79814 h 438513"/>
                  <a:gd name="connsiteX14" fmla="*/ 83187 w 384542"/>
                  <a:gd name="connsiteY14" fmla="*/ 87909 h 438513"/>
                  <a:gd name="connsiteX15" fmla="*/ 84536 w 384542"/>
                  <a:gd name="connsiteY15" fmla="*/ 355740 h 438513"/>
                  <a:gd name="connsiteX16" fmla="*/ 84536 w 384542"/>
                  <a:gd name="connsiteY16" fmla="*/ 359788 h 438513"/>
                  <a:gd name="connsiteX17" fmla="*/ 89259 w 384542"/>
                  <a:gd name="connsiteY17" fmla="*/ 364510 h 438513"/>
                  <a:gd name="connsiteX18" fmla="*/ 191803 w 384542"/>
                  <a:gd name="connsiteY18" fmla="*/ 362487 h 438513"/>
                  <a:gd name="connsiteX19" fmla="*/ 286927 w 384542"/>
                  <a:gd name="connsiteY19" fmla="*/ 289626 h 438513"/>
                  <a:gd name="connsiteX20" fmla="*/ 286252 w 384542"/>
                  <a:gd name="connsiteY20" fmla="*/ 153349 h 438513"/>
                  <a:gd name="connsiteX21" fmla="*/ 199899 w 384542"/>
                  <a:gd name="connsiteY21" fmla="*/ 82512 h 438513"/>
                  <a:gd name="connsiteX22" fmla="*/ 135809 w 384542"/>
                  <a:gd name="connsiteY22" fmla="*/ 79814 h 43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4542" h="438513">
                    <a:moveTo>
                      <a:pt x="3580" y="222162"/>
                    </a:moveTo>
                    <a:cubicBezTo>
                      <a:pt x="3580" y="152000"/>
                      <a:pt x="3580" y="81838"/>
                      <a:pt x="3580" y="11676"/>
                    </a:cubicBezTo>
                    <a:cubicBezTo>
                      <a:pt x="3580" y="4929"/>
                      <a:pt x="5604" y="3580"/>
                      <a:pt x="12350" y="3580"/>
                    </a:cubicBezTo>
                    <a:cubicBezTo>
                      <a:pt x="66996" y="3580"/>
                      <a:pt x="121641" y="3580"/>
                      <a:pt x="176287" y="3580"/>
                    </a:cubicBezTo>
                    <a:cubicBezTo>
                      <a:pt x="294348" y="3580"/>
                      <a:pt x="381376" y="89259"/>
                      <a:pt x="384749" y="207320"/>
                    </a:cubicBezTo>
                    <a:cubicBezTo>
                      <a:pt x="386099" y="247798"/>
                      <a:pt x="382051" y="286927"/>
                      <a:pt x="364510" y="324032"/>
                    </a:cubicBezTo>
                    <a:cubicBezTo>
                      <a:pt x="334152" y="389472"/>
                      <a:pt x="281530" y="424553"/>
                      <a:pt x="212042" y="437371"/>
                    </a:cubicBezTo>
                    <a:cubicBezTo>
                      <a:pt x="198550" y="440070"/>
                      <a:pt x="185057" y="440744"/>
                      <a:pt x="170890" y="440744"/>
                    </a:cubicBezTo>
                    <a:cubicBezTo>
                      <a:pt x="118268" y="440744"/>
                      <a:pt x="66321" y="440744"/>
                      <a:pt x="13699" y="441419"/>
                    </a:cubicBezTo>
                    <a:cubicBezTo>
                      <a:pt x="6953" y="441419"/>
                      <a:pt x="4929" y="440070"/>
                      <a:pt x="4929" y="432649"/>
                    </a:cubicBezTo>
                    <a:cubicBezTo>
                      <a:pt x="4929" y="362487"/>
                      <a:pt x="4929" y="292324"/>
                      <a:pt x="4929" y="222162"/>
                    </a:cubicBezTo>
                    <a:cubicBezTo>
                      <a:pt x="4929" y="222162"/>
                      <a:pt x="4254" y="222162"/>
                      <a:pt x="3580" y="222162"/>
                    </a:cubicBezTo>
                    <a:close/>
                    <a:moveTo>
                      <a:pt x="135809" y="79814"/>
                    </a:moveTo>
                    <a:cubicBezTo>
                      <a:pt x="120967" y="79814"/>
                      <a:pt x="106125" y="80488"/>
                      <a:pt x="91283" y="79814"/>
                    </a:cubicBezTo>
                    <a:cubicBezTo>
                      <a:pt x="84536" y="79814"/>
                      <a:pt x="82512" y="81163"/>
                      <a:pt x="83187" y="87909"/>
                    </a:cubicBezTo>
                    <a:cubicBezTo>
                      <a:pt x="83862" y="176962"/>
                      <a:pt x="83862" y="266688"/>
                      <a:pt x="84536" y="355740"/>
                    </a:cubicBezTo>
                    <a:cubicBezTo>
                      <a:pt x="84536" y="357089"/>
                      <a:pt x="84536" y="358439"/>
                      <a:pt x="84536" y="359788"/>
                    </a:cubicBezTo>
                    <a:cubicBezTo>
                      <a:pt x="84536" y="363161"/>
                      <a:pt x="85885" y="364510"/>
                      <a:pt x="89259" y="364510"/>
                    </a:cubicBezTo>
                    <a:cubicBezTo>
                      <a:pt x="123665" y="363836"/>
                      <a:pt x="158072" y="366534"/>
                      <a:pt x="191803" y="362487"/>
                    </a:cubicBezTo>
                    <a:cubicBezTo>
                      <a:pt x="237679" y="357089"/>
                      <a:pt x="270736" y="333477"/>
                      <a:pt x="286927" y="289626"/>
                    </a:cubicBezTo>
                    <a:cubicBezTo>
                      <a:pt x="303793" y="244425"/>
                      <a:pt x="303118" y="198550"/>
                      <a:pt x="286252" y="153349"/>
                    </a:cubicBezTo>
                    <a:cubicBezTo>
                      <a:pt x="271410" y="113546"/>
                      <a:pt x="241727" y="89933"/>
                      <a:pt x="199899" y="82512"/>
                    </a:cubicBezTo>
                    <a:cubicBezTo>
                      <a:pt x="178985" y="78465"/>
                      <a:pt x="157397" y="79814"/>
                      <a:pt x="135809" y="79814"/>
                    </a:cubicBezTo>
                    <a:close/>
                  </a:path>
                </a:pathLst>
              </a:custGeom>
              <a:solidFill>
                <a:srgbClr val="020202"/>
              </a:solidFill>
              <a:ln w="6739" cap="flat">
                <a:noFill/>
                <a:prstDash val="solid"/>
                <a:miter/>
              </a:ln>
            </p:spPr>
            <p:txBody>
              <a:bodyPr rtlCol="0" anchor="ctr"/>
              <a:lstStyle/>
              <a:p>
                <a:endParaRPr lang="fr-FR"/>
              </a:p>
            </p:txBody>
          </p:sp>
          <p:sp>
            <p:nvSpPr>
              <p:cNvPr id="116" name="Forme libre : forme 15">
                <a:extLst>
                  <a:ext uri="{FF2B5EF4-FFF2-40B4-BE49-F238E27FC236}">
                    <a16:creationId xmlns="" xmlns:a16="http://schemas.microsoft.com/office/drawing/2014/main" id="{121F7378-9191-3540-B7DE-2E8CF362B9A8}"/>
                  </a:ext>
                </a:extLst>
              </p:cNvPr>
              <p:cNvSpPr/>
              <p:nvPr/>
            </p:nvSpPr>
            <p:spPr>
              <a:xfrm>
                <a:off x="4168181" y="4507100"/>
                <a:ext cx="445796" cy="594396"/>
              </a:xfrm>
              <a:custGeom>
                <a:avLst/>
                <a:gdLst>
                  <a:gd name="connsiteX0" fmla="*/ 239153 w 344064"/>
                  <a:gd name="connsiteY0" fmla="*/ 457743 h 458752"/>
                  <a:gd name="connsiteX1" fmla="*/ 73867 w 344064"/>
                  <a:gd name="connsiteY1" fmla="*/ 404447 h 458752"/>
                  <a:gd name="connsiteX2" fmla="*/ 8428 w 344064"/>
                  <a:gd name="connsiteY2" fmla="*/ 282338 h 458752"/>
                  <a:gd name="connsiteX3" fmla="*/ 27317 w 344064"/>
                  <a:gd name="connsiteY3" fmla="*/ 121774 h 458752"/>
                  <a:gd name="connsiteX4" fmla="*/ 191254 w 344064"/>
                  <a:gd name="connsiteY4" fmla="*/ 5737 h 458752"/>
                  <a:gd name="connsiteX5" fmla="*/ 337650 w 344064"/>
                  <a:gd name="connsiteY5" fmla="*/ 25976 h 458752"/>
                  <a:gd name="connsiteX6" fmla="*/ 343722 w 344064"/>
                  <a:gd name="connsiteY6" fmla="*/ 36770 h 458752"/>
                  <a:gd name="connsiteX7" fmla="*/ 336301 w 344064"/>
                  <a:gd name="connsiteY7" fmla="*/ 99511 h 458752"/>
                  <a:gd name="connsiteX8" fmla="*/ 329554 w 344064"/>
                  <a:gd name="connsiteY8" fmla="*/ 103559 h 458752"/>
                  <a:gd name="connsiteX9" fmla="*/ 236455 w 344064"/>
                  <a:gd name="connsiteY9" fmla="*/ 81296 h 458752"/>
                  <a:gd name="connsiteX10" fmla="*/ 94106 w 344064"/>
                  <a:gd name="connsiteY10" fmla="*/ 185865 h 458752"/>
                  <a:gd name="connsiteX11" fmla="*/ 104226 w 344064"/>
                  <a:gd name="connsiteY11" fmla="*/ 307974 h 458752"/>
                  <a:gd name="connsiteX12" fmla="*/ 214866 w 344064"/>
                  <a:gd name="connsiteY12" fmla="*/ 380835 h 458752"/>
                  <a:gd name="connsiteX13" fmla="*/ 328880 w 344064"/>
                  <a:gd name="connsiteY13" fmla="*/ 357897 h 458752"/>
                  <a:gd name="connsiteX14" fmla="*/ 337650 w 344064"/>
                  <a:gd name="connsiteY14" fmla="*/ 363294 h 458752"/>
                  <a:gd name="connsiteX15" fmla="*/ 345071 w 344064"/>
                  <a:gd name="connsiteY15" fmla="*/ 424012 h 458752"/>
                  <a:gd name="connsiteX16" fmla="*/ 338999 w 344064"/>
                  <a:gd name="connsiteY16" fmla="*/ 434806 h 458752"/>
                  <a:gd name="connsiteX17" fmla="*/ 239153 w 344064"/>
                  <a:gd name="connsiteY17" fmla="*/ 457743 h 458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064" h="458752">
                    <a:moveTo>
                      <a:pt x="239153" y="457743"/>
                    </a:moveTo>
                    <a:cubicBezTo>
                      <a:pt x="166292" y="458418"/>
                      <a:pt x="115695" y="442901"/>
                      <a:pt x="73867" y="404447"/>
                    </a:cubicBezTo>
                    <a:cubicBezTo>
                      <a:pt x="37437" y="371390"/>
                      <a:pt x="16523" y="330237"/>
                      <a:pt x="8428" y="282338"/>
                    </a:cubicBezTo>
                    <a:cubicBezTo>
                      <a:pt x="-1017" y="227018"/>
                      <a:pt x="2356" y="173047"/>
                      <a:pt x="27317" y="121774"/>
                    </a:cubicBezTo>
                    <a:cubicBezTo>
                      <a:pt x="60375" y="52962"/>
                      <a:pt x="116369" y="15182"/>
                      <a:pt x="191254" y="5737"/>
                    </a:cubicBezTo>
                    <a:cubicBezTo>
                      <a:pt x="241852" y="-335"/>
                      <a:pt x="290426" y="6412"/>
                      <a:pt x="337650" y="25976"/>
                    </a:cubicBezTo>
                    <a:cubicBezTo>
                      <a:pt x="343047" y="28000"/>
                      <a:pt x="344396" y="30699"/>
                      <a:pt x="343722" y="36770"/>
                    </a:cubicBezTo>
                    <a:cubicBezTo>
                      <a:pt x="341023" y="57684"/>
                      <a:pt x="338325" y="78598"/>
                      <a:pt x="336301" y="99511"/>
                    </a:cubicBezTo>
                    <a:cubicBezTo>
                      <a:pt x="335626" y="104909"/>
                      <a:pt x="334277" y="105583"/>
                      <a:pt x="329554" y="103559"/>
                    </a:cubicBezTo>
                    <a:cubicBezTo>
                      <a:pt x="299196" y="93440"/>
                      <a:pt x="268162" y="84669"/>
                      <a:pt x="236455" y="81296"/>
                    </a:cubicBezTo>
                    <a:cubicBezTo>
                      <a:pt x="162245" y="73875"/>
                      <a:pt x="108948" y="113004"/>
                      <a:pt x="94106" y="185865"/>
                    </a:cubicBezTo>
                    <a:cubicBezTo>
                      <a:pt x="86011" y="227692"/>
                      <a:pt x="87360" y="268845"/>
                      <a:pt x="104226" y="307974"/>
                    </a:cubicBezTo>
                    <a:cubicBezTo>
                      <a:pt x="125140" y="355873"/>
                      <a:pt x="163594" y="378811"/>
                      <a:pt x="214866" y="380835"/>
                    </a:cubicBezTo>
                    <a:cubicBezTo>
                      <a:pt x="254670" y="382184"/>
                      <a:pt x="291775" y="370715"/>
                      <a:pt x="328880" y="357897"/>
                    </a:cubicBezTo>
                    <a:cubicBezTo>
                      <a:pt x="335626" y="355199"/>
                      <a:pt x="336975" y="356548"/>
                      <a:pt x="337650" y="363294"/>
                    </a:cubicBezTo>
                    <a:cubicBezTo>
                      <a:pt x="339674" y="383533"/>
                      <a:pt x="342372" y="403773"/>
                      <a:pt x="345071" y="424012"/>
                    </a:cubicBezTo>
                    <a:cubicBezTo>
                      <a:pt x="345746" y="430083"/>
                      <a:pt x="343722" y="432107"/>
                      <a:pt x="338999" y="434806"/>
                    </a:cubicBezTo>
                    <a:cubicBezTo>
                      <a:pt x="301894" y="451672"/>
                      <a:pt x="262765" y="457743"/>
                      <a:pt x="239153" y="457743"/>
                    </a:cubicBezTo>
                    <a:close/>
                  </a:path>
                </a:pathLst>
              </a:custGeom>
              <a:solidFill>
                <a:srgbClr val="020202"/>
              </a:solidFill>
              <a:ln w="6739" cap="flat">
                <a:noFill/>
                <a:prstDash val="solid"/>
                <a:miter/>
              </a:ln>
            </p:spPr>
            <p:txBody>
              <a:bodyPr rtlCol="0" anchor="ctr"/>
              <a:lstStyle/>
              <a:p>
                <a:endParaRPr lang="fr-FR"/>
              </a:p>
            </p:txBody>
          </p:sp>
          <p:sp>
            <p:nvSpPr>
              <p:cNvPr id="117" name="Forme libre : forme 16">
                <a:extLst>
                  <a:ext uri="{FF2B5EF4-FFF2-40B4-BE49-F238E27FC236}">
                    <a16:creationId xmlns="" xmlns:a16="http://schemas.microsoft.com/office/drawing/2014/main" id="{C78D00B2-6273-D84D-8897-5B9DF0F4F966}"/>
                  </a:ext>
                </a:extLst>
              </p:cNvPr>
              <p:cNvSpPr/>
              <p:nvPr/>
            </p:nvSpPr>
            <p:spPr>
              <a:xfrm>
                <a:off x="1479883" y="4520385"/>
                <a:ext cx="445796" cy="594396"/>
              </a:xfrm>
              <a:custGeom>
                <a:avLst/>
                <a:gdLst>
                  <a:gd name="connsiteX0" fmla="*/ 224624 w 344064"/>
                  <a:gd name="connsiteY0" fmla="*/ 3580 h 458752"/>
                  <a:gd name="connsiteX1" fmla="*/ 336613 w 344064"/>
                  <a:gd name="connsiteY1" fmla="*/ 24494 h 458752"/>
                  <a:gd name="connsiteX2" fmla="*/ 344034 w 344064"/>
                  <a:gd name="connsiteY2" fmla="*/ 36637 h 458752"/>
                  <a:gd name="connsiteX3" fmla="*/ 337288 w 344064"/>
                  <a:gd name="connsiteY3" fmla="*/ 98029 h 458752"/>
                  <a:gd name="connsiteX4" fmla="*/ 329867 w 344064"/>
                  <a:gd name="connsiteY4" fmla="*/ 102751 h 458752"/>
                  <a:gd name="connsiteX5" fmla="*/ 236093 w 344064"/>
                  <a:gd name="connsiteY5" fmla="*/ 80488 h 458752"/>
                  <a:gd name="connsiteX6" fmla="*/ 126127 w 344064"/>
                  <a:gd name="connsiteY6" fmla="*/ 118268 h 458752"/>
                  <a:gd name="connsiteX7" fmla="*/ 91721 w 344064"/>
                  <a:gd name="connsiteY7" fmla="*/ 197201 h 458752"/>
                  <a:gd name="connsiteX8" fmla="*/ 103864 w 344064"/>
                  <a:gd name="connsiteY8" fmla="*/ 307166 h 458752"/>
                  <a:gd name="connsiteX9" fmla="*/ 215179 w 344064"/>
                  <a:gd name="connsiteY9" fmla="*/ 380027 h 458752"/>
                  <a:gd name="connsiteX10" fmla="*/ 327169 w 344064"/>
                  <a:gd name="connsiteY10" fmla="*/ 357089 h 458752"/>
                  <a:gd name="connsiteX11" fmla="*/ 337288 w 344064"/>
                  <a:gd name="connsiteY11" fmla="*/ 363161 h 458752"/>
                  <a:gd name="connsiteX12" fmla="*/ 344709 w 344064"/>
                  <a:gd name="connsiteY12" fmla="*/ 423879 h 458752"/>
                  <a:gd name="connsiteX13" fmla="*/ 340661 w 344064"/>
                  <a:gd name="connsiteY13" fmla="*/ 431974 h 458752"/>
                  <a:gd name="connsiteX14" fmla="*/ 122079 w 344064"/>
                  <a:gd name="connsiteY14" fmla="*/ 434673 h 458752"/>
                  <a:gd name="connsiteX15" fmla="*/ 10764 w 344064"/>
                  <a:gd name="connsiteY15" fmla="*/ 289626 h 458752"/>
                  <a:gd name="connsiteX16" fmla="*/ 31678 w 344064"/>
                  <a:gd name="connsiteY16" fmla="*/ 112196 h 458752"/>
                  <a:gd name="connsiteX17" fmla="*/ 188868 w 344064"/>
                  <a:gd name="connsiteY17" fmla="*/ 5604 h 458752"/>
                  <a:gd name="connsiteX18" fmla="*/ 206409 w 344064"/>
                  <a:gd name="connsiteY18" fmla="*/ 4255 h 458752"/>
                  <a:gd name="connsiteX19" fmla="*/ 224624 w 344064"/>
                  <a:gd name="connsiteY19" fmla="*/ 3580 h 458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4064" h="458752">
                    <a:moveTo>
                      <a:pt x="224624" y="3580"/>
                    </a:moveTo>
                    <a:cubicBezTo>
                      <a:pt x="263078" y="3580"/>
                      <a:pt x="300858" y="9652"/>
                      <a:pt x="336613" y="24494"/>
                    </a:cubicBezTo>
                    <a:cubicBezTo>
                      <a:pt x="342685" y="27192"/>
                      <a:pt x="344709" y="29891"/>
                      <a:pt x="344034" y="36637"/>
                    </a:cubicBezTo>
                    <a:cubicBezTo>
                      <a:pt x="341336" y="56876"/>
                      <a:pt x="339312" y="77115"/>
                      <a:pt x="337288" y="98029"/>
                    </a:cubicBezTo>
                    <a:cubicBezTo>
                      <a:pt x="336613" y="104101"/>
                      <a:pt x="335264" y="104101"/>
                      <a:pt x="329867" y="102751"/>
                    </a:cubicBezTo>
                    <a:cubicBezTo>
                      <a:pt x="299508" y="91957"/>
                      <a:pt x="268475" y="83187"/>
                      <a:pt x="236093" y="80488"/>
                    </a:cubicBezTo>
                    <a:cubicBezTo>
                      <a:pt x="194265" y="77115"/>
                      <a:pt x="155811" y="85886"/>
                      <a:pt x="126127" y="118268"/>
                    </a:cubicBezTo>
                    <a:cubicBezTo>
                      <a:pt x="105213" y="140531"/>
                      <a:pt x="95768" y="167517"/>
                      <a:pt x="91721" y="197201"/>
                    </a:cubicBezTo>
                    <a:cubicBezTo>
                      <a:pt x="86998" y="234980"/>
                      <a:pt x="88347" y="272085"/>
                      <a:pt x="103864" y="307166"/>
                    </a:cubicBezTo>
                    <a:cubicBezTo>
                      <a:pt x="124778" y="355066"/>
                      <a:pt x="163232" y="378678"/>
                      <a:pt x="215179" y="380027"/>
                    </a:cubicBezTo>
                    <a:cubicBezTo>
                      <a:pt x="254308" y="381376"/>
                      <a:pt x="290738" y="369908"/>
                      <a:pt x="327169" y="357089"/>
                    </a:cubicBezTo>
                    <a:cubicBezTo>
                      <a:pt x="335939" y="353716"/>
                      <a:pt x="336613" y="353716"/>
                      <a:pt x="337288" y="363161"/>
                    </a:cubicBezTo>
                    <a:cubicBezTo>
                      <a:pt x="339987" y="383400"/>
                      <a:pt x="342011" y="403639"/>
                      <a:pt x="344709" y="423879"/>
                    </a:cubicBezTo>
                    <a:cubicBezTo>
                      <a:pt x="345384" y="427252"/>
                      <a:pt x="345384" y="430625"/>
                      <a:pt x="340661" y="431974"/>
                    </a:cubicBezTo>
                    <a:cubicBezTo>
                      <a:pt x="269150" y="462333"/>
                      <a:pt x="194940" y="469079"/>
                      <a:pt x="122079" y="434673"/>
                    </a:cubicBezTo>
                    <a:cubicBezTo>
                      <a:pt x="60013" y="406338"/>
                      <a:pt x="24932" y="355066"/>
                      <a:pt x="10764" y="289626"/>
                    </a:cubicBezTo>
                    <a:cubicBezTo>
                      <a:pt x="-2729" y="228234"/>
                      <a:pt x="1994" y="168191"/>
                      <a:pt x="31678" y="112196"/>
                    </a:cubicBezTo>
                    <a:cubicBezTo>
                      <a:pt x="65410" y="49455"/>
                      <a:pt x="118706" y="15049"/>
                      <a:pt x="188868" y="5604"/>
                    </a:cubicBezTo>
                    <a:cubicBezTo>
                      <a:pt x="194940" y="4929"/>
                      <a:pt x="200337" y="4255"/>
                      <a:pt x="206409" y="4255"/>
                    </a:cubicBezTo>
                    <a:cubicBezTo>
                      <a:pt x="213155" y="3580"/>
                      <a:pt x="218552" y="3580"/>
                      <a:pt x="224624" y="3580"/>
                    </a:cubicBezTo>
                    <a:close/>
                  </a:path>
                </a:pathLst>
              </a:custGeom>
              <a:solidFill>
                <a:srgbClr val="020202"/>
              </a:solidFill>
              <a:ln w="6739" cap="flat">
                <a:noFill/>
                <a:prstDash val="solid"/>
                <a:miter/>
              </a:ln>
            </p:spPr>
            <p:txBody>
              <a:bodyPr rtlCol="0" anchor="ctr"/>
              <a:lstStyle/>
              <a:p>
                <a:endParaRPr lang="fr-FR"/>
              </a:p>
            </p:txBody>
          </p:sp>
          <p:sp>
            <p:nvSpPr>
              <p:cNvPr id="118" name="Forme libre : forme 18">
                <a:extLst>
                  <a:ext uri="{FF2B5EF4-FFF2-40B4-BE49-F238E27FC236}">
                    <a16:creationId xmlns="" xmlns:a16="http://schemas.microsoft.com/office/drawing/2014/main" id="{712FD213-BDF8-7045-B8B7-B57EA5344641}"/>
                  </a:ext>
                </a:extLst>
              </p:cNvPr>
              <p:cNvSpPr/>
              <p:nvPr/>
            </p:nvSpPr>
            <p:spPr>
              <a:xfrm>
                <a:off x="3802309" y="5462997"/>
                <a:ext cx="96152" cy="122375"/>
              </a:xfrm>
              <a:custGeom>
                <a:avLst/>
                <a:gdLst>
                  <a:gd name="connsiteX0" fmla="*/ 73573 w 74209"/>
                  <a:gd name="connsiteY0" fmla="*/ 47859 h 94449"/>
                  <a:gd name="connsiteX1" fmla="*/ 73573 w 74209"/>
                  <a:gd name="connsiteY1" fmla="*/ 82940 h 94449"/>
                  <a:gd name="connsiteX2" fmla="*/ 71549 w 74209"/>
                  <a:gd name="connsiteY2" fmla="*/ 91036 h 94449"/>
                  <a:gd name="connsiteX3" fmla="*/ 58057 w 74209"/>
                  <a:gd name="connsiteY3" fmla="*/ 86988 h 94449"/>
                  <a:gd name="connsiteX4" fmla="*/ 37143 w 74209"/>
                  <a:gd name="connsiteY4" fmla="*/ 55280 h 94449"/>
                  <a:gd name="connsiteX5" fmla="*/ 23650 w 74209"/>
                  <a:gd name="connsiteY5" fmla="*/ 35041 h 94449"/>
                  <a:gd name="connsiteX6" fmla="*/ 20277 w 74209"/>
                  <a:gd name="connsiteY6" fmla="*/ 32342 h 94449"/>
                  <a:gd name="connsiteX7" fmla="*/ 19603 w 74209"/>
                  <a:gd name="connsiteY7" fmla="*/ 36390 h 94449"/>
                  <a:gd name="connsiteX8" fmla="*/ 19603 w 74209"/>
                  <a:gd name="connsiteY8" fmla="*/ 85638 h 94449"/>
                  <a:gd name="connsiteX9" fmla="*/ 11507 w 74209"/>
                  <a:gd name="connsiteY9" fmla="*/ 91710 h 94449"/>
                  <a:gd name="connsiteX10" fmla="*/ 4086 w 74209"/>
                  <a:gd name="connsiteY10" fmla="*/ 85638 h 94449"/>
                  <a:gd name="connsiteX11" fmla="*/ 4086 w 74209"/>
                  <a:gd name="connsiteY11" fmla="*/ 12778 h 94449"/>
                  <a:gd name="connsiteX12" fmla="*/ 6110 w 74209"/>
                  <a:gd name="connsiteY12" fmla="*/ 4682 h 94449"/>
                  <a:gd name="connsiteX13" fmla="*/ 21626 w 74209"/>
                  <a:gd name="connsiteY13" fmla="*/ 8055 h 94449"/>
                  <a:gd name="connsiteX14" fmla="*/ 52660 w 74209"/>
                  <a:gd name="connsiteY14" fmla="*/ 55280 h 94449"/>
                  <a:gd name="connsiteX15" fmla="*/ 56708 w 74209"/>
                  <a:gd name="connsiteY15" fmla="*/ 59328 h 94449"/>
                  <a:gd name="connsiteX16" fmla="*/ 58057 w 74209"/>
                  <a:gd name="connsiteY16" fmla="*/ 53931 h 94449"/>
                  <a:gd name="connsiteX17" fmla="*/ 58057 w 74209"/>
                  <a:gd name="connsiteY17" fmla="*/ 10079 h 94449"/>
                  <a:gd name="connsiteX18" fmla="*/ 66152 w 74209"/>
                  <a:gd name="connsiteY18" fmla="*/ 4007 h 94449"/>
                  <a:gd name="connsiteX19" fmla="*/ 73573 w 74209"/>
                  <a:gd name="connsiteY19" fmla="*/ 10079 h 94449"/>
                  <a:gd name="connsiteX20" fmla="*/ 73573 w 74209"/>
                  <a:gd name="connsiteY20" fmla="*/ 47859 h 94449"/>
                  <a:gd name="connsiteX21" fmla="*/ 73573 w 74209"/>
                  <a:gd name="connsiteY21" fmla="*/ 47859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209" h="94449">
                    <a:moveTo>
                      <a:pt x="73573" y="47859"/>
                    </a:moveTo>
                    <a:cubicBezTo>
                      <a:pt x="73573" y="59328"/>
                      <a:pt x="73573" y="70796"/>
                      <a:pt x="73573" y="82940"/>
                    </a:cubicBezTo>
                    <a:cubicBezTo>
                      <a:pt x="73573" y="85638"/>
                      <a:pt x="75597" y="90361"/>
                      <a:pt x="71549" y="91036"/>
                    </a:cubicBezTo>
                    <a:cubicBezTo>
                      <a:pt x="66827" y="91710"/>
                      <a:pt x="61430" y="93060"/>
                      <a:pt x="58057" y="86988"/>
                    </a:cubicBezTo>
                    <a:cubicBezTo>
                      <a:pt x="51310" y="76194"/>
                      <a:pt x="43889" y="66074"/>
                      <a:pt x="37143" y="55280"/>
                    </a:cubicBezTo>
                    <a:cubicBezTo>
                      <a:pt x="32421" y="48533"/>
                      <a:pt x="28373" y="41787"/>
                      <a:pt x="23650" y="35041"/>
                    </a:cubicBezTo>
                    <a:cubicBezTo>
                      <a:pt x="22976" y="33691"/>
                      <a:pt x="22301" y="31668"/>
                      <a:pt x="20277" y="32342"/>
                    </a:cubicBezTo>
                    <a:cubicBezTo>
                      <a:pt x="18253" y="33017"/>
                      <a:pt x="19603" y="35041"/>
                      <a:pt x="19603" y="36390"/>
                    </a:cubicBezTo>
                    <a:cubicBezTo>
                      <a:pt x="19603" y="52581"/>
                      <a:pt x="19603" y="69447"/>
                      <a:pt x="19603" y="85638"/>
                    </a:cubicBezTo>
                    <a:cubicBezTo>
                      <a:pt x="19603" y="92385"/>
                      <a:pt x="16229" y="91710"/>
                      <a:pt x="11507" y="91710"/>
                    </a:cubicBezTo>
                    <a:cubicBezTo>
                      <a:pt x="6784" y="91710"/>
                      <a:pt x="4086" y="91036"/>
                      <a:pt x="4086" y="85638"/>
                    </a:cubicBezTo>
                    <a:cubicBezTo>
                      <a:pt x="4086" y="61352"/>
                      <a:pt x="4086" y="37065"/>
                      <a:pt x="4086" y="12778"/>
                    </a:cubicBezTo>
                    <a:cubicBezTo>
                      <a:pt x="4086" y="10079"/>
                      <a:pt x="2062" y="5357"/>
                      <a:pt x="6110" y="4682"/>
                    </a:cubicBezTo>
                    <a:cubicBezTo>
                      <a:pt x="11507" y="4007"/>
                      <a:pt x="16904" y="1309"/>
                      <a:pt x="21626" y="8055"/>
                    </a:cubicBezTo>
                    <a:cubicBezTo>
                      <a:pt x="31746" y="24247"/>
                      <a:pt x="42540" y="39763"/>
                      <a:pt x="52660" y="55280"/>
                    </a:cubicBezTo>
                    <a:cubicBezTo>
                      <a:pt x="54009" y="56629"/>
                      <a:pt x="54684" y="60002"/>
                      <a:pt x="56708" y="59328"/>
                    </a:cubicBezTo>
                    <a:cubicBezTo>
                      <a:pt x="58731" y="58653"/>
                      <a:pt x="58057" y="55280"/>
                      <a:pt x="58057" y="53931"/>
                    </a:cubicBezTo>
                    <a:cubicBezTo>
                      <a:pt x="58057" y="39089"/>
                      <a:pt x="58057" y="24921"/>
                      <a:pt x="58057" y="10079"/>
                    </a:cubicBezTo>
                    <a:cubicBezTo>
                      <a:pt x="58057" y="3333"/>
                      <a:pt x="61430" y="4007"/>
                      <a:pt x="66152" y="4007"/>
                    </a:cubicBezTo>
                    <a:cubicBezTo>
                      <a:pt x="70875" y="4007"/>
                      <a:pt x="73573" y="4007"/>
                      <a:pt x="73573" y="10079"/>
                    </a:cubicBezTo>
                    <a:cubicBezTo>
                      <a:pt x="72899" y="22223"/>
                      <a:pt x="73573" y="35041"/>
                      <a:pt x="73573" y="47859"/>
                    </a:cubicBezTo>
                    <a:cubicBezTo>
                      <a:pt x="73573" y="47859"/>
                      <a:pt x="73573" y="47859"/>
                      <a:pt x="73573" y="47859"/>
                    </a:cubicBezTo>
                    <a:close/>
                  </a:path>
                </a:pathLst>
              </a:custGeom>
              <a:solidFill>
                <a:srgbClr val="0C0C0C"/>
              </a:solidFill>
              <a:ln w="6739" cap="flat">
                <a:noFill/>
                <a:prstDash val="solid"/>
                <a:miter/>
              </a:ln>
            </p:spPr>
            <p:txBody>
              <a:bodyPr rtlCol="0" anchor="ctr"/>
              <a:lstStyle/>
              <a:p>
                <a:endParaRPr lang="fr-FR"/>
              </a:p>
            </p:txBody>
          </p:sp>
          <p:sp>
            <p:nvSpPr>
              <p:cNvPr id="119" name="Forme libre : forme 19">
                <a:extLst>
                  <a:ext uri="{FF2B5EF4-FFF2-40B4-BE49-F238E27FC236}">
                    <a16:creationId xmlns="" xmlns:a16="http://schemas.microsoft.com/office/drawing/2014/main" id="{94B7E723-21DA-3345-8007-625C636319E2}"/>
                  </a:ext>
                </a:extLst>
              </p:cNvPr>
              <p:cNvSpPr/>
              <p:nvPr/>
            </p:nvSpPr>
            <p:spPr>
              <a:xfrm>
                <a:off x="3263637" y="5464425"/>
                <a:ext cx="96152" cy="122375"/>
              </a:xfrm>
              <a:custGeom>
                <a:avLst/>
                <a:gdLst>
                  <a:gd name="connsiteX0" fmla="*/ 73067 w 74209"/>
                  <a:gd name="connsiteY0" fmla="*/ 48106 h 94449"/>
                  <a:gd name="connsiteX1" fmla="*/ 73067 w 74209"/>
                  <a:gd name="connsiteY1" fmla="*/ 83862 h 94449"/>
                  <a:gd name="connsiteX2" fmla="*/ 70369 w 74209"/>
                  <a:gd name="connsiteY2" fmla="*/ 91957 h 94449"/>
                  <a:gd name="connsiteX3" fmla="*/ 58225 w 74209"/>
                  <a:gd name="connsiteY3" fmla="*/ 88584 h 94449"/>
                  <a:gd name="connsiteX4" fmla="*/ 25168 w 74209"/>
                  <a:gd name="connsiteY4" fmla="*/ 39336 h 94449"/>
                  <a:gd name="connsiteX5" fmla="*/ 22470 w 74209"/>
                  <a:gd name="connsiteY5" fmla="*/ 35288 h 94449"/>
                  <a:gd name="connsiteX6" fmla="*/ 19771 w 74209"/>
                  <a:gd name="connsiteY6" fmla="*/ 33264 h 94449"/>
                  <a:gd name="connsiteX7" fmla="*/ 19097 w 74209"/>
                  <a:gd name="connsiteY7" fmla="*/ 36637 h 94449"/>
                  <a:gd name="connsiteX8" fmla="*/ 19097 w 74209"/>
                  <a:gd name="connsiteY8" fmla="*/ 85886 h 94449"/>
                  <a:gd name="connsiteX9" fmla="*/ 11675 w 74209"/>
                  <a:gd name="connsiteY9" fmla="*/ 92632 h 94449"/>
                  <a:gd name="connsiteX10" fmla="*/ 4255 w 74209"/>
                  <a:gd name="connsiteY10" fmla="*/ 85886 h 94449"/>
                  <a:gd name="connsiteX11" fmla="*/ 4255 w 74209"/>
                  <a:gd name="connsiteY11" fmla="*/ 13699 h 94449"/>
                  <a:gd name="connsiteX12" fmla="*/ 6953 w 74209"/>
                  <a:gd name="connsiteY12" fmla="*/ 4929 h 94449"/>
                  <a:gd name="connsiteX13" fmla="*/ 22470 w 74209"/>
                  <a:gd name="connsiteY13" fmla="*/ 8302 h 94449"/>
                  <a:gd name="connsiteX14" fmla="*/ 53503 w 74209"/>
                  <a:gd name="connsiteY14" fmla="*/ 55527 h 94449"/>
                  <a:gd name="connsiteX15" fmla="*/ 57551 w 74209"/>
                  <a:gd name="connsiteY15" fmla="*/ 59575 h 94449"/>
                  <a:gd name="connsiteX16" fmla="*/ 58225 w 74209"/>
                  <a:gd name="connsiteY16" fmla="*/ 54178 h 94449"/>
                  <a:gd name="connsiteX17" fmla="*/ 58225 w 74209"/>
                  <a:gd name="connsiteY17" fmla="*/ 10326 h 94449"/>
                  <a:gd name="connsiteX18" fmla="*/ 65646 w 74209"/>
                  <a:gd name="connsiteY18" fmla="*/ 3580 h 94449"/>
                  <a:gd name="connsiteX19" fmla="*/ 73067 w 74209"/>
                  <a:gd name="connsiteY19" fmla="*/ 10326 h 94449"/>
                  <a:gd name="connsiteX20" fmla="*/ 73067 w 74209"/>
                  <a:gd name="connsiteY20" fmla="*/ 48106 h 94449"/>
                  <a:gd name="connsiteX21" fmla="*/ 73067 w 74209"/>
                  <a:gd name="connsiteY21" fmla="*/ 48106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209" h="94449">
                    <a:moveTo>
                      <a:pt x="73067" y="48106"/>
                    </a:moveTo>
                    <a:cubicBezTo>
                      <a:pt x="73067" y="60249"/>
                      <a:pt x="73067" y="71718"/>
                      <a:pt x="73067" y="83862"/>
                    </a:cubicBezTo>
                    <a:cubicBezTo>
                      <a:pt x="73067" y="86560"/>
                      <a:pt x="75766" y="91283"/>
                      <a:pt x="70369" y="91957"/>
                    </a:cubicBezTo>
                    <a:cubicBezTo>
                      <a:pt x="66321" y="92632"/>
                      <a:pt x="61599" y="93981"/>
                      <a:pt x="58225" y="88584"/>
                    </a:cubicBezTo>
                    <a:cubicBezTo>
                      <a:pt x="47431" y="71718"/>
                      <a:pt x="36637" y="55527"/>
                      <a:pt x="25168" y="39336"/>
                    </a:cubicBezTo>
                    <a:cubicBezTo>
                      <a:pt x="24494" y="37986"/>
                      <a:pt x="23819" y="36637"/>
                      <a:pt x="22470" y="35288"/>
                    </a:cubicBezTo>
                    <a:cubicBezTo>
                      <a:pt x="21795" y="34613"/>
                      <a:pt x="21120" y="32589"/>
                      <a:pt x="19771" y="33264"/>
                    </a:cubicBezTo>
                    <a:cubicBezTo>
                      <a:pt x="17747" y="33939"/>
                      <a:pt x="19097" y="35288"/>
                      <a:pt x="19097" y="36637"/>
                    </a:cubicBezTo>
                    <a:cubicBezTo>
                      <a:pt x="19097" y="52828"/>
                      <a:pt x="19097" y="69694"/>
                      <a:pt x="19097" y="85886"/>
                    </a:cubicBezTo>
                    <a:cubicBezTo>
                      <a:pt x="19097" y="91957"/>
                      <a:pt x="16398" y="92632"/>
                      <a:pt x="11675" y="92632"/>
                    </a:cubicBezTo>
                    <a:cubicBezTo>
                      <a:pt x="6278" y="92632"/>
                      <a:pt x="4255" y="91957"/>
                      <a:pt x="4255" y="85886"/>
                    </a:cubicBezTo>
                    <a:cubicBezTo>
                      <a:pt x="4255" y="61599"/>
                      <a:pt x="4255" y="37986"/>
                      <a:pt x="4255" y="13699"/>
                    </a:cubicBezTo>
                    <a:cubicBezTo>
                      <a:pt x="4255" y="11001"/>
                      <a:pt x="1556" y="5604"/>
                      <a:pt x="6953" y="4929"/>
                    </a:cubicBezTo>
                    <a:cubicBezTo>
                      <a:pt x="11675" y="4255"/>
                      <a:pt x="17747" y="2231"/>
                      <a:pt x="22470" y="8302"/>
                    </a:cubicBezTo>
                    <a:cubicBezTo>
                      <a:pt x="32589" y="24494"/>
                      <a:pt x="43383" y="40010"/>
                      <a:pt x="53503" y="55527"/>
                    </a:cubicBezTo>
                    <a:cubicBezTo>
                      <a:pt x="54852" y="56876"/>
                      <a:pt x="54852" y="60249"/>
                      <a:pt x="57551" y="59575"/>
                    </a:cubicBezTo>
                    <a:cubicBezTo>
                      <a:pt x="59575" y="58900"/>
                      <a:pt x="58225" y="56202"/>
                      <a:pt x="58225" y="54178"/>
                    </a:cubicBezTo>
                    <a:cubicBezTo>
                      <a:pt x="58225" y="39336"/>
                      <a:pt x="58225" y="25168"/>
                      <a:pt x="58225" y="10326"/>
                    </a:cubicBezTo>
                    <a:cubicBezTo>
                      <a:pt x="58225" y="4255"/>
                      <a:pt x="60924" y="3580"/>
                      <a:pt x="65646" y="3580"/>
                    </a:cubicBezTo>
                    <a:cubicBezTo>
                      <a:pt x="71044" y="3580"/>
                      <a:pt x="73742" y="4255"/>
                      <a:pt x="73067" y="10326"/>
                    </a:cubicBezTo>
                    <a:cubicBezTo>
                      <a:pt x="72393" y="23144"/>
                      <a:pt x="73067" y="35962"/>
                      <a:pt x="73067" y="48106"/>
                    </a:cubicBezTo>
                    <a:cubicBezTo>
                      <a:pt x="73067" y="48106"/>
                      <a:pt x="73067" y="48106"/>
                      <a:pt x="73067" y="48106"/>
                    </a:cubicBezTo>
                    <a:close/>
                  </a:path>
                </a:pathLst>
              </a:custGeom>
              <a:solidFill>
                <a:srgbClr val="0C0C0C"/>
              </a:solidFill>
              <a:ln w="6739" cap="flat">
                <a:noFill/>
                <a:prstDash val="solid"/>
                <a:miter/>
              </a:ln>
            </p:spPr>
            <p:txBody>
              <a:bodyPr rtlCol="0" anchor="ctr"/>
              <a:lstStyle/>
              <a:p>
                <a:endParaRPr lang="fr-FR"/>
              </a:p>
            </p:txBody>
          </p:sp>
          <p:sp>
            <p:nvSpPr>
              <p:cNvPr id="120" name="Forme libre : forme 20">
                <a:extLst>
                  <a:ext uri="{FF2B5EF4-FFF2-40B4-BE49-F238E27FC236}">
                    <a16:creationId xmlns="" xmlns:a16="http://schemas.microsoft.com/office/drawing/2014/main" id="{D069344B-09A4-D24D-8EBA-C3C4B7F6F77F}"/>
                  </a:ext>
                </a:extLst>
              </p:cNvPr>
              <p:cNvSpPr/>
              <p:nvPr/>
            </p:nvSpPr>
            <p:spPr>
              <a:xfrm>
                <a:off x="2544124" y="5468614"/>
                <a:ext cx="96152" cy="122375"/>
              </a:xfrm>
              <a:custGeom>
                <a:avLst/>
                <a:gdLst>
                  <a:gd name="connsiteX0" fmla="*/ 4347 w 74209"/>
                  <a:gd name="connsiteY0" fmla="*/ 46896 h 94449"/>
                  <a:gd name="connsiteX1" fmla="*/ 4347 w 74209"/>
                  <a:gd name="connsiteY1" fmla="*/ 13165 h 94449"/>
                  <a:gd name="connsiteX2" fmla="*/ 6371 w 74209"/>
                  <a:gd name="connsiteY2" fmla="*/ 4394 h 94449"/>
                  <a:gd name="connsiteX3" fmla="*/ 21888 w 74209"/>
                  <a:gd name="connsiteY3" fmla="*/ 8442 h 94449"/>
                  <a:gd name="connsiteX4" fmla="*/ 52247 w 74209"/>
                  <a:gd name="connsiteY4" fmla="*/ 54992 h 94449"/>
                  <a:gd name="connsiteX5" fmla="*/ 56294 w 74209"/>
                  <a:gd name="connsiteY5" fmla="*/ 59715 h 94449"/>
                  <a:gd name="connsiteX6" fmla="*/ 57644 w 74209"/>
                  <a:gd name="connsiteY6" fmla="*/ 53643 h 94449"/>
                  <a:gd name="connsiteX7" fmla="*/ 57644 w 74209"/>
                  <a:gd name="connsiteY7" fmla="*/ 11815 h 94449"/>
                  <a:gd name="connsiteX8" fmla="*/ 65065 w 74209"/>
                  <a:gd name="connsiteY8" fmla="*/ 4394 h 94449"/>
                  <a:gd name="connsiteX9" fmla="*/ 73160 w 74209"/>
                  <a:gd name="connsiteY9" fmla="*/ 11815 h 94449"/>
                  <a:gd name="connsiteX10" fmla="*/ 73160 w 74209"/>
                  <a:gd name="connsiteY10" fmla="*/ 84001 h 94449"/>
                  <a:gd name="connsiteX11" fmla="*/ 71136 w 74209"/>
                  <a:gd name="connsiteY11" fmla="*/ 92097 h 94449"/>
                  <a:gd name="connsiteX12" fmla="*/ 58318 w 74209"/>
                  <a:gd name="connsiteY12" fmla="*/ 88049 h 94449"/>
                  <a:gd name="connsiteX13" fmla="*/ 29309 w 74209"/>
                  <a:gd name="connsiteY13" fmla="*/ 44198 h 94449"/>
                  <a:gd name="connsiteX14" fmla="*/ 20539 w 74209"/>
                  <a:gd name="connsiteY14" fmla="*/ 32729 h 94449"/>
                  <a:gd name="connsiteX15" fmla="*/ 19189 w 74209"/>
                  <a:gd name="connsiteY15" fmla="*/ 47571 h 94449"/>
                  <a:gd name="connsiteX16" fmla="*/ 19189 w 74209"/>
                  <a:gd name="connsiteY16" fmla="*/ 86700 h 94449"/>
                  <a:gd name="connsiteX17" fmla="*/ 11768 w 74209"/>
                  <a:gd name="connsiteY17" fmla="*/ 92772 h 94449"/>
                  <a:gd name="connsiteX18" fmla="*/ 3673 w 74209"/>
                  <a:gd name="connsiteY18" fmla="*/ 87375 h 94449"/>
                  <a:gd name="connsiteX19" fmla="*/ 4347 w 74209"/>
                  <a:gd name="connsiteY19" fmla="*/ 46896 h 94449"/>
                  <a:gd name="connsiteX20" fmla="*/ 4347 w 74209"/>
                  <a:gd name="connsiteY20" fmla="*/ 46896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209" h="94449">
                    <a:moveTo>
                      <a:pt x="4347" y="46896"/>
                    </a:moveTo>
                    <a:cubicBezTo>
                      <a:pt x="4347" y="35428"/>
                      <a:pt x="4347" y="23959"/>
                      <a:pt x="4347" y="13165"/>
                    </a:cubicBezTo>
                    <a:cubicBezTo>
                      <a:pt x="4347" y="10466"/>
                      <a:pt x="1649" y="5069"/>
                      <a:pt x="6371" y="4394"/>
                    </a:cubicBezTo>
                    <a:cubicBezTo>
                      <a:pt x="11768" y="3720"/>
                      <a:pt x="17840" y="1696"/>
                      <a:pt x="21888" y="8442"/>
                    </a:cubicBezTo>
                    <a:cubicBezTo>
                      <a:pt x="32008" y="23959"/>
                      <a:pt x="42127" y="39475"/>
                      <a:pt x="52247" y="54992"/>
                    </a:cubicBezTo>
                    <a:cubicBezTo>
                      <a:pt x="53596" y="57016"/>
                      <a:pt x="55620" y="59715"/>
                      <a:pt x="56294" y="59715"/>
                    </a:cubicBezTo>
                    <a:cubicBezTo>
                      <a:pt x="58993" y="58365"/>
                      <a:pt x="57644" y="55667"/>
                      <a:pt x="57644" y="53643"/>
                    </a:cubicBezTo>
                    <a:cubicBezTo>
                      <a:pt x="57644" y="39475"/>
                      <a:pt x="57644" y="25308"/>
                      <a:pt x="57644" y="11815"/>
                    </a:cubicBezTo>
                    <a:cubicBezTo>
                      <a:pt x="57644" y="5744"/>
                      <a:pt x="58993" y="3720"/>
                      <a:pt x="65065" y="4394"/>
                    </a:cubicBezTo>
                    <a:cubicBezTo>
                      <a:pt x="70462" y="4394"/>
                      <a:pt x="73160" y="5069"/>
                      <a:pt x="73160" y="11815"/>
                    </a:cubicBezTo>
                    <a:cubicBezTo>
                      <a:pt x="73160" y="36102"/>
                      <a:pt x="73160" y="59715"/>
                      <a:pt x="73160" y="84001"/>
                    </a:cubicBezTo>
                    <a:cubicBezTo>
                      <a:pt x="73160" y="86700"/>
                      <a:pt x="75184" y="91422"/>
                      <a:pt x="71136" y="92097"/>
                    </a:cubicBezTo>
                    <a:cubicBezTo>
                      <a:pt x="66414" y="92772"/>
                      <a:pt x="61692" y="94121"/>
                      <a:pt x="58318" y="88049"/>
                    </a:cubicBezTo>
                    <a:cubicBezTo>
                      <a:pt x="48874" y="73207"/>
                      <a:pt x="38754" y="59040"/>
                      <a:pt x="29309" y="44198"/>
                    </a:cubicBezTo>
                    <a:cubicBezTo>
                      <a:pt x="26610" y="40150"/>
                      <a:pt x="24587" y="35428"/>
                      <a:pt x="20539" y="32729"/>
                    </a:cubicBezTo>
                    <a:cubicBezTo>
                      <a:pt x="17840" y="37452"/>
                      <a:pt x="19189" y="42849"/>
                      <a:pt x="19189" y="47571"/>
                    </a:cubicBezTo>
                    <a:cubicBezTo>
                      <a:pt x="19189" y="60389"/>
                      <a:pt x="18515" y="73207"/>
                      <a:pt x="19189" y="86700"/>
                    </a:cubicBezTo>
                    <a:cubicBezTo>
                      <a:pt x="19864" y="93446"/>
                      <a:pt x="15816" y="92772"/>
                      <a:pt x="11768" y="92772"/>
                    </a:cubicBezTo>
                    <a:cubicBezTo>
                      <a:pt x="7721" y="92772"/>
                      <a:pt x="3673" y="94121"/>
                      <a:pt x="3673" y="87375"/>
                    </a:cubicBezTo>
                    <a:cubicBezTo>
                      <a:pt x="5022" y="72533"/>
                      <a:pt x="4347" y="59715"/>
                      <a:pt x="4347" y="46896"/>
                    </a:cubicBezTo>
                    <a:cubicBezTo>
                      <a:pt x="4347" y="46896"/>
                      <a:pt x="4347" y="46896"/>
                      <a:pt x="4347" y="46896"/>
                    </a:cubicBezTo>
                    <a:close/>
                  </a:path>
                </a:pathLst>
              </a:custGeom>
              <a:solidFill>
                <a:srgbClr val="0A0A0A"/>
              </a:solidFill>
              <a:ln w="6739" cap="flat">
                <a:noFill/>
                <a:prstDash val="solid"/>
                <a:miter/>
              </a:ln>
            </p:spPr>
            <p:txBody>
              <a:bodyPr rtlCol="0" anchor="ctr"/>
              <a:lstStyle/>
              <a:p>
                <a:endParaRPr lang="fr-FR"/>
              </a:p>
            </p:txBody>
          </p:sp>
          <p:sp>
            <p:nvSpPr>
              <p:cNvPr id="121" name="Forme libre : forme 21">
                <a:extLst>
                  <a:ext uri="{FF2B5EF4-FFF2-40B4-BE49-F238E27FC236}">
                    <a16:creationId xmlns="" xmlns:a16="http://schemas.microsoft.com/office/drawing/2014/main" id="{7A772FA0-AC55-FB42-8DC9-E8116DF71E8E}"/>
                  </a:ext>
                </a:extLst>
              </p:cNvPr>
              <p:cNvSpPr/>
              <p:nvPr/>
            </p:nvSpPr>
            <p:spPr>
              <a:xfrm>
                <a:off x="3673596" y="5461803"/>
                <a:ext cx="113635" cy="122375"/>
              </a:xfrm>
              <a:custGeom>
                <a:avLst/>
                <a:gdLst>
                  <a:gd name="connsiteX0" fmla="*/ 89259 w 87702"/>
                  <a:gd name="connsiteY0" fmla="*/ 49455 h 94449"/>
                  <a:gd name="connsiteX1" fmla="*/ 46082 w 87702"/>
                  <a:gd name="connsiteY1" fmla="*/ 94656 h 94449"/>
                  <a:gd name="connsiteX2" fmla="*/ 3580 w 87702"/>
                  <a:gd name="connsiteY2" fmla="*/ 48781 h 94449"/>
                  <a:gd name="connsiteX3" fmla="*/ 46757 w 87702"/>
                  <a:gd name="connsiteY3" fmla="*/ 3580 h 94449"/>
                  <a:gd name="connsiteX4" fmla="*/ 89259 w 87702"/>
                  <a:gd name="connsiteY4" fmla="*/ 49455 h 94449"/>
                  <a:gd name="connsiteX5" fmla="*/ 73067 w 87702"/>
                  <a:gd name="connsiteY5" fmla="*/ 49455 h 94449"/>
                  <a:gd name="connsiteX6" fmla="*/ 46082 w 87702"/>
                  <a:gd name="connsiteY6" fmla="*/ 18422 h 94449"/>
                  <a:gd name="connsiteX7" fmla="*/ 19096 w 87702"/>
                  <a:gd name="connsiteY7" fmla="*/ 49455 h 94449"/>
                  <a:gd name="connsiteX8" fmla="*/ 35962 w 87702"/>
                  <a:gd name="connsiteY8" fmla="*/ 77790 h 94449"/>
                  <a:gd name="connsiteX9" fmla="*/ 73067 w 87702"/>
                  <a:gd name="connsiteY9" fmla="*/ 49455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7702" h="94449">
                    <a:moveTo>
                      <a:pt x="89259" y="49455"/>
                    </a:moveTo>
                    <a:cubicBezTo>
                      <a:pt x="89259" y="76441"/>
                      <a:pt x="71718" y="94656"/>
                      <a:pt x="46082" y="94656"/>
                    </a:cubicBezTo>
                    <a:cubicBezTo>
                      <a:pt x="20446" y="94656"/>
                      <a:pt x="3580" y="75766"/>
                      <a:pt x="3580" y="48781"/>
                    </a:cubicBezTo>
                    <a:cubicBezTo>
                      <a:pt x="3580" y="21795"/>
                      <a:pt x="21120" y="3580"/>
                      <a:pt x="46757" y="3580"/>
                    </a:cubicBezTo>
                    <a:cubicBezTo>
                      <a:pt x="72393" y="3580"/>
                      <a:pt x="89933" y="22470"/>
                      <a:pt x="89259" y="49455"/>
                    </a:cubicBezTo>
                    <a:close/>
                    <a:moveTo>
                      <a:pt x="73067" y="49455"/>
                    </a:moveTo>
                    <a:cubicBezTo>
                      <a:pt x="73067" y="29891"/>
                      <a:pt x="62948" y="18422"/>
                      <a:pt x="46082" y="18422"/>
                    </a:cubicBezTo>
                    <a:cubicBezTo>
                      <a:pt x="29216" y="18422"/>
                      <a:pt x="19096" y="30565"/>
                      <a:pt x="19096" y="49455"/>
                    </a:cubicBezTo>
                    <a:cubicBezTo>
                      <a:pt x="19096" y="63623"/>
                      <a:pt x="25168" y="73742"/>
                      <a:pt x="35962" y="77790"/>
                    </a:cubicBezTo>
                    <a:cubicBezTo>
                      <a:pt x="56201" y="85211"/>
                      <a:pt x="73067" y="71718"/>
                      <a:pt x="73067" y="49455"/>
                    </a:cubicBezTo>
                    <a:close/>
                  </a:path>
                </a:pathLst>
              </a:custGeom>
              <a:solidFill>
                <a:srgbClr val="0A0A0A"/>
              </a:solidFill>
              <a:ln w="6739" cap="flat">
                <a:noFill/>
                <a:prstDash val="solid"/>
                <a:miter/>
              </a:ln>
            </p:spPr>
            <p:txBody>
              <a:bodyPr rtlCol="0" anchor="ctr"/>
              <a:lstStyle/>
              <a:p>
                <a:endParaRPr lang="fr-FR"/>
              </a:p>
            </p:txBody>
          </p:sp>
          <p:sp>
            <p:nvSpPr>
              <p:cNvPr id="122" name="Forme libre : forme 22">
                <a:extLst>
                  <a:ext uri="{FF2B5EF4-FFF2-40B4-BE49-F238E27FC236}">
                    <a16:creationId xmlns="" xmlns:a16="http://schemas.microsoft.com/office/drawing/2014/main" id="{A4299E38-F6B5-BD44-8F4A-25605D87EC2F}"/>
                  </a:ext>
                </a:extLst>
              </p:cNvPr>
              <p:cNvSpPr/>
              <p:nvPr/>
            </p:nvSpPr>
            <p:spPr>
              <a:xfrm>
                <a:off x="3406118" y="5267750"/>
                <a:ext cx="113635" cy="122375"/>
              </a:xfrm>
              <a:custGeom>
                <a:avLst/>
                <a:gdLst>
                  <a:gd name="connsiteX0" fmla="*/ 3580 w 87702"/>
                  <a:gd name="connsiteY0" fmla="*/ 48781 h 94449"/>
                  <a:gd name="connsiteX1" fmla="*/ 46757 w 87702"/>
                  <a:gd name="connsiteY1" fmla="*/ 3580 h 94449"/>
                  <a:gd name="connsiteX2" fmla="*/ 89259 w 87702"/>
                  <a:gd name="connsiteY2" fmla="*/ 49455 h 94449"/>
                  <a:gd name="connsiteX3" fmla="*/ 45407 w 87702"/>
                  <a:gd name="connsiteY3" fmla="*/ 93981 h 94449"/>
                  <a:gd name="connsiteX4" fmla="*/ 3580 w 87702"/>
                  <a:gd name="connsiteY4" fmla="*/ 48781 h 94449"/>
                  <a:gd name="connsiteX5" fmla="*/ 73742 w 87702"/>
                  <a:gd name="connsiteY5" fmla="*/ 48781 h 94449"/>
                  <a:gd name="connsiteX6" fmla="*/ 56202 w 87702"/>
                  <a:gd name="connsiteY6" fmla="*/ 19097 h 94449"/>
                  <a:gd name="connsiteX7" fmla="*/ 22470 w 87702"/>
                  <a:gd name="connsiteY7" fmla="*/ 34613 h 94449"/>
                  <a:gd name="connsiteX8" fmla="*/ 35962 w 87702"/>
                  <a:gd name="connsiteY8" fmla="*/ 77115 h 94449"/>
                  <a:gd name="connsiteX9" fmla="*/ 73742 w 87702"/>
                  <a:gd name="connsiteY9" fmla="*/ 48781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7702" h="94449">
                    <a:moveTo>
                      <a:pt x="3580" y="48781"/>
                    </a:moveTo>
                    <a:cubicBezTo>
                      <a:pt x="3580" y="21795"/>
                      <a:pt x="21120" y="3580"/>
                      <a:pt x="46757" y="3580"/>
                    </a:cubicBezTo>
                    <a:cubicBezTo>
                      <a:pt x="71718" y="3580"/>
                      <a:pt x="89933" y="23144"/>
                      <a:pt x="89259" y="49455"/>
                    </a:cubicBezTo>
                    <a:cubicBezTo>
                      <a:pt x="89259" y="76441"/>
                      <a:pt x="71718" y="94656"/>
                      <a:pt x="45407" y="93981"/>
                    </a:cubicBezTo>
                    <a:cubicBezTo>
                      <a:pt x="21120" y="93981"/>
                      <a:pt x="3580" y="75766"/>
                      <a:pt x="3580" y="48781"/>
                    </a:cubicBezTo>
                    <a:close/>
                    <a:moveTo>
                      <a:pt x="73742" y="48781"/>
                    </a:moveTo>
                    <a:cubicBezTo>
                      <a:pt x="73742" y="33939"/>
                      <a:pt x="66996" y="23144"/>
                      <a:pt x="56202" y="19097"/>
                    </a:cubicBezTo>
                    <a:cubicBezTo>
                      <a:pt x="42034" y="14374"/>
                      <a:pt x="27867" y="21120"/>
                      <a:pt x="22470" y="34613"/>
                    </a:cubicBezTo>
                    <a:cubicBezTo>
                      <a:pt x="15723" y="52154"/>
                      <a:pt x="22470" y="71718"/>
                      <a:pt x="35962" y="77115"/>
                    </a:cubicBezTo>
                    <a:cubicBezTo>
                      <a:pt x="55527" y="85886"/>
                      <a:pt x="73742" y="72393"/>
                      <a:pt x="73742" y="48781"/>
                    </a:cubicBezTo>
                    <a:close/>
                  </a:path>
                </a:pathLst>
              </a:custGeom>
              <a:solidFill>
                <a:srgbClr val="0A0A0A"/>
              </a:solidFill>
              <a:ln w="6739" cap="flat">
                <a:noFill/>
                <a:prstDash val="solid"/>
                <a:miter/>
              </a:ln>
            </p:spPr>
            <p:txBody>
              <a:bodyPr rtlCol="0" anchor="ctr"/>
              <a:lstStyle/>
              <a:p>
                <a:endParaRPr lang="fr-FR"/>
              </a:p>
            </p:txBody>
          </p:sp>
          <p:sp>
            <p:nvSpPr>
              <p:cNvPr id="123" name="Forme libre : forme 23">
                <a:extLst>
                  <a:ext uri="{FF2B5EF4-FFF2-40B4-BE49-F238E27FC236}">
                    <a16:creationId xmlns="" xmlns:a16="http://schemas.microsoft.com/office/drawing/2014/main" id="{563D2FCD-7ADD-B643-95B6-F1717C6CBA9F}"/>
                  </a:ext>
                </a:extLst>
              </p:cNvPr>
              <p:cNvSpPr/>
              <p:nvPr/>
            </p:nvSpPr>
            <p:spPr>
              <a:xfrm>
                <a:off x="3134269" y="5464425"/>
                <a:ext cx="113635" cy="122375"/>
              </a:xfrm>
              <a:custGeom>
                <a:avLst/>
                <a:gdLst>
                  <a:gd name="connsiteX0" fmla="*/ 3580 w 87702"/>
                  <a:gd name="connsiteY0" fmla="*/ 48781 h 94449"/>
                  <a:gd name="connsiteX1" fmla="*/ 46757 w 87702"/>
                  <a:gd name="connsiteY1" fmla="*/ 3580 h 94449"/>
                  <a:gd name="connsiteX2" fmla="*/ 89933 w 87702"/>
                  <a:gd name="connsiteY2" fmla="*/ 48781 h 94449"/>
                  <a:gd name="connsiteX3" fmla="*/ 46757 w 87702"/>
                  <a:gd name="connsiteY3" fmla="*/ 93981 h 94449"/>
                  <a:gd name="connsiteX4" fmla="*/ 3580 w 87702"/>
                  <a:gd name="connsiteY4" fmla="*/ 48781 h 94449"/>
                  <a:gd name="connsiteX5" fmla="*/ 73742 w 87702"/>
                  <a:gd name="connsiteY5" fmla="*/ 48781 h 94449"/>
                  <a:gd name="connsiteX6" fmla="*/ 53503 w 87702"/>
                  <a:gd name="connsiteY6" fmla="*/ 18422 h 94449"/>
                  <a:gd name="connsiteX7" fmla="*/ 21120 w 87702"/>
                  <a:gd name="connsiteY7" fmla="*/ 37986 h 94449"/>
                  <a:gd name="connsiteX8" fmla="*/ 37312 w 87702"/>
                  <a:gd name="connsiteY8" fmla="*/ 77790 h 94449"/>
                  <a:gd name="connsiteX9" fmla="*/ 73742 w 87702"/>
                  <a:gd name="connsiteY9" fmla="*/ 48781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7702" h="94449">
                    <a:moveTo>
                      <a:pt x="3580" y="48781"/>
                    </a:moveTo>
                    <a:cubicBezTo>
                      <a:pt x="3580" y="21795"/>
                      <a:pt x="21120" y="3580"/>
                      <a:pt x="46757" y="3580"/>
                    </a:cubicBezTo>
                    <a:cubicBezTo>
                      <a:pt x="72393" y="3580"/>
                      <a:pt x="89933" y="21795"/>
                      <a:pt x="89933" y="48781"/>
                    </a:cubicBezTo>
                    <a:cubicBezTo>
                      <a:pt x="89933" y="75766"/>
                      <a:pt x="72393" y="93981"/>
                      <a:pt x="46757" y="93981"/>
                    </a:cubicBezTo>
                    <a:cubicBezTo>
                      <a:pt x="21120" y="93981"/>
                      <a:pt x="3580" y="75766"/>
                      <a:pt x="3580" y="48781"/>
                    </a:cubicBezTo>
                    <a:close/>
                    <a:moveTo>
                      <a:pt x="73742" y="48781"/>
                    </a:moveTo>
                    <a:cubicBezTo>
                      <a:pt x="73742" y="32589"/>
                      <a:pt x="66321" y="21120"/>
                      <a:pt x="53503" y="18422"/>
                    </a:cubicBezTo>
                    <a:cubicBezTo>
                      <a:pt x="37986" y="15049"/>
                      <a:pt x="25168" y="22470"/>
                      <a:pt x="21120" y="37986"/>
                    </a:cubicBezTo>
                    <a:cubicBezTo>
                      <a:pt x="16398" y="56202"/>
                      <a:pt x="23144" y="73067"/>
                      <a:pt x="37312" y="77790"/>
                    </a:cubicBezTo>
                    <a:cubicBezTo>
                      <a:pt x="56876" y="85211"/>
                      <a:pt x="73742" y="71718"/>
                      <a:pt x="73742" y="48781"/>
                    </a:cubicBezTo>
                    <a:close/>
                  </a:path>
                </a:pathLst>
              </a:custGeom>
              <a:solidFill>
                <a:srgbClr val="0A0A0A"/>
              </a:solidFill>
              <a:ln w="6739" cap="flat">
                <a:noFill/>
                <a:prstDash val="solid"/>
                <a:miter/>
              </a:ln>
            </p:spPr>
            <p:txBody>
              <a:bodyPr rtlCol="0" anchor="ctr"/>
              <a:lstStyle/>
              <a:p>
                <a:endParaRPr lang="fr-FR"/>
              </a:p>
            </p:txBody>
          </p:sp>
          <p:sp>
            <p:nvSpPr>
              <p:cNvPr id="124" name="Forme libre : forme 24">
                <a:extLst>
                  <a:ext uri="{FF2B5EF4-FFF2-40B4-BE49-F238E27FC236}">
                    <a16:creationId xmlns="" xmlns:a16="http://schemas.microsoft.com/office/drawing/2014/main" id="{75BD06FD-19F5-D241-9449-D255C8D7526E}"/>
                  </a:ext>
                </a:extLst>
              </p:cNvPr>
              <p:cNvSpPr/>
              <p:nvPr/>
            </p:nvSpPr>
            <p:spPr>
              <a:xfrm>
                <a:off x="2414876" y="5467047"/>
                <a:ext cx="113635" cy="122375"/>
              </a:xfrm>
              <a:custGeom>
                <a:avLst/>
                <a:gdLst>
                  <a:gd name="connsiteX0" fmla="*/ 3580 w 87702"/>
                  <a:gd name="connsiteY0" fmla="*/ 48781 h 94449"/>
                  <a:gd name="connsiteX1" fmla="*/ 46757 w 87702"/>
                  <a:gd name="connsiteY1" fmla="*/ 3580 h 94449"/>
                  <a:gd name="connsiteX2" fmla="*/ 89259 w 87702"/>
                  <a:gd name="connsiteY2" fmla="*/ 49455 h 94449"/>
                  <a:gd name="connsiteX3" fmla="*/ 46082 w 87702"/>
                  <a:gd name="connsiteY3" fmla="*/ 94656 h 94449"/>
                  <a:gd name="connsiteX4" fmla="*/ 3580 w 87702"/>
                  <a:gd name="connsiteY4" fmla="*/ 48781 h 94449"/>
                  <a:gd name="connsiteX5" fmla="*/ 73067 w 87702"/>
                  <a:gd name="connsiteY5" fmla="*/ 48106 h 94449"/>
                  <a:gd name="connsiteX6" fmla="*/ 73067 w 87702"/>
                  <a:gd name="connsiteY6" fmla="*/ 43383 h 94449"/>
                  <a:gd name="connsiteX7" fmla="*/ 47431 w 87702"/>
                  <a:gd name="connsiteY7" fmla="*/ 18422 h 94449"/>
                  <a:gd name="connsiteX8" fmla="*/ 20446 w 87702"/>
                  <a:gd name="connsiteY8" fmla="*/ 42034 h 94449"/>
                  <a:gd name="connsiteX9" fmla="*/ 21795 w 87702"/>
                  <a:gd name="connsiteY9" fmla="*/ 62948 h 94449"/>
                  <a:gd name="connsiteX10" fmla="*/ 44733 w 87702"/>
                  <a:gd name="connsiteY10" fmla="*/ 79814 h 94449"/>
                  <a:gd name="connsiteX11" fmla="*/ 73067 w 87702"/>
                  <a:gd name="connsiteY11" fmla="*/ 48106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702" h="94449">
                    <a:moveTo>
                      <a:pt x="3580" y="48781"/>
                    </a:moveTo>
                    <a:cubicBezTo>
                      <a:pt x="3580" y="21795"/>
                      <a:pt x="21120" y="3580"/>
                      <a:pt x="46757" y="3580"/>
                    </a:cubicBezTo>
                    <a:cubicBezTo>
                      <a:pt x="71718" y="3580"/>
                      <a:pt x="89933" y="22470"/>
                      <a:pt x="89259" y="49455"/>
                    </a:cubicBezTo>
                    <a:cubicBezTo>
                      <a:pt x="89259" y="76441"/>
                      <a:pt x="71718" y="94656"/>
                      <a:pt x="46082" y="94656"/>
                    </a:cubicBezTo>
                    <a:cubicBezTo>
                      <a:pt x="20446" y="93981"/>
                      <a:pt x="3580" y="75766"/>
                      <a:pt x="3580" y="48781"/>
                    </a:cubicBezTo>
                    <a:close/>
                    <a:moveTo>
                      <a:pt x="73067" y="48106"/>
                    </a:moveTo>
                    <a:cubicBezTo>
                      <a:pt x="73067" y="47431"/>
                      <a:pt x="73067" y="45407"/>
                      <a:pt x="73067" y="43383"/>
                    </a:cubicBezTo>
                    <a:cubicBezTo>
                      <a:pt x="71044" y="27867"/>
                      <a:pt x="61599" y="19097"/>
                      <a:pt x="47431" y="18422"/>
                    </a:cubicBezTo>
                    <a:cubicBezTo>
                      <a:pt x="33264" y="18422"/>
                      <a:pt x="23144" y="27192"/>
                      <a:pt x="20446" y="42034"/>
                    </a:cubicBezTo>
                    <a:cubicBezTo>
                      <a:pt x="19097" y="48781"/>
                      <a:pt x="19771" y="56202"/>
                      <a:pt x="21795" y="62948"/>
                    </a:cubicBezTo>
                    <a:cubicBezTo>
                      <a:pt x="25168" y="73067"/>
                      <a:pt x="33939" y="79814"/>
                      <a:pt x="44733" y="79814"/>
                    </a:cubicBezTo>
                    <a:cubicBezTo>
                      <a:pt x="62273" y="80488"/>
                      <a:pt x="73067" y="69020"/>
                      <a:pt x="73067" y="48106"/>
                    </a:cubicBezTo>
                    <a:close/>
                  </a:path>
                </a:pathLst>
              </a:custGeom>
              <a:solidFill>
                <a:srgbClr val="0A0A0A"/>
              </a:solidFill>
              <a:ln w="6739" cap="flat">
                <a:noFill/>
                <a:prstDash val="solid"/>
                <a:miter/>
              </a:ln>
            </p:spPr>
            <p:txBody>
              <a:bodyPr rtlCol="0" anchor="ctr"/>
              <a:lstStyle/>
              <a:p>
                <a:endParaRPr lang="fr-FR"/>
              </a:p>
            </p:txBody>
          </p:sp>
          <p:sp>
            <p:nvSpPr>
              <p:cNvPr id="125" name="Forme libre : forme 25">
                <a:extLst>
                  <a:ext uri="{FF2B5EF4-FFF2-40B4-BE49-F238E27FC236}">
                    <a16:creationId xmlns="" xmlns:a16="http://schemas.microsoft.com/office/drawing/2014/main" id="{64DF3D89-6F28-C043-BEC0-BE2CF6B7F837}"/>
                  </a:ext>
                </a:extLst>
              </p:cNvPr>
              <p:cNvSpPr/>
              <p:nvPr/>
            </p:nvSpPr>
            <p:spPr>
              <a:xfrm>
                <a:off x="1571358" y="5470543"/>
                <a:ext cx="113635" cy="122375"/>
              </a:xfrm>
              <a:custGeom>
                <a:avLst/>
                <a:gdLst>
                  <a:gd name="connsiteX0" fmla="*/ 3580 w 87702"/>
                  <a:gd name="connsiteY0" fmla="*/ 48781 h 94449"/>
                  <a:gd name="connsiteX1" fmla="*/ 46757 w 87702"/>
                  <a:gd name="connsiteY1" fmla="*/ 3580 h 94449"/>
                  <a:gd name="connsiteX2" fmla="*/ 89933 w 87702"/>
                  <a:gd name="connsiteY2" fmla="*/ 48781 h 94449"/>
                  <a:gd name="connsiteX3" fmla="*/ 46757 w 87702"/>
                  <a:gd name="connsiteY3" fmla="*/ 93981 h 94449"/>
                  <a:gd name="connsiteX4" fmla="*/ 3580 w 87702"/>
                  <a:gd name="connsiteY4" fmla="*/ 48781 h 94449"/>
                  <a:gd name="connsiteX5" fmla="*/ 73742 w 87702"/>
                  <a:gd name="connsiteY5" fmla="*/ 49455 h 94449"/>
                  <a:gd name="connsiteX6" fmla="*/ 56876 w 87702"/>
                  <a:gd name="connsiteY6" fmla="*/ 19771 h 94449"/>
                  <a:gd name="connsiteX7" fmla="*/ 22470 w 87702"/>
                  <a:gd name="connsiteY7" fmla="*/ 34613 h 94449"/>
                  <a:gd name="connsiteX8" fmla="*/ 36637 w 87702"/>
                  <a:gd name="connsiteY8" fmla="*/ 77790 h 94449"/>
                  <a:gd name="connsiteX9" fmla="*/ 73742 w 87702"/>
                  <a:gd name="connsiteY9" fmla="*/ 49455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7702" h="94449">
                    <a:moveTo>
                      <a:pt x="3580" y="48781"/>
                    </a:moveTo>
                    <a:cubicBezTo>
                      <a:pt x="3580" y="21795"/>
                      <a:pt x="21120" y="3580"/>
                      <a:pt x="46757" y="3580"/>
                    </a:cubicBezTo>
                    <a:cubicBezTo>
                      <a:pt x="71718" y="3580"/>
                      <a:pt x="89933" y="22470"/>
                      <a:pt x="89933" y="48781"/>
                    </a:cubicBezTo>
                    <a:cubicBezTo>
                      <a:pt x="89933" y="75766"/>
                      <a:pt x="72393" y="93981"/>
                      <a:pt x="46757" y="93981"/>
                    </a:cubicBezTo>
                    <a:cubicBezTo>
                      <a:pt x="21120" y="94656"/>
                      <a:pt x="3580" y="75766"/>
                      <a:pt x="3580" y="48781"/>
                    </a:cubicBezTo>
                    <a:close/>
                    <a:moveTo>
                      <a:pt x="73742" y="49455"/>
                    </a:moveTo>
                    <a:cubicBezTo>
                      <a:pt x="73742" y="34613"/>
                      <a:pt x="67670" y="23819"/>
                      <a:pt x="56876" y="19771"/>
                    </a:cubicBezTo>
                    <a:cubicBezTo>
                      <a:pt x="42709" y="14374"/>
                      <a:pt x="27867" y="21120"/>
                      <a:pt x="22470" y="34613"/>
                    </a:cubicBezTo>
                    <a:cubicBezTo>
                      <a:pt x="15723" y="52154"/>
                      <a:pt x="22470" y="72393"/>
                      <a:pt x="36637" y="77790"/>
                    </a:cubicBezTo>
                    <a:cubicBezTo>
                      <a:pt x="56202" y="85886"/>
                      <a:pt x="73067" y="72393"/>
                      <a:pt x="73742" y="49455"/>
                    </a:cubicBezTo>
                    <a:close/>
                  </a:path>
                </a:pathLst>
              </a:custGeom>
              <a:solidFill>
                <a:srgbClr val="080808"/>
              </a:solidFill>
              <a:ln w="6739" cap="flat">
                <a:noFill/>
                <a:prstDash val="solid"/>
                <a:miter/>
              </a:ln>
            </p:spPr>
            <p:txBody>
              <a:bodyPr rtlCol="0" anchor="ctr"/>
              <a:lstStyle/>
              <a:p>
                <a:endParaRPr lang="fr-FR"/>
              </a:p>
            </p:txBody>
          </p:sp>
          <p:sp>
            <p:nvSpPr>
              <p:cNvPr id="126" name="Forme libre : forme 26">
                <a:extLst>
                  <a:ext uri="{FF2B5EF4-FFF2-40B4-BE49-F238E27FC236}">
                    <a16:creationId xmlns="" xmlns:a16="http://schemas.microsoft.com/office/drawing/2014/main" id="{C41ACD08-8430-DC4D-8126-883410E2E5F7}"/>
                  </a:ext>
                </a:extLst>
              </p:cNvPr>
              <p:cNvSpPr/>
              <p:nvPr/>
            </p:nvSpPr>
            <p:spPr>
              <a:xfrm>
                <a:off x="3379020" y="5464098"/>
                <a:ext cx="104893" cy="122375"/>
              </a:xfrm>
              <a:custGeom>
                <a:avLst/>
                <a:gdLst>
                  <a:gd name="connsiteX0" fmla="*/ 23144 w 80956"/>
                  <a:gd name="connsiteY0" fmla="*/ 91535 h 94449"/>
                  <a:gd name="connsiteX1" fmla="*/ 5604 w 80956"/>
                  <a:gd name="connsiteY1" fmla="*/ 90186 h 94449"/>
                  <a:gd name="connsiteX2" fmla="*/ 4255 w 80956"/>
                  <a:gd name="connsiteY2" fmla="*/ 70621 h 94449"/>
                  <a:gd name="connsiteX3" fmla="*/ 3580 w 80956"/>
                  <a:gd name="connsiteY3" fmla="*/ 10579 h 94449"/>
                  <a:gd name="connsiteX4" fmla="*/ 11001 w 80956"/>
                  <a:gd name="connsiteY4" fmla="*/ 3832 h 94449"/>
                  <a:gd name="connsiteX5" fmla="*/ 46757 w 80956"/>
                  <a:gd name="connsiteY5" fmla="*/ 4507 h 94449"/>
                  <a:gd name="connsiteX6" fmla="*/ 79814 w 80956"/>
                  <a:gd name="connsiteY6" fmla="*/ 51057 h 94449"/>
                  <a:gd name="connsiteX7" fmla="*/ 40010 w 80956"/>
                  <a:gd name="connsiteY7" fmla="*/ 90860 h 94449"/>
                  <a:gd name="connsiteX8" fmla="*/ 23144 w 80956"/>
                  <a:gd name="connsiteY8" fmla="*/ 91535 h 94449"/>
                  <a:gd name="connsiteX9" fmla="*/ 19097 w 80956"/>
                  <a:gd name="connsiteY9" fmla="*/ 48358 h 94449"/>
                  <a:gd name="connsiteX10" fmla="*/ 19097 w 80956"/>
                  <a:gd name="connsiteY10" fmla="*/ 48358 h 94449"/>
                  <a:gd name="connsiteX11" fmla="*/ 19097 w 80956"/>
                  <a:gd name="connsiteY11" fmla="*/ 57803 h 94449"/>
                  <a:gd name="connsiteX12" fmla="*/ 40010 w 80956"/>
                  <a:gd name="connsiteY12" fmla="*/ 76693 h 94449"/>
                  <a:gd name="connsiteX13" fmla="*/ 60924 w 80956"/>
                  <a:gd name="connsiteY13" fmla="*/ 63875 h 94449"/>
                  <a:gd name="connsiteX14" fmla="*/ 33939 w 80956"/>
                  <a:gd name="connsiteY14" fmla="*/ 18674 h 94449"/>
                  <a:gd name="connsiteX15" fmla="*/ 25168 w 80956"/>
                  <a:gd name="connsiteY15" fmla="*/ 18674 h 94449"/>
                  <a:gd name="connsiteX16" fmla="*/ 19771 w 80956"/>
                  <a:gd name="connsiteY16" fmla="*/ 24746 h 94449"/>
                  <a:gd name="connsiteX17" fmla="*/ 19097 w 80956"/>
                  <a:gd name="connsiteY17" fmla="*/ 48358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0956" h="94449">
                    <a:moveTo>
                      <a:pt x="23144" y="91535"/>
                    </a:moveTo>
                    <a:cubicBezTo>
                      <a:pt x="18422" y="90860"/>
                      <a:pt x="9652" y="94908"/>
                      <a:pt x="5604" y="90186"/>
                    </a:cubicBezTo>
                    <a:cubicBezTo>
                      <a:pt x="2231" y="86138"/>
                      <a:pt x="4255" y="77367"/>
                      <a:pt x="4255" y="70621"/>
                    </a:cubicBezTo>
                    <a:cubicBezTo>
                      <a:pt x="4255" y="50382"/>
                      <a:pt x="4255" y="30818"/>
                      <a:pt x="3580" y="10579"/>
                    </a:cubicBezTo>
                    <a:cubicBezTo>
                      <a:pt x="3580" y="4507"/>
                      <a:pt x="5604" y="3157"/>
                      <a:pt x="11001" y="3832"/>
                    </a:cubicBezTo>
                    <a:cubicBezTo>
                      <a:pt x="22470" y="4507"/>
                      <a:pt x="34613" y="2483"/>
                      <a:pt x="46757" y="4507"/>
                    </a:cubicBezTo>
                    <a:cubicBezTo>
                      <a:pt x="68345" y="8555"/>
                      <a:pt x="81838" y="26770"/>
                      <a:pt x="79814" y="51057"/>
                    </a:cubicBezTo>
                    <a:cubicBezTo>
                      <a:pt x="78465" y="74669"/>
                      <a:pt x="62948" y="90186"/>
                      <a:pt x="40010" y="90860"/>
                    </a:cubicBezTo>
                    <a:cubicBezTo>
                      <a:pt x="35288" y="92210"/>
                      <a:pt x="29891" y="91535"/>
                      <a:pt x="23144" y="91535"/>
                    </a:cubicBezTo>
                    <a:close/>
                    <a:moveTo>
                      <a:pt x="19097" y="48358"/>
                    </a:moveTo>
                    <a:cubicBezTo>
                      <a:pt x="19097" y="48358"/>
                      <a:pt x="19097" y="48358"/>
                      <a:pt x="19097" y="48358"/>
                    </a:cubicBezTo>
                    <a:cubicBezTo>
                      <a:pt x="19097" y="51731"/>
                      <a:pt x="19097" y="55105"/>
                      <a:pt x="19097" y="57803"/>
                    </a:cubicBezTo>
                    <a:cubicBezTo>
                      <a:pt x="19097" y="78042"/>
                      <a:pt x="19097" y="78042"/>
                      <a:pt x="40010" y="76693"/>
                    </a:cubicBezTo>
                    <a:cubicBezTo>
                      <a:pt x="49455" y="76018"/>
                      <a:pt x="56202" y="71970"/>
                      <a:pt x="60924" y="63875"/>
                    </a:cubicBezTo>
                    <a:cubicBezTo>
                      <a:pt x="72393" y="40937"/>
                      <a:pt x="58900" y="18674"/>
                      <a:pt x="33939" y="18674"/>
                    </a:cubicBezTo>
                    <a:cubicBezTo>
                      <a:pt x="31240" y="18674"/>
                      <a:pt x="27867" y="18674"/>
                      <a:pt x="25168" y="18674"/>
                    </a:cubicBezTo>
                    <a:cubicBezTo>
                      <a:pt x="20446" y="18000"/>
                      <a:pt x="19097" y="20698"/>
                      <a:pt x="19771" y="24746"/>
                    </a:cubicBezTo>
                    <a:cubicBezTo>
                      <a:pt x="19097" y="32842"/>
                      <a:pt x="19097" y="40262"/>
                      <a:pt x="19097" y="48358"/>
                    </a:cubicBezTo>
                    <a:close/>
                  </a:path>
                </a:pathLst>
              </a:custGeom>
              <a:solidFill>
                <a:srgbClr val="080808"/>
              </a:solidFill>
              <a:ln w="6739" cap="flat">
                <a:noFill/>
                <a:prstDash val="solid"/>
                <a:miter/>
              </a:ln>
            </p:spPr>
            <p:txBody>
              <a:bodyPr rtlCol="0" anchor="ctr"/>
              <a:lstStyle/>
              <a:p>
                <a:endParaRPr lang="fr-FR"/>
              </a:p>
            </p:txBody>
          </p:sp>
          <p:sp>
            <p:nvSpPr>
              <p:cNvPr id="127" name="Forme libre : forme 27">
                <a:extLst>
                  <a:ext uri="{FF2B5EF4-FFF2-40B4-BE49-F238E27FC236}">
                    <a16:creationId xmlns="" xmlns:a16="http://schemas.microsoft.com/office/drawing/2014/main" id="{FF798F1D-5FE4-F942-8A70-BF709CB16A45}"/>
                  </a:ext>
                </a:extLst>
              </p:cNvPr>
              <p:cNvSpPr/>
              <p:nvPr/>
            </p:nvSpPr>
            <p:spPr>
              <a:xfrm>
                <a:off x="2698088" y="5468795"/>
                <a:ext cx="104893" cy="122375"/>
              </a:xfrm>
              <a:custGeom>
                <a:avLst/>
                <a:gdLst>
                  <a:gd name="connsiteX0" fmla="*/ 3580 w 80956"/>
                  <a:gd name="connsiteY0" fmla="*/ 46757 h 94449"/>
                  <a:gd name="connsiteX1" fmla="*/ 3580 w 80956"/>
                  <a:gd name="connsiteY1" fmla="*/ 8977 h 94449"/>
                  <a:gd name="connsiteX2" fmla="*/ 8977 w 80956"/>
                  <a:gd name="connsiteY2" fmla="*/ 3580 h 94449"/>
                  <a:gd name="connsiteX3" fmla="*/ 37986 w 80956"/>
                  <a:gd name="connsiteY3" fmla="*/ 3580 h 94449"/>
                  <a:gd name="connsiteX4" fmla="*/ 79814 w 80956"/>
                  <a:gd name="connsiteY4" fmla="*/ 46757 h 94449"/>
                  <a:gd name="connsiteX5" fmla="*/ 39336 w 80956"/>
                  <a:gd name="connsiteY5" fmla="*/ 91283 h 94449"/>
                  <a:gd name="connsiteX6" fmla="*/ 9652 w 80956"/>
                  <a:gd name="connsiteY6" fmla="*/ 91283 h 94449"/>
                  <a:gd name="connsiteX7" fmla="*/ 4255 w 80956"/>
                  <a:gd name="connsiteY7" fmla="*/ 85211 h 94449"/>
                  <a:gd name="connsiteX8" fmla="*/ 3580 w 80956"/>
                  <a:gd name="connsiteY8" fmla="*/ 46757 h 94449"/>
                  <a:gd name="connsiteX9" fmla="*/ 3580 w 80956"/>
                  <a:gd name="connsiteY9" fmla="*/ 46757 h 94449"/>
                  <a:gd name="connsiteX10" fmla="*/ 18422 w 80956"/>
                  <a:gd name="connsiteY10" fmla="*/ 46757 h 94449"/>
                  <a:gd name="connsiteX11" fmla="*/ 18422 w 80956"/>
                  <a:gd name="connsiteY11" fmla="*/ 46757 h 94449"/>
                  <a:gd name="connsiteX12" fmla="*/ 18422 w 80956"/>
                  <a:gd name="connsiteY12" fmla="*/ 58900 h 94449"/>
                  <a:gd name="connsiteX13" fmla="*/ 35288 w 80956"/>
                  <a:gd name="connsiteY13" fmla="*/ 75766 h 94449"/>
                  <a:gd name="connsiteX14" fmla="*/ 62948 w 80956"/>
                  <a:gd name="connsiteY14" fmla="*/ 46757 h 94449"/>
                  <a:gd name="connsiteX15" fmla="*/ 35288 w 80956"/>
                  <a:gd name="connsiteY15" fmla="*/ 17747 h 94449"/>
                  <a:gd name="connsiteX16" fmla="*/ 26517 w 80956"/>
                  <a:gd name="connsiteY16" fmla="*/ 17747 h 94449"/>
                  <a:gd name="connsiteX17" fmla="*/ 17747 w 80956"/>
                  <a:gd name="connsiteY17" fmla="*/ 25843 h 94449"/>
                  <a:gd name="connsiteX18" fmla="*/ 18422 w 80956"/>
                  <a:gd name="connsiteY18" fmla="*/ 46757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0956" h="94449">
                    <a:moveTo>
                      <a:pt x="3580" y="46757"/>
                    </a:moveTo>
                    <a:cubicBezTo>
                      <a:pt x="3580" y="33939"/>
                      <a:pt x="3580" y="21120"/>
                      <a:pt x="3580" y="8977"/>
                    </a:cubicBezTo>
                    <a:cubicBezTo>
                      <a:pt x="3580" y="4929"/>
                      <a:pt x="4255" y="3580"/>
                      <a:pt x="8977" y="3580"/>
                    </a:cubicBezTo>
                    <a:cubicBezTo>
                      <a:pt x="18422" y="3580"/>
                      <a:pt x="28541" y="3580"/>
                      <a:pt x="37986" y="3580"/>
                    </a:cubicBezTo>
                    <a:cubicBezTo>
                      <a:pt x="62273" y="3580"/>
                      <a:pt x="79139" y="21120"/>
                      <a:pt x="79814" y="46757"/>
                    </a:cubicBezTo>
                    <a:cubicBezTo>
                      <a:pt x="79814" y="72393"/>
                      <a:pt x="63622" y="89933"/>
                      <a:pt x="39336" y="91283"/>
                    </a:cubicBezTo>
                    <a:cubicBezTo>
                      <a:pt x="29216" y="91957"/>
                      <a:pt x="19097" y="91283"/>
                      <a:pt x="9652" y="91283"/>
                    </a:cubicBezTo>
                    <a:cubicBezTo>
                      <a:pt x="4929" y="91283"/>
                      <a:pt x="4255" y="89259"/>
                      <a:pt x="4255" y="85211"/>
                    </a:cubicBezTo>
                    <a:cubicBezTo>
                      <a:pt x="4255" y="71718"/>
                      <a:pt x="3580" y="59575"/>
                      <a:pt x="3580" y="46757"/>
                    </a:cubicBezTo>
                    <a:cubicBezTo>
                      <a:pt x="3580" y="46757"/>
                      <a:pt x="3580" y="46757"/>
                      <a:pt x="3580" y="46757"/>
                    </a:cubicBezTo>
                    <a:close/>
                    <a:moveTo>
                      <a:pt x="18422" y="46757"/>
                    </a:moveTo>
                    <a:cubicBezTo>
                      <a:pt x="18422" y="46757"/>
                      <a:pt x="18422" y="46757"/>
                      <a:pt x="18422" y="46757"/>
                    </a:cubicBezTo>
                    <a:cubicBezTo>
                      <a:pt x="18422" y="50804"/>
                      <a:pt x="18422" y="54852"/>
                      <a:pt x="18422" y="58900"/>
                    </a:cubicBezTo>
                    <a:cubicBezTo>
                      <a:pt x="18422" y="76441"/>
                      <a:pt x="18422" y="76441"/>
                      <a:pt x="35288" y="75766"/>
                    </a:cubicBezTo>
                    <a:cubicBezTo>
                      <a:pt x="53503" y="75766"/>
                      <a:pt x="62948" y="65646"/>
                      <a:pt x="62948" y="46757"/>
                    </a:cubicBezTo>
                    <a:cubicBezTo>
                      <a:pt x="62948" y="27867"/>
                      <a:pt x="53503" y="17747"/>
                      <a:pt x="35288" y="17747"/>
                    </a:cubicBezTo>
                    <a:cubicBezTo>
                      <a:pt x="32589" y="17747"/>
                      <a:pt x="29216" y="18422"/>
                      <a:pt x="26517" y="17747"/>
                    </a:cubicBezTo>
                    <a:cubicBezTo>
                      <a:pt x="19771" y="17073"/>
                      <a:pt x="17073" y="19097"/>
                      <a:pt x="17747" y="25843"/>
                    </a:cubicBezTo>
                    <a:cubicBezTo>
                      <a:pt x="19097" y="32589"/>
                      <a:pt x="18422" y="40010"/>
                      <a:pt x="18422" y="46757"/>
                    </a:cubicBezTo>
                    <a:close/>
                  </a:path>
                </a:pathLst>
              </a:custGeom>
              <a:solidFill>
                <a:srgbClr val="080808"/>
              </a:solidFill>
              <a:ln w="6739" cap="flat">
                <a:noFill/>
                <a:prstDash val="solid"/>
                <a:miter/>
              </a:ln>
            </p:spPr>
            <p:txBody>
              <a:bodyPr rtlCol="0" anchor="ctr"/>
              <a:lstStyle/>
              <a:p>
                <a:endParaRPr lang="fr-FR"/>
              </a:p>
            </p:txBody>
          </p:sp>
          <p:sp>
            <p:nvSpPr>
              <p:cNvPr id="128" name="Forme libre : forme 28">
                <a:extLst>
                  <a:ext uri="{FF2B5EF4-FFF2-40B4-BE49-F238E27FC236}">
                    <a16:creationId xmlns="" xmlns:a16="http://schemas.microsoft.com/office/drawing/2014/main" id="{F7E89F12-5BDC-6E47-91BC-93EC034E7135}"/>
                  </a:ext>
                </a:extLst>
              </p:cNvPr>
              <p:cNvSpPr/>
              <p:nvPr/>
            </p:nvSpPr>
            <p:spPr>
              <a:xfrm>
                <a:off x="4052086" y="5462677"/>
                <a:ext cx="104893" cy="122375"/>
              </a:xfrm>
              <a:custGeom>
                <a:avLst/>
                <a:gdLst>
                  <a:gd name="connsiteX0" fmla="*/ 4255 w 80956"/>
                  <a:gd name="connsiteY0" fmla="*/ 46757 h 94449"/>
                  <a:gd name="connsiteX1" fmla="*/ 4255 w 80956"/>
                  <a:gd name="connsiteY1" fmla="*/ 9652 h 94449"/>
                  <a:gd name="connsiteX2" fmla="*/ 10326 w 80956"/>
                  <a:gd name="connsiteY2" fmla="*/ 3580 h 94449"/>
                  <a:gd name="connsiteX3" fmla="*/ 38661 w 80956"/>
                  <a:gd name="connsiteY3" fmla="*/ 3580 h 94449"/>
                  <a:gd name="connsiteX4" fmla="*/ 79814 w 80956"/>
                  <a:gd name="connsiteY4" fmla="*/ 46082 h 94449"/>
                  <a:gd name="connsiteX5" fmla="*/ 40010 w 80956"/>
                  <a:gd name="connsiteY5" fmla="*/ 91283 h 94449"/>
                  <a:gd name="connsiteX6" fmla="*/ 8977 w 80956"/>
                  <a:gd name="connsiteY6" fmla="*/ 91283 h 94449"/>
                  <a:gd name="connsiteX7" fmla="*/ 3580 w 80956"/>
                  <a:gd name="connsiteY7" fmla="*/ 85886 h 94449"/>
                  <a:gd name="connsiteX8" fmla="*/ 4255 w 80956"/>
                  <a:gd name="connsiteY8" fmla="*/ 46757 h 94449"/>
                  <a:gd name="connsiteX9" fmla="*/ 4255 w 80956"/>
                  <a:gd name="connsiteY9" fmla="*/ 46757 h 94449"/>
                  <a:gd name="connsiteX10" fmla="*/ 19097 w 80956"/>
                  <a:gd name="connsiteY10" fmla="*/ 47431 h 94449"/>
                  <a:gd name="connsiteX11" fmla="*/ 19097 w 80956"/>
                  <a:gd name="connsiteY11" fmla="*/ 47431 h 94449"/>
                  <a:gd name="connsiteX12" fmla="*/ 19097 w 80956"/>
                  <a:gd name="connsiteY12" fmla="*/ 58900 h 94449"/>
                  <a:gd name="connsiteX13" fmla="*/ 37312 w 80956"/>
                  <a:gd name="connsiteY13" fmla="*/ 76441 h 94449"/>
                  <a:gd name="connsiteX14" fmla="*/ 64297 w 80956"/>
                  <a:gd name="connsiteY14" fmla="*/ 47431 h 94449"/>
                  <a:gd name="connsiteX15" fmla="*/ 37312 w 80956"/>
                  <a:gd name="connsiteY15" fmla="*/ 18422 h 94449"/>
                  <a:gd name="connsiteX16" fmla="*/ 24494 w 80956"/>
                  <a:gd name="connsiteY16" fmla="*/ 18422 h 94449"/>
                  <a:gd name="connsiteX17" fmla="*/ 19771 w 80956"/>
                  <a:gd name="connsiteY17" fmla="*/ 23144 h 94449"/>
                  <a:gd name="connsiteX18" fmla="*/ 19097 w 80956"/>
                  <a:gd name="connsiteY18" fmla="*/ 47431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0956" h="94449">
                    <a:moveTo>
                      <a:pt x="4255" y="46757"/>
                    </a:moveTo>
                    <a:cubicBezTo>
                      <a:pt x="4255" y="34613"/>
                      <a:pt x="4255" y="21795"/>
                      <a:pt x="4255" y="9652"/>
                    </a:cubicBezTo>
                    <a:cubicBezTo>
                      <a:pt x="4255" y="4254"/>
                      <a:pt x="5604" y="3580"/>
                      <a:pt x="10326" y="3580"/>
                    </a:cubicBezTo>
                    <a:cubicBezTo>
                      <a:pt x="19771" y="4254"/>
                      <a:pt x="29216" y="3580"/>
                      <a:pt x="38661" y="3580"/>
                    </a:cubicBezTo>
                    <a:cubicBezTo>
                      <a:pt x="62948" y="4254"/>
                      <a:pt x="79814" y="21120"/>
                      <a:pt x="79814" y="46082"/>
                    </a:cubicBezTo>
                    <a:cubicBezTo>
                      <a:pt x="80488" y="71718"/>
                      <a:pt x="64297" y="89933"/>
                      <a:pt x="40010" y="91283"/>
                    </a:cubicBezTo>
                    <a:cubicBezTo>
                      <a:pt x="29891" y="91957"/>
                      <a:pt x="19771" y="91283"/>
                      <a:pt x="8977" y="91283"/>
                    </a:cubicBezTo>
                    <a:cubicBezTo>
                      <a:pt x="4255" y="91283"/>
                      <a:pt x="3580" y="89933"/>
                      <a:pt x="3580" y="85886"/>
                    </a:cubicBezTo>
                    <a:cubicBezTo>
                      <a:pt x="4929" y="72393"/>
                      <a:pt x="4929" y="59575"/>
                      <a:pt x="4255" y="46757"/>
                    </a:cubicBezTo>
                    <a:cubicBezTo>
                      <a:pt x="4929" y="46757"/>
                      <a:pt x="4255" y="46757"/>
                      <a:pt x="4255" y="46757"/>
                    </a:cubicBezTo>
                    <a:close/>
                    <a:moveTo>
                      <a:pt x="19097" y="47431"/>
                    </a:moveTo>
                    <a:cubicBezTo>
                      <a:pt x="19097" y="47431"/>
                      <a:pt x="19097" y="47431"/>
                      <a:pt x="19097" y="47431"/>
                    </a:cubicBezTo>
                    <a:cubicBezTo>
                      <a:pt x="19097" y="51479"/>
                      <a:pt x="19097" y="54852"/>
                      <a:pt x="19097" y="58900"/>
                    </a:cubicBezTo>
                    <a:cubicBezTo>
                      <a:pt x="19097" y="77115"/>
                      <a:pt x="19097" y="77115"/>
                      <a:pt x="37312" y="76441"/>
                    </a:cubicBezTo>
                    <a:cubicBezTo>
                      <a:pt x="54852" y="76441"/>
                      <a:pt x="64297" y="65646"/>
                      <a:pt x="64297" y="47431"/>
                    </a:cubicBezTo>
                    <a:cubicBezTo>
                      <a:pt x="64297" y="28541"/>
                      <a:pt x="54852" y="18422"/>
                      <a:pt x="37312" y="18422"/>
                    </a:cubicBezTo>
                    <a:cubicBezTo>
                      <a:pt x="33264" y="18422"/>
                      <a:pt x="28542" y="18422"/>
                      <a:pt x="24494" y="18422"/>
                    </a:cubicBezTo>
                    <a:cubicBezTo>
                      <a:pt x="20446" y="18422"/>
                      <a:pt x="19097" y="19771"/>
                      <a:pt x="19771" y="23144"/>
                    </a:cubicBezTo>
                    <a:cubicBezTo>
                      <a:pt x="19771" y="31240"/>
                      <a:pt x="19097" y="39336"/>
                      <a:pt x="19097" y="47431"/>
                    </a:cubicBezTo>
                    <a:close/>
                  </a:path>
                </a:pathLst>
              </a:custGeom>
              <a:solidFill>
                <a:srgbClr val="080808"/>
              </a:solidFill>
              <a:ln w="6739" cap="flat">
                <a:noFill/>
                <a:prstDash val="solid"/>
                <a:miter/>
              </a:ln>
            </p:spPr>
            <p:txBody>
              <a:bodyPr rtlCol="0" anchor="ctr"/>
              <a:lstStyle/>
              <a:p>
                <a:endParaRPr lang="fr-FR"/>
              </a:p>
            </p:txBody>
          </p:sp>
          <p:sp>
            <p:nvSpPr>
              <p:cNvPr id="129" name="Forme libre : forme 30">
                <a:extLst>
                  <a:ext uri="{FF2B5EF4-FFF2-40B4-BE49-F238E27FC236}">
                    <a16:creationId xmlns="" xmlns:a16="http://schemas.microsoft.com/office/drawing/2014/main" id="{F3C97332-51AB-1A4A-9525-CF1361BE14D7}"/>
                  </a:ext>
                </a:extLst>
              </p:cNvPr>
              <p:cNvSpPr/>
              <p:nvPr/>
            </p:nvSpPr>
            <p:spPr>
              <a:xfrm>
                <a:off x="2109811" y="5275484"/>
                <a:ext cx="104893" cy="122375"/>
              </a:xfrm>
              <a:custGeom>
                <a:avLst/>
                <a:gdLst>
                  <a:gd name="connsiteX0" fmla="*/ 3580 w 80956"/>
                  <a:gd name="connsiteY0" fmla="*/ 47534 h 94449"/>
                  <a:gd name="connsiteX1" fmla="*/ 3580 w 80956"/>
                  <a:gd name="connsiteY1" fmla="*/ 9754 h 94449"/>
                  <a:gd name="connsiteX2" fmla="*/ 9652 w 80956"/>
                  <a:gd name="connsiteY2" fmla="*/ 3682 h 94449"/>
                  <a:gd name="connsiteX3" fmla="*/ 46757 w 80956"/>
                  <a:gd name="connsiteY3" fmla="*/ 5032 h 94449"/>
                  <a:gd name="connsiteX4" fmla="*/ 79814 w 80956"/>
                  <a:gd name="connsiteY4" fmla="*/ 50907 h 94449"/>
                  <a:gd name="connsiteX5" fmla="*/ 40010 w 80956"/>
                  <a:gd name="connsiteY5" fmla="*/ 91385 h 94449"/>
                  <a:gd name="connsiteX6" fmla="*/ 8977 w 80956"/>
                  <a:gd name="connsiteY6" fmla="*/ 91385 h 94449"/>
                  <a:gd name="connsiteX7" fmla="*/ 4255 w 80956"/>
                  <a:gd name="connsiteY7" fmla="*/ 85988 h 94449"/>
                  <a:gd name="connsiteX8" fmla="*/ 3580 w 80956"/>
                  <a:gd name="connsiteY8" fmla="*/ 47534 h 94449"/>
                  <a:gd name="connsiteX9" fmla="*/ 3580 w 80956"/>
                  <a:gd name="connsiteY9" fmla="*/ 47534 h 94449"/>
                  <a:gd name="connsiteX10" fmla="*/ 18422 w 80956"/>
                  <a:gd name="connsiteY10" fmla="*/ 46859 h 94449"/>
                  <a:gd name="connsiteX11" fmla="*/ 18422 w 80956"/>
                  <a:gd name="connsiteY11" fmla="*/ 46859 h 94449"/>
                  <a:gd name="connsiteX12" fmla="*/ 18422 w 80956"/>
                  <a:gd name="connsiteY12" fmla="*/ 60352 h 94449"/>
                  <a:gd name="connsiteX13" fmla="*/ 33939 w 80956"/>
                  <a:gd name="connsiteY13" fmla="*/ 76543 h 94449"/>
                  <a:gd name="connsiteX14" fmla="*/ 56202 w 80956"/>
                  <a:gd name="connsiteY14" fmla="*/ 67773 h 94449"/>
                  <a:gd name="connsiteX15" fmla="*/ 59575 w 80956"/>
                  <a:gd name="connsiteY15" fmla="*/ 32017 h 94449"/>
                  <a:gd name="connsiteX16" fmla="*/ 33939 w 80956"/>
                  <a:gd name="connsiteY16" fmla="*/ 17850 h 94449"/>
                  <a:gd name="connsiteX17" fmla="*/ 23144 w 80956"/>
                  <a:gd name="connsiteY17" fmla="*/ 17850 h 94449"/>
                  <a:gd name="connsiteX18" fmla="*/ 17747 w 80956"/>
                  <a:gd name="connsiteY18" fmla="*/ 23247 h 94449"/>
                  <a:gd name="connsiteX19" fmla="*/ 18422 w 80956"/>
                  <a:gd name="connsiteY19" fmla="*/ 46859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0956" h="94449">
                    <a:moveTo>
                      <a:pt x="3580" y="47534"/>
                    </a:moveTo>
                    <a:cubicBezTo>
                      <a:pt x="3580" y="34716"/>
                      <a:pt x="3580" y="21897"/>
                      <a:pt x="3580" y="9754"/>
                    </a:cubicBezTo>
                    <a:cubicBezTo>
                      <a:pt x="3580" y="5032"/>
                      <a:pt x="4929" y="3682"/>
                      <a:pt x="9652" y="3682"/>
                    </a:cubicBezTo>
                    <a:cubicBezTo>
                      <a:pt x="21795" y="4357"/>
                      <a:pt x="34613" y="2333"/>
                      <a:pt x="46757" y="5032"/>
                    </a:cubicBezTo>
                    <a:cubicBezTo>
                      <a:pt x="69020" y="9754"/>
                      <a:pt x="81838" y="27969"/>
                      <a:pt x="79814" y="50907"/>
                    </a:cubicBezTo>
                    <a:cubicBezTo>
                      <a:pt x="77790" y="75194"/>
                      <a:pt x="62273" y="90710"/>
                      <a:pt x="40010" y="91385"/>
                    </a:cubicBezTo>
                    <a:cubicBezTo>
                      <a:pt x="29891" y="92060"/>
                      <a:pt x="19771" y="91385"/>
                      <a:pt x="8977" y="91385"/>
                    </a:cubicBezTo>
                    <a:cubicBezTo>
                      <a:pt x="4929" y="91385"/>
                      <a:pt x="4255" y="90036"/>
                      <a:pt x="4255" y="85988"/>
                    </a:cubicBezTo>
                    <a:cubicBezTo>
                      <a:pt x="4255" y="73170"/>
                      <a:pt x="4255" y="60352"/>
                      <a:pt x="3580" y="47534"/>
                    </a:cubicBezTo>
                    <a:cubicBezTo>
                      <a:pt x="4255" y="47534"/>
                      <a:pt x="3580" y="47534"/>
                      <a:pt x="3580" y="47534"/>
                    </a:cubicBezTo>
                    <a:close/>
                    <a:moveTo>
                      <a:pt x="18422" y="46859"/>
                    </a:moveTo>
                    <a:cubicBezTo>
                      <a:pt x="18422" y="46859"/>
                      <a:pt x="18422" y="46859"/>
                      <a:pt x="18422" y="46859"/>
                    </a:cubicBezTo>
                    <a:cubicBezTo>
                      <a:pt x="18422" y="51581"/>
                      <a:pt x="18422" y="56304"/>
                      <a:pt x="18422" y="60352"/>
                    </a:cubicBezTo>
                    <a:cubicBezTo>
                      <a:pt x="18422" y="76543"/>
                      <a:pt x="18422" y="75868"/>
                      <a:pt x="33939" y="76543"/>
                    </a:cubicBezTo>
                    <a:cubicBezTo>
                      <a:pt x="42709" y="76543"/>
                      <a:pt x="50804" y="75194"/>
                      <a:pt x="56202" y="67773"/>
                    </a:cubicBezTo>
                    <a:cubicBezTo>
                      <a:pt x="64972" y="56304"/>
                      <a:pt x="64972" y="44160"/>
                      <a:pt x="59575" y="32017"/>
                    </a:cubicBezTo>
                    <a:cubicBezTo>
                      <a:pt x="54852" y="21223"/>
                      <a:pt x="44733" y="17850"/>
                      <a:pt x="33939" y="17850"/>
                    </a:cubicBezTo>
                    <a:cubicBezTo>
                      <a:pt x="30565" y="17850"/>
                      <a:pt x="27192" y="17850"/>
                      <a:pt x="23144" y="17850"/>
                    </a:cubicBezTo>
                    <a:cubicBezTo>
                      <a:pt x="19097" y="17850"/>
                      <a:pt x="17747" y="18524"/>
                      <a:pt x="17747" y="23247"/>
                    </a:cubicBezTo>
                    <a:cubicBezTo>
                      <a:pt x="19097" y="31342"/>
                      <a:pt x="18422" y="39438"/>
                      <a:pt x="18422" y="46859"/>
                    </a:cubicBezTo>
                    <a:close/>
                  </a:path>
                </a:pathLst>
              </a:custGeom>
              <a:solidFill>
                <a:srgbClr val="060606"/>
              </a:solidFill>
              <a:ln w="6739" cap="flat">
                <a:noFill/>
                <a:prstDash val="solid"/>
                <a:miter/>
              </a:ln>
            </p:spPr>
            <p:txBody>
              <a:bodyPr rtlCol="0" anchor="ctr"/>
              <a:lstStyle/>
              <a:p>
                <a:endParaRPr lang="fr-FR"/>
              </a:p>
            </p:txBody>
          </p:sp>
          <p:sp>
            <p:nvSpPr>
              <p:cNvPr id="130" name="Forme libre : forme 31">
                <a:extLst>
                  <a:ext uri="{FF2B5EF4-FFF2-40B4-BE49-F238E27FC236}">
                    <a16:creationId xmlns="" xmlns:a16="http://schemas.microsoft.com/office/drawing/2014/main" id="{A0EB2880-9D98-7A4A-805E-CC65F34C8362}"/>
                  </a:ext>
                </a:extLst>
              </p:cNvPr>
              <p:cNvSpPr/>
              <p:nvPr/>
            </p:nvSpPr>
            <p:spPr>
              <a:xfrm>
                <a:off x="1670886" y="5276238"/>
                <a:ext cx="96152" cy="122375"/>
              </a:xfrm>
              <a:custGeom>
                <a:avLst/>
                <a:gdLst>
                  <a:gd name="connsiteX0" fmla="*/ 4347 w 74209"/>
                  <a:gd name="connsiteY0" fmla="*/ 47627 h 94449"/>
                  <a:gd name="connsiteX1" fmla="*/ 4347 w 74209"/>
                  <a:gd name="connsiteY1" fmla="*/ 12545 h 94449"/>
                  <a:gd name="connsiteX2" fmla="*/ 6371 w 74209"/>
                  <a:gd name="connsiteY2" fmla="*/ 4450 h 94449"/>
                  <a:gd name="connsiteX3" fmla="*/ 21888 w 74209"/>
                  <a:gd name="connsiteY3" fmla="*/ 7823 h 94449"/>
                  <a:gd name="connsiteX4" fmla="*/ 52921 w 74209"/>
                  <a:gd name="connsiteY4" fmla="*/ 55048 h 94449"/>
                  <a:gd name="connsiteX5" fmla="*/ 56969 w 74209"/>
                  <a:gd name="connsiteY5" fmla="*/ 59770 h 94449"/>
                  <a:gd name="connsiteX6" fmla="*/ 58318 w 74209"/>
                  <a:gd name="connsiteY6" fmla="*/ 53698 h 94449"/>
                  <a:gd name="connsiteX7" fmla="*/ 58318 w 74209"/>
                  <a:gd name="connsiteY7" fmla="*/ 10522 h 94449"/>
                  <a:gd name="connsiteX8" fmla="*/ 65739 w 74209"/>
                  <a:gd name="connsiteY8" fmla="*/ 3775 h 94449"/>
                  <a:gd name="connsiteX9" fmla="*/ 73160 w 74209"/>
                  <a:gd name="connsiteY9" fmla="*/ 10522 h 94449"/>
                  <a:gd name="connsiteX10" fmla="*/ 73160 w 74209"/>
                  <a:gd name="connsiteY10" fmla="*/ 82708 h 94449"/>
                  <a:gd name="connsiteX11" fmla="*/ 70462 w 74209"/>
                  <a:gd name="connsiteY11" fmla="*/ 91478 h 94449"/>
                  <a:gd name="connsiteX12" fmla="*/ 57644 w 74209"/>
                  <a:gd name="connsiteY12" fmla="*/ 86756 h 94449"/>
                  <a:gd name="connsiteX13" fmla="*/ 25261 w 74209"/>
                  <a:gd name="connsiteY13" fmla="*/ 38182 h 94449"/>
                  <a:gd name="connsiteX14" fmla="*/ 23237 w 74209"/>
                  <a:gd name="connsiteY14" fmla="*/ 35483 h 94449"/>
                  <a:gd name="connsiteX15" fmla="*/ 19864 w 74209"/>
                  <a:gd name="connsiteY15" fmla="*/ 32785 h 94449"/>
                  <a:gd name="connsiteX16" fmla="*/ 18515 w 74209"/>
                  <a:gd name="connsiteY16" fmla="*/ 36832 h 94449"/>
                  <a:gd name="connsiteX17" fmla="*/ 18515 w 74209"/>
                  <a:gd name="connsiteY17" fmla="*/ 85406 h 94449"/>
                  <a:gd name="connsiteX18" fmla="*/ 11094 w 74209"/>
                  <a:gd name="connsiteY18" fmla="*/ 92153 h 94449"/>
                  <a:gd name="connsiteX19" fmla="*/ 3673 w 74209"/>
                  <a:gd name="connsiteY19" fmla="*/ 85406 h 94449"/>
                  <a:gd name="connsiteX20" fmla="*/ 4347 w 74209"/>
                  <a:gd name="connsiteY20" fmla="*/ 47627 h 94449"/>
                  <a:gd name="connsiteX21" fmla="*/ 4347 w 74209"/>
                  <a:gd name="connsiteY21" fmla="*/ 47627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209" h="94449">
                    <a:moveTo>
                      <a:pt x="4347" y="47627"/>
                    </a:moveTo>
                    <a:cubicBezTo>
                      <a:pt x="4347" y="36158"/>
                      <a:pt x="4347" y="24689"/>
                      <a:pt x="4347" y="12545"/>
                    </a:cubicBezTo>
                    <a:cubicBezTo>
                      <a:pt x="4347" y="9847"/>
                      <a:pt x="1649" y="5124"/>
                      <a:pt x="6371" y="4450"/>
                    </a:cubicBezTo>
                    <a:cubicBezTo>
                      <a:pt x="11768" y="3775"/>
                      <a:pt x="17840" y="1751"/>
                      <a:pt x="21888" y="7823"/>
                    </a:cubicBezTo>
                    <a:cubicBezTo>
                      <a:pt x="32008" y="24014"/>
                      <a:pt x="42802" y="39531"/>
                      <a:pt x="52921" y="55048"/>
                    </a:cubicBezTo>
                    <a:cubicBezTo>
                      <a:pt x="54271" y="57071"/>
                      <a:pt x="56294" y="59770"/>
                      <a:pt x="56969" y="59770"/>
                    </a:cubicBezTo>
                    <a:cubicBezTo>
                      <a:pt x="59668" y="58421"/>
                      <a:pt x="58318" y="55722"/>
                      <a:pt x="58318" y="53698"/>
                    </a:cubicBezTo>
                    <a:cubicBezTo>
                      <a:pt x="58318" y="39531"/>
                      <a:pt x="58318" y="25364"/>
                      <a:pt x="58318" y="10522"/>
                    </a:cubicBezTo>
                    <a:cubicBezTo>
                      <a:pt x="58318" y="4450"/>
                      <a:pt x="60342" y="3775"/>
                      <a:pt x="65739" y="3775"/>
                    </a:cubicBezTo>
                    <a:cubicBezTo>
                      <a:pt x="70462" y="3775"/>
                      <a:pt x="73835" y="3775"/>
                      <a:pt x="73160" y="10522"/>
                    </a:cubicBezTo>
                    <a:cubicBezTo>
                      <a:pt x="72486" y="34808"/>
                      <a:pt x="73160" y="58421"/>
                      <a:pt x="73160" y="82708"/>
                    </a:cubicBezTo>
                    <a:cubicBezTo>
                      <a:pt x="73160" y="85406"/>
                      <a:pt x="75859" y="90803"/>
                      <a:pt x="70462" y="91478"/>
                    </a:cubicBezTo>
                    <a:cubicBezTo>
                      <a:pt x="65739" y="92153"/>
                      <a:pt x="61017" y="92153"/>
                      <a:pt x="57644" y="86756"/>
                    </a:cubicBezTo>
                    <a:cubicBezTo>
                      <a:pt x="47524" y="70564"/>
                      <a:pt x="36055" y="54373"/>
                      <a:pt x="25261" y="38182"/>
                    </a:cubicBezTo>
                    <a:cubicBezTo>
                      <a:pt x="24587" y="37507"/>
                      <a:pt x="23912" y="36158"/>
                      <a:pt x="23237" y="35483"/>
                    </a:cubicBezTo>
                    <a:cubicBezTo>
                      <a:pt x="22563" y="34134"/>
                      <a:pt x="21888" y="32110"/>
                      <a:pt x="19864" y="32785"/>
                    </a:cubicBezTo>
                    <a:cubicBezTo>
                      <a:pt x="17840" y="33459"/>
                      <a:pt x="18515" y="35483"/>
                      <a:pt x="18515" y="36832"/>
                    </a:cubicBezTo>
                    <a:cubicBezTo>
                      <a:pt x="18515" y="53024"/>
                      <a:pt x="18515" y="69215"/>
                      <a:pt x="18515" y="85406"/>
                    </a:cubicBezTo>
                    <a:cubicBezTo>
                      <a:pt x="18515" y="91478"/>
                      <a:pt x="16491" y="92153"/>
                      <a:pt x="11094" y="92153"/>
                    </a:cubicBezTo>
                    <a:cubicBezTo>
                      <a:pt x="6371" y="92153"/>
                      <a:pt x="2998" y="92153"/>
                      <a:pt x="3673" y="85406"/>
                    </a:cubicBezTo>
                    <a:cubicBezTo>
                      <a:pt x="5022" y="73263"/>
                      <a:pt x="4347" y="60445"/>
                      <a:pt x="4347" y="47627"/>
                    </a:cubicBezTo>
                    <a:cubicBezTo>
                      <a:pt x="4347" y="47627"/>
                      <a:pt x="4347" y="47627"/>
                      <a:pt x="4347" y="47627"/>
                    </a:cubicBezTo>
                    <a:close/>
                  </a:path>
                </a:pathLst>
              </a:custGeom>
              <a:solidFill>
                <a:srgbClr val="080808"/>
              </a:solidFill>
              <a:ln w="6739" cap="flat">
                <a:noFill/>
                <a:prstDash val="solid"/>
                <a:miter/>
              </a:ln>
            </p:spPr>
            <p:txBody>
              <a:bodyPr rtlCol="0" anchor="ctr"/>
              <a:lstStyle/>
              <a:p>
                <a:endParaRPr lang="fr-FR"/>
              </a:p>
            </p:txBody>
          </p:sp>
          <p:sp>
            <p:nvSpPr>
              <p:cNvPr id="131" name="Forme libre : forme 32">
                <a:extLst>
                  <a:ext uri="{FF2B5EF4-FFF2-40B4-BE49-F238E27FC236}">
                    <a16:creationId xmlns="" xmlns:a16="http://schemas.microsoft.com/office/drawing/2014/main" id="{637D704B-F962-4F4F-B6F2-A038DE17F3BC}"/>
                  </a:ext>
                </a:extLst>
              </p:cNvPr>
              <p:cNvSpPr/>
              <p:nvPr/>
            </p:nvSpPr>
            <p:spPr>
              <a:xfrm>
                <a:off x="1701601" y="5472292"/>
                <a:ext cx="87412" cy="122375"/>
              </a:xfrm>
              <a:custGeom>
                <a:avLst/>
                <a:gdLst>
                  <a:gd name="connsiteX0" fmla="*/ 3580 w 67463"/>
                  <a:gd name="connsiteY0" fmla="*/ 47431 h 94449"/>
                  <a:gd name="connsiteX1" fmla="*/ 3580 w 67463"/>
                  <a:gd name="connsiteY1" fmla="*/ 10326 h 94449"/>
                  <a:gd name="connsiteX2" fmla="*/ 10326 w 67463"/>
                  <a:gd name="connsiteY2" fmla="*/ 3580 h 94449"/>
                  <a:gd name="connsiteX3" fmla="*/ 37986 w 67463"/>
                  <a:gd name="connsiteY3" fmla="*/ 4255 h 94449"/>
                  <a:gd name="connsiteX4" fmla="*/ 56202 w 67463"/>
                  <a:gd name="connsiteY4" fmla="*/ 40010 h 94449"/>
                  <a:gd name="connsiteX5" fmla="*/ 57551 w 67463"/>
                  <a:gd name="connsiteY5" fmla="*/ 46757 h 94449"/>
                  <a:gd name="connsiteX6" fmla="*/ 67670 w 67463"/>
                  <a:gd name="connsiteY6" fmla="*/ 71044 h 94449"/>
                  <a:gd name="connsiteX7" fmla="*/ 50804 w 67463"/>
                  <a:gd name="connsiteY7" fmla="*/ 89259 h 94449"/>
                  <a:gd name="connsiteX8" fmla="*/ 8302 w 67463"/>
                  <a:gd name="connsiteY8" fmla="*/ 91283 h 94449"/>
                  <a:gd name="connsiteX9" fmla="*/ 4929 w 67463"/>
                  <a:gd name="connsiteY9" fmla="*/ 85211 h 94449"/>
                  <a:gd name="connsiteX10" fmla="*/ 3580 w 67463"/>
                  <a:gd name="connsiteY10" fmla="*/ 47431 h 94449"/>
                  <a:gd name="connsiteX11" fmla="*/ 3580 w 67463"/>
                  <a:gd name="connsiteY11" fmla="*/ 47431 h 94449"/>
                  <a:gd name="connsiteX12" fmla="*/ 18422 w 67463"/>
                  <a:gd name="connsiteY12" fmla="*/ 65647 h 94449"/>
                  <a:gd name="connsiteX13" fmla="*/ 18422 w 67463"/>
                  <a:gd name="connsiteY13" fmla="*/ 76441 h 94449"/>
                  <a:gd name="connsiteX14" fmla="*/ 21120 w 67463"/>
                  <a:gd name="connsiteY14" fmla="*/ 80489 h 94449"/>
                  <a:gd name="connsiteX15" fmla="*/ 44058 w 67463"/>
                  <a:gd name="connsiteY15" fmla="*/ 78465 h 94449"/>
                  <a:gd name="connsiteX16" fmla="*/ 50804 w 67463"/>
                  <a:gd name="connsiteY16" fmla="*/ 70369 h 94449"/>
                  <a:gd name="connsiteX17" fmla="*/ 35962 w 67463"/>
                  <a:gd name="connsiteY17" fmla="*/ 51479 h 94449"/>
                  <a:gd name="connsiteX18" fmla="*/ 18422 w 67463"/>
                  <a:gd name="connsiteY18" fmla="*/ 65647 h 94449"/>
                  <a:gd name="connsiteX19" fmla="*/ 28541 w 67463"/>
                  <a:gd name="connsiteY19" fmla="*/ 39336 h 94449"/>
                  <a:gd name="connsiteX20" fmla="*/ 31240 w 67463"/>
                  <a:gd name="connsiteY20" fmla="*/ 39336 h 94449"/>
                  <a:gd name="connsiteX21" fmla="*/ 45407 w 67463"/>
                  <a:gd name="connsiteY21" fmla="*/ 27192 h 94449"/>
                  <a:gd name="connsiteX22" fmla="*/ 31240 w 67463"/>
                  <a:gd name="connsiteY22" fmla="*/ 15049 h 94449"/>
                  <a:gd name="connsiteX23" fmla="*/ 18422 w 67463"/>
                  <a:gd name="connsiteY23" fmla="*/ 27867 h 94449"/>
                  <a:gd name="connsiteX24" fmla="*/ 28541 w 67463"/>
                  <a:gd name="connsiteY24" fmla="*/ 39336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7463" h="94449">
                    <a:moveTo>
                      <a:pt x="3580" y="47431"/>
                    </a:moveTo>
                    <a:cubicBezTo>
                      <a:pt x="3580" y="35288"/>
                      <a:pt x="3580" y="22470"/>
                      <a:pt x="3580" y="10326"/>
                    </a:cubicBezTo>
                    <a:cubicBezTo>
                      <a:pt x="3580" y="4929"/>
                      <a:pt x="5604" y="3580"/>
                      <a:pt x="10326" y="3580"/>
                    </a:cubicBezTo>
                    <a:cubicBezTo>
                      <a:pt x="19771" y="4255"/>
                      <a:pt x="28541" y="2905"/>
                      <a:pt x="37986" y="4255"/>
                    </a:cubicBezTo>
                    <a:cubicBezTo>
                      <a:pt x="58225" y="6953"/>
                      <a:pt x="65646" y="22470"/>
                      <a:pt x="56202" y="40010"/>
                    </a:cubicBezTo>
                    <a:cubicBezTo>
                      <a:pt x="54852" y="42709"/>
                      <a:pt x="53503" y="44733"/>
                      <a:pt x="57551" y="46757"/>
                    </a:cubicBezTo>
                    <a:cubicBezTo>
                      <a:pt x="67670" y="52154"/>
                      <a:pt x="69020" y="60924"/>
                      <a:pt x="67670" y="71044"/>
                    </a:cubicBezTo>
                    <a:cubicBezTo>
                      <a:pt x="66321" y="81163"/>
                      <a:pt x="60249" y="87235"/>
                      <a:pt x="50804" y="89259"/>
                    </a:cubicBezTo>
                    <a:cubicBezTo>
                      <a:pt x="36637" y="92632"/>
                      <a:pt x="22470" y="90608"/>
                      <a:pt x="8302" y="91283"/>
                    </a:cubicBezTo>
                    <a:cubicBezTo>
                      <a:pt x="3580" y="91283"/>
                      <a:pt x="4929" y="87909"/>
                      <a:pt x="4929" y="85211"/>
                    </a:cubicBezTo>
                    <a:cubicBezTo>
                      <a:pt x="3580" y="73067"/>
                      <a:pt x="3580" y="60249"/>
                      <a:pt x="3580" y="47431"/>
                    </a:cubicBezTo>
                    <a:cubicBezTo>
                      <a:pt x="3580" y="47431"/>
                      <a:pt x="3580" y="47431"/>
                      <a:pt x="3580" y="47431"/>
                    </a:cubicBezTo>
                    <a:close/>
                    <a:moveTo>
                      <a:pt x="18422" y="65647"/>
                    </a:moveTo>
                    <a:cubicBezTo>
                      <a:pt x="18422" y="69020"/>
                      <a:pt x="18422" y="72393"/>
                      <a:pt x="18422" y="76441"/>
                    </a:cubicBezTo>
                    <a:cubicBezTo>
                      <a:pt x="18422" y="78465"/>
                      <a:pt x="18422" y="80489"/>
                      <a:pt x="21120" y="80489"/>
                    </a:cubicBezTo>
                    <a:cubicBezTo>
                      <a:pt x="29216" y="80489"/>
                      <a:pt x="36637" y="81838"/>
                      <a:pt x="44058" y="78465"/>
                    </a:cubicBezTo>
                    <a:cubicBezTo>
                      <a:pt x="48106" y="77115"/>
                      <a:pt x="50130" y="74417"/>
                      <a:pt x="50804" y="70369"/>
                    </a:cubicBezTo>
                    <a:cubicBezTo>
                      <a:pt x="53503" y="59575"/>
                      <a:pt x="47431" y="51479"/>
                      <a:pt x="35962" y="51479"/>
                    </a:cubicBezTo>
                    <a:cubicBezTo>
                      <a:pt x="18422" y="50130"/>
                      <a:pt x="18422" y="50130"/>
                      <a:pt x="18422" y="65647"/>
                    </a:cubicBezTo>
                    <a:close/>
                    <a:moveTo>
                      <a:pt x="28541" y="39336"/>
                    </a:moveTo>
                    <a:cubicBezTo>
                      <a:pt x="29216" y="39336"/>
                      <a:pt x="29891" y="39336"/>
                      <a:pt x="31240" y="39336"/>
                    </a:cubicBezTo>
                    <a:cubicBezTo>
                      <a:pt x="41360" y="39336"/>
                      <a:pt x="45407" y="35962"/>
                      <a:pt x="45407" y="27192"/>
                    </a:cubicBezTo>
                    <a:cubicBezTo>
                      <a:pt x="45407" y="18422"/>
                      <a:pt x="42034" y="15049"/>
                      <a:pt x="31240" y="15049"/>
                    </a:cubicBezTo>
                    <a:cubicBezTo>
                      <a:pt x="18422" y="15049"/>
                      <a:pt x="18422" y="15049"/>
                      <a:pt x="18422" y="27867"/>
                    </a:cubicBezTo>
                    <a:cubicBezTo>
                      <a:pt x="18422" y="39336"/>
                      <a:pt x="18422" y="39336"/>
                      <a:pt x="28541" y="39336"/>
                    </a:cubicBezTo>
                    <a:close/>
                  </a:path>
                </a:pathLst>
              </a:custGeom>
              <a:solidFill>
                <a:srgbClr val="080808"/>
              </a:solidFill>
              <a:ln w="6739" cap="flat">
                <a:noFill/>
                <a:prstDash val="solid"/>
                <a:miter/>
              </a:ln>
            </p:spPr>
            <p:txBody>
              <a:bodyPr rtlCol="0" anchor="ctr"/>
              <a:lstStyle/>
              <a:p>
                <a:endParaRPr lang="fr-FR"/>
              </a:p>
            </p:txBody>
          </p:sp>
          <p:sp>
            <p:nvSpPr>
              <p:cNvPr id="132" name="Forme libre : forme 33">
                <a:extLst>
                  <a:ext uri="{FF2B5EF4-FFF2-40B4-BE49-F238E27FC236}">
                    <a16:creationId xmlns="" xmlns:a16="http://schemas.microsoft.com/office/drawing/2014/main" id="{C719B646-2458-C049-8BD4-65B63D9760CD}"/>
                  </a:ext>
                </a:extLst>
              </p:cNvPr>
              <p:cNvSpPr/>
              <p:nvPr/>
            </p:nvSpPr>
            <p:spPr>
              <a:xfrm>
                <a:off x="1879046" y="5276359"/>
                <a:ext cx="87412" cy="122375"/>
              </a:xfrm>
              <a:custGeom>
                <a:avLst/>
                <a:gdLst>
                  <a:gd name="connsiteX0" fmla="*/ 3580 w 67463"/>
                  <a:gd name="connsiteY0" fmla="*/ 46859 h 94449"/>
                  <a:gd name="connsiteX1" fmla="*/ 3580 w 67463"/>
                  <a:gd name="connsiteY1" fmla="*/ 10429 h 94449"/>
                  <a:gd name="connsiteX2" fmla="*/ 10326 w 67463"/>
                  <a:gd name="connsiteY2" fmla="*/ 3682 h 94449"/>
                  <a:gd name="connsiteX3" fmla="*/ 42709 w 67463"/>
                  <a:gd name="connsiteY3" fmla="*/ 4357 h 94449"/>
                  <a:gd name="connsiteX4" fmla="*/ 63623 w 67463"/>
                  <a:gd name="connsiteY4" fmla="*/ 20548 h 94449"/>
                  <a:gd name="connsiteX5" fmla="*/ 56202 w 67463"/>
                  <a:gd name="connsiteY5" fmla="*/ 50232 h 94449"/>
                  <a:gd name="connsiteX6" fmla="*/ 54178 w 67463"/>
                  <a:gd name="connsiteY6" fmla="*/ 62376 h 94449"/>
                  <a:gd name="connsiteX7" fmla="*/ 67670 w 67463"/>
                  <a:gd name="connsiteY7" fmla="*/ 86663 h 94449"/>
                  <a:gd name="connsiteX8" fmla="*/ 65646 w 67463"/>
                  <a:gd name="connsiteY8" fmla="*/ 91385 h 94449"/>
                  <a:gd name="connsiteX9" fmla="*/ 50130 w 67463"/>
                  <a:gd name="connsiteY9" fmla="*/ 83290 h 94449"/>
                  <a:gd name="connsiteX10" fmla="*/ 38661 w 67463"/>
                  <a:gd name="connsiteY10" fmla="*/ 63051 h 94449"/>
                  <a:gd name="connsiteX11" fmla="*/ 32589 w 67463"/>
                  <a:gd name="connsiteY11" fmla="*/ 59003 h 94449"/>
                  <a:gd name="connsiteX12" fmla="*/ 19771 w 67463"/>
                  <a:gd name="connsiteY12" fmla="*/ 71146 h 94449"/>
                  <a:gd name="connsiteX13" fmla="*/ 19771 w 67463"/>
                  <a:gd name="connsiteY13" fmla="*/ 83964 h 94449"/>
                  <a:gd name="connsiteX14" fmla="*/ 11676 w 67463"/>
                  <a:gd name="connsiteY14" fmla="*/ 92060 h 94449"/>
                  <a:gd name="connsiteX15" fmla="*/ 4929 w 67463"/>
                  <a:gd name="connsiteY15" fmla="*/ 83964 h 94449"/>
                  <a:gd name="connsiteX16" fmla="*/ 3580 w 67463"/>
                  <a:gd name="connsiteY16" fmla="*/ 46859 h 94449"/>
                  <a:gd name="connsiteX17" fmla="*/ 3580 w 67463"/>
                  <a:gd name="connsiteY17" fmla="*/ 46859 h 94449"/>
                  <a:gd name="connsiteX18" fmla="*/ 19097 w 67463"/>
                  <a:gd name="connsiteY18" fmla="*/ 29993 h 94449"/>
                  <a:gd name="connsiteX19" fmla="*/ 33939 w 67463"/>
                  <a:gd name="connsiteY19" fmla="*/ 44161 h 94449"/>
                  <a:gd name="connsiteX20" fmla="*/ 34613 w 67463"/>
                  <a:gd name="connsiteY20" fmla="*/ 44161 h 94449"/>
                  <a:gd name="connsiteX21" fmla="*/ 48781 w 67463"/>
                  <a:gd name="connsiteY21" fmla="*/ 29319 h 94449"/>
                  <a:gd name="connsiteX22" fmla="*/ 34613 w 67463"/>
                  <a:gd name="connsiteY22" fmla="*/ 15151 h 94449"/>
                  <a:gd name="connsiteX23" fmla="*/ 19097 w 67463"/>
                  <a:gd name="connsiteY23" fmla="*/ 29993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7463" h="94449">
                    <a:moveTo>
                      <a:pt x="3580" y="46859"/>
                    </a:moveTo>
                    <a:cubicBezTo>
                      <a:pt x="3580" y="34716"/>
                      <a:pt x="3580" y="22572"/>
                      <a:pt x="3580" y="10429"/>
                    </a:cubicBezTo>
                    <a:cubicBezTo>
                      <a:pt x="3580" y="5706"/>
                      <a:pt x="4255" y="3008"/>
                      <a:pt x="10326" y="3682"/>
                    </a:cubicBezTo>
                    <a:cubicBezTo>
                      <a:pt x="21120" y="4357"/>
                      <a:pt x="31915" y="3008"/>
                      <a:pt x="42709" y="4357"/>
                    </a:cubicBezTo>
                    <a:cubicBezTo>
                      <a:pt x="52828" y="5706"/>
                      <a:pt x="60924" y="9754"/>
                      <a:pt x="63623" y="20548"/>
                    </a:cubicBezTo>
                    <a:cubicBezTo>
                      <a:pt x="66321" y="31343"/>
                      <a:pt x="65646" y="42137"/>
                      <a:pt x="56202" y="50232"/>
                    </a:cubicBezTo>
                    <a:cubicBezTo>
                      <a:pt x="51479" y="54280"/>
                      <a:pt x="50804" y="56979"/>
                      <a:pt x="54178" y="62376"/>
                    </a:cubicBezTo>
                    <a:cubicBezTo>
                      <a:pt x="58900" y="69797"/>
                      <a:pt x="62948" y="78567"/>
                      <a:pt x="67670" y="86663"/>
                    </a:cubicBezTo>
                    <a:cubicBezTo>
                      <a:pt x="69694" y="90036"/>
                      <a:pt x="69694" y="90711"/>
                      <a:pt x="65646" y="91385"/>
                    </a:cubicBezTo>
                    <a:cubicBezTo>
                      <a:pt x="58900" y="92060"/>
                      <a:pt x="53503" y="91385"/>
                      <a:pt x="50130" y="83290"/>
                    </a:cubicBezTo>
                    <a:cubicBezTo>
                      <a:pt x="47431" y="75869"/>
                      <a:pt x="42709" y="69797"/>
                      <a:pt x="38661" y="63051"/>
                    </a:cubicBezTo>
                    <a:cubicBezTo>
                      <a:pt x="37312" y="60352"/>
                      <a:pt x="35288" y="59003"/>
                      <a:pt x="32589" y="59003"/>
                    </a:cubicBezTo>
                    <a:cubicBezTo>
                      <a:pt x="19771" y="58328"/>
                      <a:pt x="19771" y="58328"/>
                      <a:pt x="19771" y="71146"/>
                    </a:cubicBezTo>
                    <a:cubicBezTo>
                      <a:pt x="19771" y="75194"/>
                      <a:pt x="19097" y="79916"/>
                      <a:pt x="19771" y="83964"/>
                    </a:cubicBezTo>
                    <a:cubicBezTo>
                      <a:pt x="20446" y="90711"/>
                      <a:pt x="17747" y="91385"/>
                      <a:pt x="11676" y="92060"/>
                    </a:cubicBezTo>
                    <a:cubicBezTo>
                      <a:pt x="4255" y="92734"/>
                      <a:pt x="4929" y="88687"/>
                      <a:pt x="4929" y="83964"/>
                    </a:cubicBezTo>
                    <a:cubicBezTo>
                      <a:pt x="4255" y="71146"/>
                      <a:pt x="4255" y="59003"/>
                      <a:pt x="3580" y="46859"/>
                    </a:cubicBezTo>
                    <a:cubicBezTo>
                      <a:pt x="4255" y="46859"/>
                      <a:pt x="3580" y="46859"/>
                      <a:pt x="3580" y="46859"/>
                    </a:cubicBezTo>
                    <a:close/>
                    <a:moveTo>
                      <a:pt x="19097" y="29993"/>
                    </a:moveTo>
                    <a:cubicBezTo>
                      <a:pt x="19097" y="44835"/>
                      <a:pt x="19097" y="44835"/>
                      <a:pt x="33939" y="44161"/>
                    </a:cubicBezTo>
                    <a:cubicBezTo>
                      <a:pt x="33939" y="44161"/>
                      <a:pt x="34613" y="44161"/>
                      <a:pt x="34613" y="44161"/>
                    </a:cubicBezTo>
                    <a:cubicBezTo>
                      <a:pt x="44058" y="43486"/>
                      <a:pt x="49455" y="38764"/>
                      <a:pt x="48781" y="29319"/>
                    </a:cubicBezTo>
                    <a:cubicBezTo>
                      <a:pt x="48781" y="20548"/>
                      <a:pt x="44058" y="15826"/>
                      <a:pt x="34613" y="15151"/>
                    </a:cubicBezTo>
                    <a:cubicBezTo>
                      <a:pt x="18422" y="13802"/>
                      <a:pt x="18422" y="13802"/>
                      <a:pt x="19097" y="29993"/>
                    </a:cubicBezTo>
                    <a:close/>
                  </a:path>
                </a:pathLst>
              </a:custGeom>
              <a:solidFill>
                <a:srgbClr val="0A0A0A"/>
              </a:solidFill>
              <a:ln w="6739" cap="flat">
                <a:noFill/>
                <a:prstDash val="solid"/>
                <a:miter/>
              </a:ln>
            </p:spPr>
            <p:txBody>
              <a:bodyPr rtlCol="0" anchor="ctr"/>
              <a:lstStyle/>
              <a:p>
                <a:endParaRPr lang="fr-FR"/>
              </a:p>
            </p:txBody>
          </p:sp>
          <p:sp>
            <p:nvSpPr>
              <p:cNvPr id="133" name="Forme libre : forme 34">
                <a:extLst>
                  <a:ext uri="{FF2B5EF4-FFF2-40B4-BE49-F238E27FC236}">
                    <a16:creationId xmlns="" xmlns:a16="http://schemas.microsoft.com/office/drawing/2014/main" id="{BD46724E-AABB-2D4B-BAF3-0C4372E94AB5}"/>
                  </a:ext>
                </a:extLst>
              </p:cNvPr>
              <p:cNvSpPr/>
              <p:nvPr/>
            </p:nvSpPr>
            <p:spPr>
              <a:xfrm>
                <a:off x="1990057" y="5471418"/>
                <a:ext cx="87412" cy="122375"/>
              </a:xfrm>
              <a:custGeom>
                <a:avLst/>
                <a:gdLst>
                  <a:gd name="connsiteX0" fmla="*/ 4255 w 67463"/>
                  <a:gd name="connsiteY0" fmla="*/ 46757 h 94449"/>
                  <a:gd name="connsiteX1" fmla="*/ 4255 w 67463"/>
                  <a:gd name="connsiteY1" fmla="*/ 8977 h 94449"/>
                  <a:gd name="connsiteX2" fmla="*/ 8302 w 67463"/>
                  <a:gd name="connsiteY2" fmla="*/ 3580 h 94449"/>
                  <a:gd name="connsiteX3" fmla="*/ 44058 w 67463"/>
                  <a:gd name="connsiteY3" fmla="*/ 4254 h 94449"/>
                  <a:gd name="connsiteX4" fmla="*/ 64297 w 67463"/>
                  <a:gd name="connsiteY4" fmla="*/ 19771 h 94449"/>
                  <a:gd name="connsiteX5" fmla="*/ 56876 w 67463"/>
                  <a:gd name="connsiteY5" fmla="*/ 49455 h 94449"/>
                  <a:gd name="connsiteX6" fmla="*/ 54852 w 67463"/>
                  <a:gd name="connsiteY6" fmla="*/ 62948 h 94449"/>
                  <a:gd name="connsiteX7" fmla="*/ 67670 w 67463"/>
                  <a:gd name="connsiteY7" fmla="*/ 85886 h 94449"/>
                  <a:gd name="connsiteX8" fmla="*/ 64972 w 67463"/>
                  <a:gd name="connsiteY8" fmla="*/ 90608 h 94449"/>
                  <a:gd name="connsiteX9" fmla="*/ 49455 w 67463"/>
                  <a:gd name="connsiteY9" fmla="*/ 82512 h 94449"/>
                  <a:gd name="connsiteX10" fmla="*/ 38661 w 67463"/>
                  <a:gd name="connsiteY10" fmla="*/ 62948 h 94449"/>
                  <a:gd name="connsiteX11" fmla="*/ 31240 w 67463"/>
                  <a:gd name="connsiteY11" fmla="*/ 58225 h 94449"/>
                  <a:gd name="connsiteX12" fmla="*/ 19097 w 67463"/>
                  <a:gd name="connsiteY12" fmla="*/ 70369 h 94449"/>
                  <a:gd name="connsiteX13" fmla="*/ 19097 w 67463"/>
                  <a:gd name="connsiteY13" fmla="*/ 83187 h 94449"/>
                  <a:gd name="connsiteX14" fmla="*/ 11676 w 67463"/>
                  <a:gd name="connsiteY14" fmla="*/ 91283 h 94449"/>
                  <a:gd name="connsiteX15" fmla="*/ 3580 w 67463"/>
                  <a:gd name="connsiteY15" fmla="*/ 83187 h 94449"/>
                  <a:gd name="connsiteX16" fmla="*/ 4255 w 67463"/>
                  <a:gd name="connsiteY16" fmla="*/ 46757 h 94449"/>
                  <a:gd name="connsiteX17" fmla="*/ 4255 w 67463"/>
                  <a:gd name="connsiteY17" fmla="*/ 46757 h 94449"/>
                  <a:gd name="connsiteX18" fmla="*/ 19097 w 67463"/>
                  <a:gd name="connsiteY18" fmla="*/ 29216 h 94449"/>
                  <a:gd name="connsiteX19" fmla="*/ 33939 w 67463"/>
                  <a:gd name="connsiteY19" fmla="*/ 43383 h 94449"/>
                  <a:gd name="connsiteX20" fmla="*/ 34613 w 67463"/>
                  <a:gd name="connsiteY20" fmla="*/ 43383 h 94449"/>
                  <a:gd name="connsiteX21" fmla="*/ 49455 w 67463"/>
                  <a:gd name="connsiteY21" fmla="*/ 28541 h 94449"/>
                  <a:gd name="connsiteX22" fmla="*/ 34613 w 67463"/>
                  <a:gd name="connsiteY22" fmla="*/ 14374 h 94449"/>
                  <a:gd name="connsiteX23" fmla="*/ 19097 w 67463"/>
                  <a:gd name="connsiteY23" fmla="*/ 29216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7463" h="94449">
                    <a:moveTo>
                      <a:pt x="4255" y="46757"/>
                    </a:moveTo>
                    <a:cubicBezTo>
                      <a:pt x="4255" y="33939"/>
                      <a:pt x="4255" y="21120"/>
                      <a:pt x="4255" y="8977"/>
                    </a:cubicBezTo>
                    <a:cubicBezTo>
                      <a:pt x="4255" y="6278"/>
                      <a:pt x="3580" y="3580"/>
                      <a:pt x="8302" y="3580"/>
                    </a:cubicBezTo>
                    <a:cubicBezTo>
                      <a:pt x="20446" y="4254"/>
                      <a:pt x="31915" y="2905"/>
                      <a:pt x="44058" y="4254"/>
                    </a:cubicBezTo>
                    <a:cubicBezTo>
                      <a:pt x="54178" y="5604"/>
                      <a:pt x="61599" y="9652"/>
                      <a:pt x="64297" y="19771"/>
                    </a:cubicBezTo>
                    <a:cubicBezTo>
                      <a:pt x="66996" y="30565"/>
                      <a:pt x="66321" y="42034"/>
                      <a:pt x="56876" y="49455"/>
                    </a:cubicBezTo>
                    <a:cubicBezTo>
                      <a:pt x="50804" y="54178"/>
                      <a:pt x="51479" y="57551"/>
                      <a:pt x="54852" y="62948"/>
                    </a:cubicBezTo>
                    <a:cubicBezTo>
                      <a:pt x="59575" y="70369"/>
                      <a:pt x="63623" y="78464"/>
                      <a:pt x="67670" y="85886"/>
                    </a:cubicBezTo>
                    <a:cubicBezTo>
                      <a:pt x="69694" y="89933"/>
                      <a:pt x="69020" y="89933"/>
                      <a:pt x="64972" y="90608"/>
                    </a:cubicBezTo>
                    <a:cubicBezTo>
                      <a:pt x="57551" y="91283"/>
                      <a:pt x="52828" y="89933"/>
                      <a:pt x="49455" y="82512"/>
                    </a:cubicBezTo>
                    <a:cubicBezTo>
                      <a:pt x="46757" y="75766"/>
                      <a:pt x="42034" y="69694"/>
                      <a:pt x="38661" y="62948"/>
                    </a:cubicBezTo>
                    <a:cubicBezTo>
                      <a:pt x="36637" y="59575"/>
                      <a:pt x="35288" y="58225"/>
                      <a:pt x="31240" y="58225"/>
                    </a:cubicBezTo>
                    <a:cubicBezTo>
                      <a:pt x="16398" y="58900"/>
                      <a:pt x="19771" y="57551"/>
                      <a:pt x="19097" y="70369"/>
                    </a:cubicBezTo>
                    <a:cubicBezTo>
                      <a:pt x="19097" y="74417"/>
                      <a:pt x="19097" y="79139"/>
                      <a:pt x="19097" y="83187"/>
                    </a:cubicBezTo>
                    <a:cubicBezTo>
                      <a:pt x="19771" y="88584"/>
                      <a:pt x="18422" y="91283"/>
                      <a:pt x="11676" y="91283"/>
                    </a:cubicBezTo>
                    <a:cubicBezTo>
                      <a:pt x="5604" y="91283"/>
                      <a:pt x="3580" y="89933"/>
                      <a:pt x="3580" y="83187"/>
                    </a:cubicBezTo>
                    <a:cubicBezTo>
                      <a:pt x="4929" y="71044"/>
                      <a:pt x="4929" y="58900"/>
                      <a:pt x="4255" y="46757"/>
                    </a:cubicBezTo>
                    <a:cubicBezTo>
                      <a:pt x="4255" y="46757"/>
                      <a:pt x="4255" y="46757"/>
                      <a:pt x="4255" y="46757"/>
                    </a:cubicBezTo>
                    <a:close/>
                    <a:moveTo>
                      <a:pt x="19097" y="29216"/>
                    </a:moveTo>
                    <a:cubicBezTo>
                      <a:pt x="19097" y="44058"/>
                      <a:pt x="19097" y="44058"/>
                      <a:pt x="33939" y="43383"/>
                    </a:cubicBezTo>
                    <a:cubicBezTo>
                      <a:pt x="33939" y="43383"/>
                      <a:pt x="34613" y="43383"/>
                      <a:pt x="34613" y="43383"/>
                    </a:cubicBezTo>
                    <a:cubicBezTo>
                      <a:pt x="44733" y="42709"/>
                      <a:pt x="49455" y="37986"/>
                      <a:pt x="49455" y="28541"/>
                    </a:cubicBezTo>
                    <a:cubicBezTo>
                      <a:pt x="49455" y="19771"/>
                      <a:pt x="44733" y="15049"/>
                      <a:pt x="34613" y="14374"/>
                    </a:cubicBezTo>
                    <a:cubicBezTo>
                      <a:pt x="19097" y="13699"/>
                      <a:pt x="19097" y="13699"/>
                      <a:pt x="19097" y="29216"/>
                    </a:cubicBezTo>
                    <a:close/>
                  </a:path>
                </a:pathLst>
              </a:custGeom>
              <a:solidFill>
                <a:srgbClr val="080808"/>
              </a:solidFill>
              <a:ln w="6739" cap="flat">
                <a:noFill/>
                <a:prstDash val="solid"/>
                <a:miter/>
              </a:ln>
            </p:spPr>
            <p:txBody>
              <a:bodyPr rtlCol="0" anchor="ctr"/>
              <a:lstStyle/>
              <a:p>
                <a:endParaRPr lang="fr-FR"/>
              </a:p>
            </p:txBody>
          </p:sp>
          <p:sp>
            <p:nvSpPr>
              <p:cNvPr id="134" name="Forme libre : forme 36">
                <a:extLst>
                  <a:ext uri="{FF2B5EF4-FFF2-40B4-BE49-F238E27FC236}">
                    <a16:creationId xmlns="" xmlns:a16="http://schemas.microsoft.com/office/drawing/2014/main" id="{2E29955B-822A-594C-95B6-8521C09EE5D0}"/>
                  </a:ext>
                </a:extLst>
              </p:cNvPr>
              <p:cNvSpPr/>
              <p:nvPr/>
            </p:nvSpPr>
            <p:spPr>
              <a:xfrm>
                <a:off x="3653491" y="5269109"/>
                <a:ext cx="87412" cy="122375"/>
              </a:xfrm>
              <a:custGeom>
                <a:avLst/>
                <a:gdLst>
                  <a:gd name="connsiteX0" fmla="*/ 4254 w 67463"/>
                  <a:gd name="connsiteY0" fmla="*/ 47056 h 94449"/>
                  <a:gd name="connsiteX1" fmla="*/ 4254 w 67463"/>
                  <a:gd name="connsiteY1" fmla="*/ 9277 h 94449"/>
                  <a:gd name="connsiteX2" fmla="*/ 9652 w 67463"/>
                  <a:gd name="connsiteY2" fmla="*/ 3880 h 94449"/>
                  <a:gd name="connsiteX3" fmla="*/ 38661 w 67463"/>
                  <a:gd name="connsiteY3" fmla="*/ 3880 h 94449"/>
                  <a:gd name="connsiteX4" fmla="*/ 63623 w 67463"/>
                  <a:gd name="connsiteY4" fmla="*/ 18722 h 94449"/>
                  <a:gd name="connsiteX5" fmla="*/ 55527 w 67463"/>
                  <a:gd name="connsiteY5" fmla="*/ 51104 h 94449"/>
                  <a:gd name="connsiteX6" fmla="*/ 54178 w 67463"/>
                  <a:gd name="connsiteY6" fmla="*/ 61899 h 94449"/>
                  <a:gd name="connsiteX7" fmla="*/ 67670 w 67463"/>
                  <a:gd name="connsiteY7" fmla="*/ 86860 h 94449"/>
                  <a:gd name="connsiteX8" fmla="*/ 64297 w 67463"/>
                  <a:gd name="connsiteY8" fmla="*/ 92257 h 94449"/>
                  <a:gd name="connsiteX9" fmla="*/ 50130 w 67463"/>
                  <a:gd name="connsiteY9" fmla="*/ 84836 h 94449"/>
                  <a:gd name="connsiteX10" fmla="*/ 38661 w 67463"/>
                  <a:gd name="connsiteY10" fmla="*/ 64597 h 94449"/>
                  <a:gd name="connsiteX11" fmla="*/ 31240 w 67463"/>
                  <a:gd name="connsiteY11" fmla="*/ 59875 h 94449"/>
                  <a:gd name="connsiteX12" fmla="*/ 19097 w 67463"/>
                  <a:gd name="connsiteY12" fmla="*/ 72018 h 94449"/>
                  <a:gd name="connsiteX13" fmla="*/ 19097 w 67463"/>
                  <a:gd name="connsiteY13" fmla="*/ 85511 h 94449"/>
                  <a:gd name="connsiteX14" fmla="*/ 11676 w 67463"/>
                  <a:gd name="connsiteY14" fmla="*/ 92932 h 94449"/>
                  <a:gd name="connsiteX15" fmla="*/ 3580 w 67463"/>
                  <a:gd name="connsiteY15" fmla="*/ 84836 h 94449"/>
                  <a:gd name="connsiteX16" fmla="*/ 4254 w 67463"/>
                  <a:gd name="connsiteY16" fmla="*/ 47056 h 94449"/>
                  <a:gd name="connsiteX17" fmla="*/ 4254 w 67463"/>
                  <a:gd name="connsiteY17" fmla="*/ 47056 h 94449"/>
                  <a:gd name="connsiteX18" fmla="*/ 19097 w 67463"/>
                  <a:gd name="connsiteY18" fmla="*/ 29516 h 94449"/>
                  <a:gd name="connsiteX19" fmla="*/ 34613 w 67463"/>
                  <a:gd name="connsiteY19" fmla="*/ 44358 h 94449"/>
                  <a:gd name="connsiteX20" fmla="*/ 49455 w 67463"/>
                  <a:gd name="connsiteY20" fmla="*/ 28841 h 94449"/>
                  <a:gd name="connsiteX21" fmla="*/ 33939 w 67463"/>
                  <a:gd name="connsiteY21" fmla="*/ 15349 h 94449"/>
                  <a:gd name="connsiteX22" fmla="*/ 19097 w 67463"/>
                  <a:gd name="connsiteY22" fmla="*/ 29516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7463" h="94449">
                    <a:moveTo>
                      <a:pt x="4254" y="47056"/>
                    </a:moveTo>
                    <a:cubicBezTo>
                      <a:pt x="4254" y="34238"/>
                      <a:pt x="4254" y="21420"/>
                      <a:pt x="4254" y="9277"/>
                    </a:cubicBezTo>
                    <a:cubicBezTo>
                      <a:pt x="4254" y="5229"/>
                      <a:pt x="4929" y="3880"/>
                      <a:pt x="9652" y="3880"/>
                    </a:cubicBezTo>
                    <a:cubicBezTo>
                      <a:pt x="19097" y="3880"/>
                      <a:pt x="29216" y="3205"/>
                      <a:pt x="38661" y="3880"/>
                    </a:cubicBezTo>
                    <a:cubicBezTo>
                      <a:pt x="49455" y="4554"/>
                      <a:pt x="58900" y="7253"/>
                      <a:pt x="63623" y="18722"/>
                    </a:cubicBezTo>
                    <a:cubicBezTo>
                      <a:pt x="68345" y="30191"/>
                      <a:pt x="64972" y="43009"/>
                      <a:pt x="55527" y="51104"/>
                    </a:cubicBezTo>
                    <a:cubicBezTo>
                      <a:pt x="51479" y="54477"/>
                      <a:pt x="51479" y="57176"/>
                      <a:pt x="54178" y="61899"/>
                    </a:cubicBezTo>
                    <a:cubicBezTo>
                      <a:pt x="58900" y="69994"/>
                      <a:pt x="62948" y="78090"/>
                      <a:pt x="67670" y="86860"/>
                    </a:cubicBezTo>
                    <a:cubicBezTo>
                      <a:pt x="70369" y="91582"/>
                      <a:pt x="69020" y="91582"/>
                      <a:pt x="64297" y="92257"/>
                    </a:cubicBezTo>
                    <a:cubicBezTo>
                      <a:pt x="57551" y="92932"/>
                      <a:pt x="53503" y="90908"/>
                      <a:pt x="50130" y="84836"/>
                    </a:cubicBezTo>
                    <a:cubicBezTo>
                      <a:pt x="46757" y="78090"/>
                      <a:pt x="42034" y="71343"/>
                      <a:pt x="38661" y="64597"/>
                    </a:cubicBezTo>
                    <a:cubicBezTo>
                      <a:pt x="36637" y="61224"/>
                      <a:pt x="34613" y="59875"/>
                      <a:pt x="31240" y="59875"/>
                    </a:cubicBezTo>
                    <a:cubicBezTo>
                      <a:pt x="19097" y="59875"/>
                      <a:pt x="19097" y="59875"/>
                      <a:pt x="19097" y="72018"/>
                    </a:cubicBezTo>
                    <a:cubicBezTo>
                      <a:pt x="19097" y="76741"/>
                      <a:pt x="18422" y="81463"/>
                      <a:pt x="19097" y="85511"/>
                    </a:cubicBezTo>
                    <a:cubicBezTo>
                      <a:pt x="19771" y="91582"/>
                      <a:pt x="17073" y="92257"/>
                      <a:pt x="11676" y="92932"/>
                    </a:cubicBezTo>
                    <a:cubicBezTo>
                      <a:pt x="5604" y="92932"/>
                      <a:pt x="3580" y="91582"/>
                      <a:pt x="3580" y="84836"/>
                    </a:cubicBezTo>
                    <a:cubicBezTo>
                      <a:pt x="4929" y="71343"/>
                      <a:pt x="4254" y="59200"/>
                      <a:pt x="4254" y="47056"/>
                    </a:cubicBezTo>
                    <a:cubicBezTo>
                      <a:pt x="4254" y="47056"/>
                      <a:pt x="4254" y="47056"/>
                      <a:pt x="4254" y="47056"/>
                    </a:cubicBezTo>
                    <a:close/>
                    <a:moveTo>
                      <a:pt x="19097" y="29516"/>
                    </a:moveTo>
                    <a:cubicBezTo>
                      <a:pt x="19097" y="45033"/>
                      <a:pt x="19097" y="45033"/>
                      <a:pt x="34613" y="44358"/>
                    </a:cubicBezTo>
                    <a:cubicBezTo>
                      <a:pt x="44733" y="43683"/>
                      <a:pt x="49455" y="38286"/>
                      <a:pt x="49455" y="28841"/>
                    </a:cubicBezTo>
                    <a:cubicBezTo>
                      <a:pt x="49455" y="20071"/>
                      <a:pt x="44058" y="15349"/>
                      <a:pt x="33939" y="15349"/>
                    </a:cubicBezTo>
                    <a:cubicBezTo>
                      <a:pt x="19097" y="14674"/>
                      <a:pt x="19097" y="14674"/>
                      <a:pt x="19097" y="29516"/>
                    </a:cubicBezTo>
                    <a:close/>
                  </a:path>
                </a:pathLst>
              </a:custGeom>
              <a:solidFill>
                <a:srgbClr val="080808"/>
              </a:solidFill>
              <a:ln w="6739" cap="flat">
                <a:noFill/>
                <a:prstDash val="solid"/>
                <a:miter/>
              </a:ln>
            </p:spPr>
            <p:txBody>
              <a:bodyPr rtlCol="0" anchor="ctr"/>
              <a:lstStyle/>
              <a:p>
                <a:endParaRPr lang="fr-FR"/>
              </a:p>
            </p:txBody>
          </p:sp>
          <p:sp>
            <p:nvSpPr>
              <p:cNvPr id="135" name="Forme libre : forme 38">
                <a:extLst>
                  <a:ext uri="{FF2B5EF4-FFF2-40B4-BE49-F238E27FC236}">
                    <a16:creationId xmlns="" xmlns:a16="http://schemas.microsoft.com/office/drawing/2014/main" id="{FABDA034-CB6A-934B-8E5D-B12BE344DC85}"/>
                  </a:ext>
                </a:extLst>
              </p:cNvPr>
              <p:cNvSpPr/>
              <p:nvPr/>
            </p:nvSpPr>
            <p:spPr>
              <a:xfrm>
                <a:off x="2814344" y="5467047"/>
                <a:ext cx="78670" cy="122375"/>
              </a:xfrm>
              <a:custGeom>
                <a:avLst/>
                <a:gdLst>
                  <a:gd name="connsiteX0" fmla="*/ 4254 w 60717"/>
                  <a:gd name="connsiteY0" fmla="*/ 47431 h 94449"/>
                  <a:gd name="connsiteX1" fmla="*/ 4254 w 60717"/>
                  <a:gd name="connsiteY1" fmla="*/ 9652 h 94449"/>
                  <a:gd name="connsiteX2" fmla="*/ 9652 w 60717"/>
                  <a:gd name="connsiteY2" fmla="*/ 4254 h 94449"/>
                  <a:gd name="connsiteX3" fmla="*/ 54178 w 60717"/>
                  <a:gd name="connsiteY3" fmla="*/ 3580 h 94449"/>
                  <a:gd name="connsiteX4" fmla="*/ 59575 w 60717"/>
                  <a:gd name="connsiteY4" fmla="*/ 11676 h 94449"/>
                  <a:gd name="connsiteX5" fmla="*/ 54178 w 60717"/>
                  <a:gd name="connsiteY5" fmla="*/ 18422 h 94449"/>
                  <a:gd name="connsiteX6" fmla="*/ 25843 w 60717"/>
                  <a:gd name="connsiteY6" fmla="*/ 18422 h 94449"/>
                  <a:gd name="connsiteX7" fmla="*/ 19097 w 60717"/>
                  <a:gd name="connsiteY7" fmla="*/ 24494 h 94449"/>
                  <a:gd name="connsiteX8" fmla="*/ 33264 w 60717"/>
                  <a:gd name="connsiteY8" fmla="*/ 39336 h 94449"/>
                  <a:gd name="connsiteX9" fmla="*/ 42034 w 60717"/>
                  <a:gd name="connsiteY9" fmla="*/ 39336 h 94449"/>
                  <a:gd name="connsiteX10" fmla="*/ 50804 w 60717"/>
                  <a:gd name="connsiteY10" fmla="*/ 47431 h 94449"/>
                  <a:gd name="connsiteX11" fmla="*/ 43383 w 60717"/>
                  <a:gd name="connsiteY11" fmla="*/ 54178 h 94449"/>
                  <a:gd name="connsiteX12" fmla="*/ 24494 w 60717"/>
                  <a:gd name="connsiteY12" fmla="*/ 54178 h 94449"/>
                  <a:gd name="connsiteX13" fmla="*/ 18422 w 60717"/>
                  <a:gd name="connsiteY13" fmla="*/ 59575 h 94449"/>
                  <a:gd name="connsiteX14" fmla="*/ 35288 w 60717"/>
                  <a:gd name="connsiteY14" fmla="*/ 76441 h 94449"/>
                  <a:gd name="connsiteX15" fmla="*/ 55527 w 60717"/>
                  <a:gd name="connsiteY15" fmla="*/ 76441 h 94449"/>
                  <a:gd name="connsiteX16" fmla="*/ 60249 w 60717"/>
                  <a:gd name="connsiteY16" fmla="*/ 84536 h 94449"/>
                  <a:gd name="connsiteX17" fmla="*/ 55527 w 60717"/>
                  <a:gd name="connsiteY17" fmla="*/ 91283 h 94449"/>
                  <a:gd name="connsiteX18" fmla="*/ 8302 w 60717"/>
                  <a:gd name="connsiteY18" fmla="*/ 91283 h 94449"/>
                  <a:gd name="connsiteX19" fmla="*/ 3580 w 60717"/>
                  <a:gd name="connsiteY19" fmla="*/ 85886 h 94449"/>
                  <a:gd name="connsiteX20" fmla="*/ 4254 w 60717"/>
                  <a:gd name="connsiteY20" fmla="*/ 47431 h 94449"/>
                  <a:gd name="connsiteX21" fmla="*/ 4254 w 60717"/>
                  <a:gd name="connsiteY21" fmla="*/ 47431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717" h="94449">
                    <a:moveTo>
                      <a:pt x="4254" y="47431"/>
                    </a:moveTo>
                    <a:cubicBezTo>
                      <a:pt x="4254" y="34613"/>
                      <a:pt x="4254" y="21795"/>
                      <a:pt x="4254" y="9652"/>
                    </a:cubicBezTo>
                    <a:cubicBezTo>
                      <a:pt x="4254" y="5604"/>
                      <a:pt x="4929" y="4254"/>
                      <a:pt x="9652" y="4254"/>
                    </a:cubicBezTo>
                    <a:cubicBezTo>
                      <a:pt x="24494" y="4254"/>
                      <a:pt x="39336" y="4254"/>
                      <a:pt x="54178" y="3580"/>
                    </a:cubicBezTo>
                    <a:cubicBezTo>
                      <a:pt x="60924" y="3580"/>
                      <a:pt x="59575" y="7628"/>
                      <a:pt x="59575" y="11676"/>
                    </a:cubicBezTo>
                    <a:cubicBezTo>
                      <a:pt x="59575" y="15723"/>
                      <a:pt x="60249" y="19097"/>
                      <a:pt x="54178" y="18422"/>
                    </a:cubicBezTo>
                    <a:cubicBezTo>
                      <a:pt x="44733" y="17747"/>
                      <a:pt x="35288" y="18422"/>
                      <a:pt x="25843" y="18422"/>
                    </a:cubicBezTo>
                    <a:cubicBezTo>
                      <a:pt x="21120" y="18422"/>
                      <a:pt x="19097" y="19097"/>
                      <a:pt x="19097" y="24494"/>
                    </a:cubicBezTo>
                    <a:cubicBezTo>
                      <a:pt x="19097" y="39336"/>
                      <a:pt x="19097" y="39336"/>
                      <a:pt x="33264" y="39336"/>
                    </a:cubicBezTo>
                    <a:cubicBezTo>
                      <a:pt x="35962" y="39336"/>
                      <a:pt x="39336" y="39336"/>
                      <a:pt x="42034" y="39336"/>
                    </a:cubicBezTo>
                    <a:cubicBezTo>
                      <a:pt x="48781" y="38661"/>
                      <a:pt x="50804" y="40685"/>
                      <a:pt x="50804" y="47431"/>
                    </a:cubicBezTo>
                    <a:cubicBezTo>
                      <a:pt x="50804" y="52828"/>
                      <a:pt x="48781" y="54178"/>
                      <a:pt x="43383" y="54178"/>
                    </a:cubicBezTo>
                    <a:cubicBezTo>
                      <a:pt x="37312" y="54178"/>
                      <a:pt x="31240" y="54178"/>
                      <a:pt x="24494" y="54178"/>
                    </a:cubicBezTo>
                    <a:cubicBezTo>
                      <a:pt x="20446" y="54178"/>
                      <a:pt x="19097" y="54852"/>
                      <a:pt x="18422" y="59575"/>
                    </a:cubicBezTo>
                    <a:cubicBezTo>
                      <a:pt x="17747" y="77115"/>
                      <a:pt x="17747" y="77115"/>
                      <a:pt x="35288" y="76441"/>
                    </a:cubicBezTo>
                    <a:cubicBezTo>
                      <a:pt x="42034" y="76441"/>
                      <a:pt x="48781" y="76441"/>
                      <a:pt x="55527" y="76441"/>
                    </a:cubicBezTo>
                    <a:cubicBezTo>
                      <a:pt x="62273" y="76441"/>
                      <a:pt x="60249" y="81163"/>
                      <a:pt x="60249" y="84536"/>
                    </a:cubicBezTo>
                    <a:cubicBezTo>
                      <a:pt x="60249" y="87909"/>
                      <a:pt x="61599" y="91957"/>
                      <a:pt x="55527" y="91283"/>
                    </a:cubicBezTo>
                    <a:cubicBezTo>
                      <a:pt x="40010" y="91283"/>
                      <a:pt x="24494" y="91283"/>
                      <a:pt x="8302" y="91283"/>
                    </a:cubicBezTo>
                    <a:cubicBezTo>
                      <a:pt x="4254" y="91283"/>
                      <a:pt x="3580" y="89933"/>
                      <a:pt x="3580" y="85886"/>
                    </a:cubicBezTo>
                    <a:cubicBezTo>
                      <a:pt x="4929" y="73742"/>
                      <a:pt x="4929" y="60924"/>
                      <a:pt x="4254" y="47431"/>
                    </a:cubicBezTo>
                    <a:cubicBezTo>
                      <a:pt x="4929" y="47431"/>
                      <a:pt x="4254" y="47431"/>
                      <a:pt x="4254" y="47431"/>
                    </a:cubicBezTo>
                    <a:close/>
                  </a:path>
                </a:pathLst>
              </a:custGeom>
              <a:solidFill>
                <a:srgbClr val="0C0C0C"/>
              </a:solidFill>
              <a:ln w="6739" cap="flat">
                <a:noFill/>
                <a:prstDash val="solid"/>
                <a:miter/>
              </a:ln>
            </p:spPr>
            <p:txBody>
              <a:bodyPr rtlCol="0" anchor="ctr"/>
              <a:lstStyle/>
              <a:p>
                <a:endParaRPr lang="fr-FR"/>
              </a:p>
            </p:txBody>
          </p:sp>
          <p:sp>
            <p:nvSpPr>
              <p:cNvPr id="136" name="Forme libre : forme 39">
                <a:extLst>
                  <a:ext uri="{FF2B5EF4-FFF2-40B4-BE49-F238E27FC236}">
                    <a16:creationId xmlns="" xmlns:a16="http://schemas.microsoft.com/office/drawing/2014/main" id="{77DB8C4A-4C9B-1149-9182-3FB8A81C4EF1}"/>
                  </a:ext>
                </a:extLst>
              </p:cNvPr>
              <p:cNvSpPr/>
              <p:nvPr/>
            </p:nvSpPr>
            <p:spPr>
              <a:xfrm>
                <a:off x="1899149" y="5471418"/>
                <a:ext cx="78670" cy="122375"/>
              </a:xfrm>
              <a:custGeom>
                <a:avLst/>
                <a:gdLst>
                  <a:gd name="connsiteX0" fmla="*/ 31240 w 60717"/>
                  <a:gd name="connsiteY0" fmla="*/ 91283 h 94449"/>
                  <a:gd name="connsiteX1" fmla="*/ 10326 w 60717"/>
                  <a:gd name="connsiteY1" fmla="*/ 91283 h 94449"/>
                  <a:gd name="connsiteX2" fmla="*/ 3580 w 60717"/>
                  <a:gd name="connsiteY2" fmla="*/ 83862 h 94449"/>
                  <a:gd name="connsiteX3" fmla="*/ 3580 w 60717"/>
                  <a:gd name="connsiteY3" fmla="*/ 10326 h 94449"/>
                  <a:gd name="connsiteX4" fmla="*/ 10326 w 60717"/>
                  <a:gd name="connsiteY4" fmla="*/ 3580 h 94449"/>
                  <a:gd name="connsiteX5" fmla="*/ 53503 w 60717"/>
                  <a:gd name="connsiteY5" fmla="*/ 3580 h 94449"/>
                  <a:gd name="connsiteX6" fmla="*/ 58900 w 60717"/>
                  <a:gd name="connsiteY6" fmla="*/ 11001 h 94449"/>
                  <a:gd name="connsiteX7" fmla="*/ 52828 w 60717"/>
                  <a:gd name="connsiteY7" fmla="*/ 18422 h 94449"/>
                  <a:gd name="connsiteX8" fmla="*/ 25168 w 60717"/>
                  <a:gd name="connsiteY8" fmla="*/ 18422 h 94449"/>
                  <a:gd name="connsiteX9" fmla="*/ 18422 w 60717"/>
                  <a:gd name="connsiteY9" fmla="*/ 25168 h 94449"/>
                  <a:gd name="connsiteX10" fmla="*/ 32589 w 60717"/>
                  <a:gd name="connsiteY10" fmla="*/ 39336 h 94449"/>
                  <a:gd name="connsiteX11" fmla="*/ 41360 w 60717"/>
                  <a:gd name="connsiteY11" fmla="*/ 39336 h 94449"/>
                  <a:gd name="connsiteX12" fmla="*/ 50130 w 60717"/>
                  <a:gd name="connsiteY12" fmla="*/ 48106 h 94449"/>
                  <a:gd name="connsiteX13" fmla="*/ 44058 w 60717"/>
                  <a:gd name="connsiteY13" fmla="*/ 54178 h 94449"/>
                  <a:gd name="connsiteX14" fmla="*/ 33264 w 60717"/>
                  <a:gd name="connsiteY14" fmla="*/ 54178 h 94449"/>
                  <a:gd name="connsiteX15" fmla="*/ 18422 w 60717"/>
                  <a:gd name="connsiteY15" fmla="*/ 73742 h 94449"/>
                  <a:gd name="connsiteX16" fmla="*/ 23819 w 60717"/>
                  <a:gd name="connsiteY16" fmla="*/ 76441 h 94449"/>
                  <a:gd name="connsiteX17" fmla="*/ 53503 w 60717"/>
                  <a:gd name="connsiteY17" fmla="*/ 76441 h 94449"/>
                  <a:gd name="connsiteX18" fmla="*/ 59575 w 60717"/>
                  <a:gd name="connsiteY18" fmla="*/ 83862 h 94449"/>
                  <a:gd name="connsiteX19" fmla="*/ 53503 w 60717"/>
                  <a:gd name="connsiteY19" fmla="*/ 91283 h 94449"/>
                  <a:gd name="connsiteX20" fmla="*/ 31240 w 60717"/>
                  <a:gd name="connsiteY20" fmla="*/ 91283 h 94449"/>
                  <a:gd name="connsiteX21" fmla="*/ 31240 w 60717"/>
                  <a:gd name="connsiteY21" fmla="*/ 91283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717" h="94449">
                    <a:moveTo>
                      <a:pt x="31240" y="91283"/>
                    </a:moveTo>
                    <a:cubicBezTo>
                      <a:pt x="24494" y="91283"/>
                      <a:pt x="17073" y="90608"/>
                      <a:pt x="10326" y="91283"/>
                    </a:cubicBezTo>
                    <a:cubicBezTo>
                      <a:pt x="4255" y="91957"/>
                      <a:pt x="3580" y="89259"/>
                      <a:pt x="3580" y="83862"/>
                    </a:cubicBezTo>
                    <a:cubicBezTo>
                      <a:pt x="3580" y="59575"/>
                      <a:pt x="3580" y="34613"/>
                      <a:pt x="3580" y="10326"/>
                    </a:cubicBezTo>
                    <a:cubicBezTo>
                      <a:pt x="3580" y="4929"/>
                      <a:pt x="4929" y="3580"/>
                      <a:pt x="10326" y="3580"/>
                    </a:cubicBezTo>
                    <a:cubicBezTo>
                      <a:pt x="24494" y="3580"/>
                      <a:pt x="38661" y="4254"/>
                      <a:pt x="53503" y="3580"/>
                    </a:cubicBezTo>
                    <a:cubicBezTo>
                      <a:pt x="60249" y="3580"/>
                      <a:pt x="58900" y="7628"/>
                      <a:pt x="58900" y="11001"/>
                    </a:cubicBezTo>
                    <a:cubicBezTo>
                      <a:pt x="58900" y="15049"/>
                      <a:pt x="59575" y="19097"/>
                      <a:pt x="52828" y="18422"/>
                    </a:cubicBezTo>
                    <a:cubicBezTo>
                      <a:pt x="43383" y="17747"/>
                      <a:pt x="34613" y="18422"/>
                      <a:pt x="25168" y="18422"/>
                    </a:cubicBezTo>
                    <a:cubicBezTo>
                      <a:pt x="19771" y="18422"/>
                      <a:pt x="18422" y="19771"/>
                      <a:pt x="18422" y="25168"/>
                    </a:cubicBezTo>
                    <a:cubicBezTo>
                      <a:pt x="18422" y="39336"/>
                      <a:pt x="18422" y="39336"/>
                      <a:pt x="32589" y="39336"/>
                    </a:cubicBezTo>
                    <a:cubicBezTo>
                      <a:pt x="35288" y="39336"/>
                      <a:pt x="38661" y="40010"/>
                      <a:pt x="41360" y="39336"/>
                    </a:cubicBezTo>
                    <a:cubicBezTo>
                      <a:pt x="48781" y="37986"/>
                      <a:pt x="50804" y="40685"/>
                      <a:pt x="50130" y="48106"/>
                    </a:cubicBezTo>
                    <a:cubicBezTo>
                      <a:pt x="49455" y="52154"/>
                      <a:pt x="48781" y="54852"/>
                      <a:pt x="44058" y="54178"/>
                    </a:cubicBezTo>
                    <a:cubicBezTo>
                      <a:pt x="40685" y="53503"/>
                      <a:pt x="37312" y="54178"/>
                      <a:pt x="33264" y="54178"/>
                    </a:cubicBezTo>
                    <a:cubicBezTo>
                      <a:pt x="18422" y="54178"/>
                      <a:pt x="15049" y="58900"/>
                      <a:pt x="18422" y="73742"/>
                    </a:cubicBezTo>
                    <a:cubicBezTo>
                      <a:pt x="19097" y="77115"/>
                      <a:pt x="21795" y="76441"/>
                      <a:pt x="23819" y="76441"/>
                    </a:cubicBezTo>
                    <a:cubicBezTo>
                      <a:pt x="33939" y="76441"/>
                      <a:pt x="44058" y="77115"/>
                      <a:pt x="53503" y="76441"/>
                    </a:cubicBezTo>
                    <a:cubicBezTo>
                      <a:pt x="60249" y="75766"/>
                      <a:pt x="59575" y="79814"/>
                      <a:pt x="59575" y="83862"/>
                    </a:cubicBezTo>
                    <a:cubicBezTo>
                      <a:pt x="59575" y="87909"/>
                      <a:pt x="60249" y="91957"/>
                      <a:pt x="53503" y="91283"/>
                    </a:cubicBezTo>
                    <a:cubicBezTo>
                      <a:pt x="46757" y="90608"/>
                      <a:pt x="39336" y="91283"/>
                      <a:pt x="31240" y="91283"/>
                    </a:cubicBezTo>
                    <a:cubicBezTo>
                      <a:pt x="31240" y="91283"/>
                      <a:pt x="31240" y="91283"/>
                      <a:pt x="31240" y="91283"/>
                    </a:cubicBezTo>
                    <a:close/>
                  </a:path>
                </a:pathLst>
              </a:custGeom>
              <a:solidFill>
                <a:srgbClr val="0A0A0A"/>
              </a:solidFill>
              <a:ln w="6739" cap="flat">
                <a:noFill/>
                <a:prstDash val="solid"/>
                <a:miter/>
              </a:ln>
            </p:spPr>
            <p:txBody>
              <a:bodyPr rtlCol="0" anchor="ctr"/>
              <a:lstStyle/>
              <a:p>
                <a:endParaRPr lang="fr-FR"/>
              </a:p>
            </p:txBody>
          </p:sp>
          <p:sp>
            <p:nvSpPr>
              <p:cNvPr id="137" name="Forme libre : forme 40">
                <a:extLst>
                  <a:ext uri="{FF2B5EF4-FFF2-40B4-BE49-F238E27FC236}">
                    <a16:creationId xmlns="" xmlns:a16="http://schemas.microsoft.com/office/drawing/2014/main" id="{8AD5FA08-8BE2-CA4E-84E7-AC77E88A43FE}"/>
                  </a:ext>
                </a:extLst>
              </p:cNvPr>
              <p:cNvSpPr/>
              <p:nvPr/>
            </p:nvSpPr>
            <p:spPr>
              <a:xfrm>
                <a:off x="4170966" y="5462677"/>
                <a:ext cx="78670" cy="122375"/>
              </a:xfrm>
              <a:custGeom>
                <a:avLst/>
                <a:gdLst>
                  <a:gd name="connsiteX0" fmla="*/ 3580 w 60717"/>
                  <a:gd name="connsiteY0" fmla="*/ 46757 h 94449"/>
                  <a:gd name="connsiteX1" fmla="*/ 3580 w 60717"/>
                  <a:gd name="connsiteY1" fmla="*/ 8977 h 94449"/>
                  <a:gd name="connsiteX2" fmla="*/ 8977 w 60717"/>
                  <a:gd name="connsiteY2" fmla="*/ 3580 h 94449"/>
                  <a:gd name="connsiteX3" fmla="*/ 53503 w 60717"/>
                  <a:gd name="connsiteY3" fmla="*/ 3580 h 94449"/>
                  <a:gd name="connsiteX4" fmla="*/ 58900 w 60717"/>
                  <a:gd name="connsiteY4" fmla="*/ 10326 h 94449"/>
                  <a:gd name="connsiteX5" fmla="*/ 53503 w 60717"/>
                  <a:gd name="connsiteY5" fmla="*/ 18422 h 94449"/>
                  <a:gd name="connsiteX6" fmla="*/ 24494 w 60717"/>
                  <a:gd name="connsiteY6" fmla="*/ 18422 h 94449"/>
                  <a:gd name="connsiteX7" fmla="*/ 18422 w 60717"/>
                  <a:gd name="connsiteY7" fmla="*/ 24494 h 94449"/>
                  <a:gd name="connsiteX8" fmla="*/ 33264 w 60717"/>
                  <a:gd name="connsiteY8" fmla="*/ 39336 h 94449"/>
                  <a:gd name="connsiteX9" fmla="*/ 41360 w 60717"/>
                  <a:gd name="connsiteY9" fmla="*/ 39336 h 94449"/>
                  <a:gd name="connsiteX10" fmla="*/ 50130 w 60717"/>
                  <a:gd name="connsiteY10" fmla="*/ 51479 h 94449"/>
                  <a:gd name="connsiteX11" fmla="*/ 45407 w 60717"/>
                  <a:gd name="connsiteY11" fmla="*/ 54178 h 94449"/>
                  <a:gd name="connsiteX12" fmla="*/ 24494 w 60717"/>
                  <a:gd name="connsiteY12" fmla="*/ 54178 h 94449"/>
                  <a:gd name="connsiteX13" fmla="*/ 19096 w 60717"/>
                  <a:gd name="connsiteY13" fmla="*/ 59575 h 94449"/>
                  <a:gd name="connsiteX14" fmla="*/ 35962 w 60717"/>
                  <a:gd name="connsiteY14" fmla="*/ 76441 h 94449"/>
                  <a:gd name="connsiteX15" fmla="*/ 55527 w 60717"/>
                  <a:gd name="connsiteY15" fmla="*/ 76441 h 94449"/>
                  <a:gd name="connsiteX16" fmla="*/ 60924 w 60717"/>
                  <a:gd name="connsiteY16" fmla="*/ 82512 h 94449"/>
                  <a:gd name="connsiteX17" fmla="*/ 56201 w 60717"/>
                  <a:gd name="connsiteY17" fmla="*/ 91283 h 94449"/>
                  <a:gd name="connsiteX18" fmla="*/ 9652 w 60717"/>
                  <a:gd name="connsiteY18" fmla="*/ 91283 h 94449"/>
                  <a:gd name="connsiteX19" fmla="*/ 4929 w 60717"/>
                  <a:gd name="connsiteY19" fmla="*/ 85886 h 94449"/>
                  <a:gd name="connsiteX20" fmla="*/ 3580 w 60717"/>
                  <a:gd name="connsiteY20" fmla="*/ 46757 h 94449"/>
                  <a:gd name="connsiteX21" fmla="*/ 3580 w 60717"/>
                  <a:gd name="connsiteY21" fmla="*/ 46757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717" h="94449">
                    <a:moveTo>
                      <a:pt x="3580" y="46757"/>
                    </a:moveTo>
                    <a:cubicBezTo>
                      <a:pt x="3580" y="33939"/>
                      <a:pt x="3580" y="21120"/>
                      <a:pt x="3580" y="8977"/>
                    </a:cubicBezTo>
                    <a:cubicBezTo>
                      <a:pt x="3580" y="4929"/>
                      <a:pt x="4255" y="3580"/>
                      <a:pt x="8977" y="3580"/>
                    </a:cubicBezTo>
                    <a:cubicBezTo>
                      <a:pt x="23819" y="3580"/>
                      <a:pt x="38661" y="3580"/>
                      <a:pt x="53503" y="3580"/>
                    </a:cubicBezTo>
                    <a:cubicBezTo>
                      <a:pt x="59575" y="3580"/>
                      <a:pt x="58900" y="6953"/>
                      <a:pt x="58900" y="10326"/>
                    </a:cubicBezTo>
                    <a:cubicBezTo>
                      <a:pt x="58900" y="13699"/>
                      <a:pt x="60924" y="18422"/>
                      <a:pt x="53503" y="18422"/>
                    </a:cubicBezTo>
                    <a:cubicBezTo>
                      <a:pt x="44058" y="17747"/>
                      <a:pt x="33939" y="18422"/>
                      <a:pt x="24494" y="18422"/>
                    </a:cubicBezTo>
                    <a:cubicBezTo>
                      <a:pt x="19771" y="18422"/>
                      <a:pt x="18422" y="19771"/>
                      <a:pt x="18422" y="24494"/>
                    </a:cubicBezTo>
                    <a:cubicBezTo>
                      <a:pt x="18422" y="39336"/>
                      <a:pt x="18422" y="39336"/>
                      <a:pt x="33264" y="39336"/>
                    </a:cubicBezTo>
                    <a:cubicBezTo>
                      <a:pt x="35962" y="39336"/>
                      <a:pt x="38661" y="39336"/>
                      <a:pt x="41360" y="39336"/>
                    </a:cubicBezTo>
                    <a:cubicBezTo>
                      <a:pt x="49455" y="39336"/>
                      <a:pt x="52154" y="42709"/>
                      <a:pt x="50130" y="51479"/>
                    </a:cubicBezTo>
                    <a:cubicBezTo>
                      <a:pt x="49455" y="54178"/>
                      <a:pt x="47431" y="54178"/>
                      <a:pt x="45407" y="54178"/>
                    </a:cubicBezTo>
                    <a:cubicBezTo>
                      <a:pt x="38661" y="54178"/>
                      <a:pt x="31240" y="54178"/>
                      <a:pt x="24494" y="54178"/>
                    </a:cubicBezTo>
                    <a:cubicBezTo>
                      <a:pt x="20446" y="54178"/>
                      <a:pt x="19096" y="55527"/>
                      <a:pt x="19096" y="59575"/>
                    </a:cubicBezTo>
                    <a:cubicBezTo>
                      <a:pt x="18422" y="76441"/>
                      <a:pt x="18422" y="76441"/>
                      <a:pt x="35962" y="76441"/>
                    </a:cubicBezTo>
                    <a:cubicBezTo>
                      <a:pt x="42709" y="76441"/>
                      <a:pt x="48781" y="76441"/>
                      <a:pt x="55527" y="76441"/>
                    </a:cubicBezTo>
                    <a:cubicBezTo>
                      <a:pt x="60924" y="75766"/>
                      <a:pt x="61599" y="78464"/>
                      <a:pt x="60924" y="82512"/>
                    </a:cubicBezTo>
                    <a:cubicBezTo>
                      <a:pt x="60249" y="85886"/>
                      <a:pt x="63622" y="91283"/>
                      <a:pt x="56201" y="91283"/>
                    </a:cubicBezTo>
                    <a:cubicBezTo>
                      <a:pt x="40685" y="91283"/>
                      <a:pt x="25168" y="91283"/>
                      <a:pt x="9652" y="91283"/>
                    </a:cubicBezTo>
                    <a:cubicBezTo>
                      <a:pt x="5604" y="91283"/>
                      <a:pt x="4929" y="89259"/>
                      <a:pt x="4929" y="85886"/>
                    </a:cubicBezTo>
                    <a:cubicBezTo>
                      <a:pt x="3580" y="72393"/>
                      <a:pt x="3580" y="59575"/>
                      <a:pt x="3580" y="46757"/>
                    </a:cubicBezTo>
                    <a:cubicBezTo>
                      <a:pt x="3580" y="46757"/>
                      <a:pt x="3580" y="46757"/>
                      <a:pt x="3580" y="46757"/>
                    </a:cubicBezTo>
                    <a:close/>
                  </a:path>
                </a:pathLst>
              </a:custGeom>
              <a:solidFill>
                <a:srgbClr val="0A0A0A"/>
              </a:solidFill>
              <a:ln w="6739" cap="flat">
                <a:noFill/>
                <a:prstDash val="solid"/>
                <a:miter/>
              </a:ln>
            </p:spPr>
            <p:txBody>
              <a:bodyPr rtlCol="0" anchor="ctr"/>
              <a:lstStyle/>
              <a:p>
                <a:endParaRPr lang="fr-FR"/>
              </a:p>
            </p:txBody>
          </p:sp>
          <p:sp>
            <p:nvSpPr>
              <p:cNvPr id="138" name="Forme libre : forme 43">
                <a:extLst>
                  <a:ext uri="{FF2B5EF4-FFF2-40B4-BE49-F238E27FC236}">
                    <a16:creationId xmlns="" xmlns:a16="http://schemas.microsoft.com/office/drawing/2014/main" id="{816EFB5F-EBAD-3C4E-BC30-2A7D38324801}"/>
                  </a:ext>
                </a:extLst>
              </p:cNvPr>
              <p:cNvSpPr/>
              <p:nvPr/>
            </p:nvSpPr>
            <p:spPr>
              <a:xfrm>
                <a:off x="1797756" y="5468881"/>
                <a:ext cx="87412" cy="122375"/>
              </a:xfrm>
              <a:custGeom>
                <a:avLst/>
                <a:gdLst>
                  <a:gd name="connsiteX0" fmla="*/ 34611 w 67463"/>
                  <a:gd name="connsiteY0" fmla="*/ 95265 h 94449"/>
                  <a:gd name="connsiteX1" fmla="*/ 8974 w 67463"/>
                  <a:gd name="connsiteY1" fmla="*/ 91217 h 94449"/>
                  <a:gd name="connsiteX2" fmla="*/ 4927 w 67463"/>
                  <a:gd name="connsiteY2" fmla="*/ 84470 h 94449"/>
                  <a:gd name="connsiteX3" fmla="*/ 15721 w 67463"/>
                  <a:gd name="connsiteY3" fmla="*/ 77049 h 94449"/>
                  <a:gd name="connsiteX4" fmla="*/ 42706 w 67463"/>
                  <a:gd name="connsiteY4" fmla="*/ 79073 h 94449"/>
                  <a:gd name="connsiteX5" fmla="*/ 50802 w 67463"/>
                  <a:gd name="connsiteY5" fmla="*/ 71652 h 94449"/>
                  <a:gd name="connsiteX6" fmla="*/ 46754 w 67463"/>
                  <a:gd name="connsiteY6" fmla="*/ 60858 h 94449"/>
                  <a:gd name="connsiteX7" fmla="*/ 33936 w 67463"/>
                  <a:gd name="connsiteY7" fmla="*/ 54786 h 94449"/>
                  <a:gd name="connsiteX8" fmla="*/ 15721 w 67463"/>
                  <a:gd name="connsiteY8" fmla="*/ 48040 h 94449"/>
                  <a:gd name="connsiteX9" fmla="*/ 10998 w 67463"/>
                  <a:gd name="connsiteY9" fmla="*/ 12284 h 94449"/>
                  <a:gd name="connsiteX10" fmla="*/ 60921 w 67463"/>
                  <a:gd name="connsiteY10" fmla="*/ 8911 h 94449"/>
                  <a:gd name="connsiteX11" fmla="*/ 61596 w 67463"/>
                  <a:gd name="connsiteY11" fmla="*/ 22404 h 94449"/>
                  <a:gd name="connsiteX12" fmla="*/ 54850 w 67463"/>
                  <a:gd name="connsiteY12" fmla="*/ 21729 h 94449"/>
                  <a:gd name="connsiteX13" fmla="*/ 29213 w 67463"/>
                  <a:gd name="connsiteY13" fmla="*/ 19031 h 94449"/>
                  <a:gd name="connsiteX14" fmla="*/ 19094 w 67463"/>
                  <a:gd name="connsiteY14" fmla="*/ 27801 h 94449"/>
                  <a:gd name="connsiteX15" fmla="*/ 27190 w 67463"/>
                  <a:gd name="connsiteY15" fmla="*/ 37246 h 94449"/>
                  <a:gd name="connsiteX16" fmla="*/ 50802 w 67463"/>
                  <a:gd name="connsiteY16" fmla="*/ 45341 h 94449"/>
                  <a:gd name="connsiteX17" fmla="*/ 67668 w 67463"/>
                  <a:gd name="connsiteY17" fmla="*/ 70978 h 94449"/>
                  <a:gd name="connsiteX18" fmla="*/ 45405 w 67463"/>
                  <a:gd name="connsiteY18" fmla="*/ 92566 h 94449"/>
                  <a:gd name="connsiteX19" fmla="*/ 34611 w 67463"/>
                  <a:gd name="connsiteY19" fmla="*/ 95265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463" h="94449">
                    <a:moveTo>
                      <a:pt x="34611" y="95265"/>
                    </a:moveTo>
                    <a:cubicBezTo>
                      <a:pt x="24491" y="95265"/>
                      <a:pt x="16395" y="93915"/>
                      <a:pt x="8974" y="91217"/>
                    </a:cubicBezTo>
                    <a:cubicBezTo>
                      <a:pt x="5601" y="89868"/>
                      <a:pt x="4252" y="88518"/>
                      <a:pt x="4927" y="84470"/>
                    </a:cubicBezTo>
                    <a:cubicBezTo>
                      <a:pt x="5601" y="73676"/>
                      <a:pt x="5601" y="73676"/>
                      <a:pt x="15721" y="77049"/>
                    </a:cubicBezTo>
                    <a:cubicBezTo>
                      <a:pt x="24491" y="80423"/>
                      <a:pt x="33261" y="81097"/>
                      <a:pt x="42706" y="79073"/>
                    </a:cubicBezTo>
                    <a:cubicBezTo>
                      <a:pt x="46754" y="78399"/>
                      <a:pt x="49453" y="76375"/>
                      <a:pt x="50802" y="71652"/>
                    </a:cubicBezTo>
                    <a:cubicBezTo>
                      <a:pt x="52151" y="66930"/>
                      <a:pt x="50127" y="63557"/>
                      <a:pt x="46754" y="60858"/>
                    </a:cubicBezTo>
                    <a:cubicBezTo>
                      <a:pt x="42706" y="57485"/>
                      <a:pt x="38658" y="56136"/>
                      <a:pt x="33936" y="54786"/>
                    </a:cubicBezTo>
                    <a:cubicBezTo>
                      <a:pt x="27864" y="52762"/>
                      <a:pt x="21792" y="51413"/>
                      <a:pt x="15721" y="48040"/>
                    </a:cubicBezTo>
                    <a:cubicBezTo>
                      <a:pt x="1553" y="40619"/>
                      <a:pt x="-471" y="23078"/>
                      <a:pt x="10998" y="12284"/>
                    </a:cubicBezTo>
                    <a:cubicBezTo>
                      <a:pt x="21118" y="2839"/>
                      <a:pt x="49453" y="141"/>
                      <a:pt x="60921" y="8911"/>
                    </a:cubicBezTo>
                    <a:cubicBezTo>
                      <a:pt x="65644" y="12959"/>
                      <a:pt x="62945" y="18356"/>
                      <a:pt x="61596" y="22404"/>
                    </a:cubicBezTo>
                    <a:cubicBezTo>
                      <a:pt x="60921" y="25777"/>
                      <a:pt x="56874" y="22404"/>
                      <a:pt x="54850" y="21729"/>
                    </a:cubicBezTo>
                    <a:cubicBezTo>
                      <a:pt x="46754" y="19031"/>
                      <a:pt x="37984" y="17007"/>
                      <a:pt x="29213" y="19031"/>
                    </a:cubicBezTo>
                    <a:cubicBezTo>
                      <a:pt x="24491" y="20380"/>
                      <a:pt x="19769" y="21729"/>
                      <a:pt x="19094" y="27801"/>
                    </a:cubicBezTo>
                    <a:cubicBezTo>
                      <a:pt x="18419" y="33198"/>
                      <a:pt x="23142" y="35897"/>
                      <a:pt x="27190" y="37246"/>
                    </a:cubicBezTo>
                    <a:cubicBezTo>
                      <a:pt x="35285" y="39944"/>
                      <a:pt x="43381" y="42643"/>
                      <a:pt x="50802" y="45341"/>
                    </a:cubicBezTo>
                    <a:cubicBezTo>
                      <a:pt x="63620" y="50739"/>
                      <a:pt x="69017" y="58834"/>
                      <a:pt x="67668" y="70978"/>
                    </a:cubicBezTo>
                    <a:cubicBezTo>
                      <a:pt x="66318" y="83796"/>
                      <a:pt x="59572" y="90542"/>
                      <a:pt x="45405" y="92566"/>
                    </a:cubicBezTo>
                    <a:cubicBezTo>
                      <a:pt x="40008" y="95265"/>
                      <a:pt x="35960" y="95265"/>
                      <a:pt x="34611" y="95265"/>
                    </a:cubicBezTo>
                    <a:close/>
                  </a:path>
                </a:pathLst>
              </a:custGeom>
              <a:solidFill>
                <a:srgbClr val="0C0C0C"/>
              </a:solidFill>
              <a:ln w="6739" cap="flat">
                <a:noFill/>
                <a:prstDash val="solid"/>
                <a:miter/>
              </a:ln>
            </p:spPr>
            <p:txBody>
              <a:bodyPr rtlCol="0" anchor="ctr"/>
              <a:lstStyle/>
              <a:p>
                <a:endParaRPr lang="fr-FR"/>
              </a:p>
            </p:txBody>
          </p:sp>
          <p:sp>
            <p:nvSpPr>
              <p:cNvPr id="139" name="Forme libre : forme 45">
                <a:extLst>
                  <a:ext uri="{FF2B5EF4-FFF2-40B4-BE49-F238E27FC236}">
                    <a16:creationId xmlns="" xmlns:a16="http://schemas.microsoft.com/office/drawing/2014/main" id="{65A02C97-D4F0-DB4D-9038-A647F43F9696}"/>
                  </a:ext>
                </a:extLst>
              </p:cNvPr>
              <p:cNvSpPr/>
              <p:nvPr/>
            </p:nvSpPr>
            <p:spPr>
              <a:xfrm>
                <a:off x="2901756" y="5465455"/>
                <a:ext cx="87412" cy="122375"/>
              </a:xfrm>
              <a:custGeom>
                <a:avLst/>
                <a:gdLst>
                  <a:gd name="connsiteX0" fmla="*/ 33939 w 67463"/>
                  <a:gd name="connsiteY0" fmla="*/ 93861 h 94449"/>
                  <a:gd name="connsiteX1" fmla="*/ 11001 w 67463"/>
                  <a:gd name="connsiteY1" fmla="*/ 90487 h 94449"/>
                  <a:gd name="connsiteX2" fmla="*/ 6953 w 67463"/>
                  <a:gd name="connsiteY2" fmla="*/ 73622 h 94449"/>
                  <a:gd name="connsiteX3" fmla="*/ 11676 w 67463"/>
                  <a:gd name="connsiteY3" fmla="*/ 74296 h 94449"/>
                  <a:gd name="connsiteX4" fmla="*/ 38661 w 67463"/>
                  <a:gd name="connsiteY4" fmla="*/ 79019 h 94449"/>
                  <a:gd name="connsiteX5" fmla="*/ 50804 w 67463"/>
                  <a:gd name="connsiteY5" fmla="*/ 70923 h 94449"/>
                  <a:gd name="connsiteX6" fmla="*/ 42709 w 67463"/>
                  <a:gd name="connsiteY6" fmla="*/ 58105 h 94449"/>
                  <a:gd name="connsiteX7" fmla="*/ 23144 w 67463"/>
                  <a:gd name="connsiteY7" fmla="*/ 51359 h 94449"/>
                  <a:gd name="connsiteX8" fmla="*/ 3580 w 67463"/>
                  <a:gd name="connsiteY8" fmla="*/ 29096 h 94449"/>
                  <a:gd name="connsiteX9" fmla="*/ 25843 w 67463"/>
                  <a:gd name="connsiteY9" fmla="*/ 4809 h 94449"/>
                  <a:gd name="connsiteX10" fmla="*/ 58225 w 67463"/>
                  <a:gd name="connsiteY10" fmla="*/ 8182 h 94449"/>
                  <a:gd name="connsiteX11" fmla="*/ 61599 w 67463"/>
                  <a:gd name="connsiteY11" fmla="*/ 23699 h 94449"/>
                  <a:gd name="connsiteX12" fmla="*/ 56876 w 67463"/>
                  <a:gd name="connsiteY12" fmla="*/ 23024 h 94449"/>
                  <a:gd name="connsiteX13" fmla="*/ 29891 w 67463"/>
                  <a:gd name="connsiteY13" fmla="*/ 19651 h 94449"/>
                  <a:gd name="connsiteX14" fmla="*/ 19771 w 67463"/>
                  <a:gd name="connsiteY14" fmla="*/ 28421 h 94449"/>
                  <a:gd name="connsiteX15" fmla="*/ 28541 w 67463"/>
                  <a:gd name="connsiteY15" fmla="*/ 38540 h 94449"/>
                  <a:gd name="connsiteX16" fmla="*/ 50130 w 67463"/>
                  <a:gd name="connsiteY16" fmla="*/ 45961 h 94449"/>
                  <a:gd name="connsiteX17" fmla="*/ 68345 w 67463"/>
                  <a:gd name="connsiteY17" fmla="*/ 73622 h 94449"/>
                  <a:gd name="connsiteX18" fmla="*/ 44058 w 67463"/>
                  <a:gd name="connsiteY18" fmla="*/ 94535 h 94449"/>
                  <a:gd name="connsiteX19" fmla="*/ 33939 w 67463"/>
                  <a:gd name="connsiteY19" fmla="*/ 93861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463" h="94449">
                    <a:moveTo>
                      <a:pt x="33939" y="93861"/>
                    </a:moveTo>
                    <a:cubicBezTo>
                      <a:pt x="25843" y="93861"/>
                      <a:pt x="18422" y="92511"/>
                      <a:pt x="11001" y="90487"/>
                    </a:cubicBezTo>
                    <a:cubicBezTo>
                      <a:pt x="5604" y="88464"/>
                      <a:pt x="3580" y="77669"/>
                      <a:pt x="6953" y="73622"/>
                    </a:cubicBezTo>
                    <a:cubicBezTo>
                      <a:pt x="8977" y="71598"/>
                      <a:pt x="10326" y="73622"/>
                      <a:pt x="11676" y="74296"/>
                    </a:cubicBezTo>
                    <a:cubicBezTo>
                      <a:pt x="20446" y="78344"/>
                      <a:pt x="29216" y="79693"/>
                      <a:pt x="38661" y="79019"/>
                    </a:cubicBezTo>
                    <a:cubicBezTo>
                      <a:pt x="44058" y="78344"/>
                      <a:pt x="49455" y="77669"/>
                      <a:pt x="50804" y="70923"/>
                    </a:cubicBezTo>
                    <a:cubicBezTo>
                      <a:pt x="52154" y="64177"/>
                      <a:pt x="48106" y="60129"/>
                      <a:pt x="42709" y="58105"/>
                    </a:cubicBezTo>
                    <a:cubicBezTo>
                      <a:pt x="36637" y="55406"/>
                      <a:pt x="29216" y="53382"/>
                      <a:pt x="23144" y="51359"/>
                    </a:cubicBezTo>
                    <a:cubicBezTo>
                      <a:pt x="8977" y="46636"/>
                      <a:pt x="3580" y="39890"/>
                      <a:pt x="3580" y="29096"/>
                    </a:cubicBezTo>
                    <a:cubicBezTo>
                      <a:pt x="4254" y="16952"/>
                      <a:pt x="12350" y="8182"/>
                      <a:pt x="25843" y="4809"/>
                    </a:cubicBezTo>
                    <a:cubicBezTo>
                      <a:pt x="37312" y="2110"/>
                      <a:pt x="47431" y="4134"/>
                      <a:pt x="58225" y="8182"/>
                    </a:cubicBezTo>
                    <a:cubicBezTo>
                      <a:pt x="61599" y="9531"/>
                      <a:pt x="64297" y="21000"/>
                      <a:pt x="61599" y="23699"/>
                    </a:cubicBezTo>
                    <a:cubicBezTo>
                      <a:pt x="59575" y="25722"/>
                      <a:pt x="58225" y="23699"/>
                      <a:pt x="56876" y="23024"/>
                    </a:cubicBezTo>
                    <a:cubicBezTo>
                      <a:pt x="48106" y="20325"/>
                      <a:pt x="39336" y="16952"/>
                      <a:pt x="29891" y="19651"/>
                    </a:cubicBezTo>
                    <a:cubicBezTo>
                      <a:pt x="25168" y="21000"/>
                      <a:pt x="20446" y="22349"/>
                      <a:pt x="19771" y="28421"/>
                    </a:cubicBezTo>
                    <a:cubicBezTo>
                      <a:pt x="19097" y="34493"/>
                      <a:pt x="23819" y="36517"/>
                      <a:pt x="28541" y="38540"/>
                    </a:cubicBezTo>
                    <a:cubicBezTo>
                      <a:pt x="35288" y="41239"/>
                      <a:pt x="42709" y="43263"/>
                      <a:pt x="50130" y="45961"/>
                    </a:cubicBezTo>
                    <a:cubicBezTo>
                      <a:pt x="64972" y="52033"/>
                      <a:pt x="70369" y="60129"/>
                      <a:pt x="68345" y="73622"/>
                    </a:cubicBezTo>
                    <a:cubicBezTo>
                      <a:pt x="66321" y="86440"/>
                      <a:pt x="58900" y="92511"/>
                      <a:pt x="44058" y="94535"/>
                    </a:cubicBezTo>
                    <a:cubicBezTo>
                      <a:pt x="40010" y="93861"/>
                      <a:pt x="36637" y="93861"/>
                      <a:pt x="33939" y="93861"/>
                    </a:cubicBezTo>
                    <a:close/>
                  </a:path>
                </a:pathLst>
              </a:custGeom>
              <a:solidFill>
                <a:srgbClr val="0C0C0C"/>
              </a:solidFill>
              <a:ln w="6739" cap="flat">
                <a:noFill/>
                <a:prstDash val="solid"/>
                <a:miter/>
              </a:ln>
            </p:spPr>
            <p:txBody>
              <a:bodyPr rtlCol="0" anchor="ctr"/>
              <a:lstStyle/>
              <a:p>
                <a:endParaRPr lang="fr-FR"/>
              </a:p>
            </p:txBody>
          </p:sp>
          <p:sp>
            <p:nvSpPr>
              <p:cNvPr id="140" name="Forme libre : forme 46">
                <a:extLst>
                  <a:ext uri="{FF2B5EF4-FFF2-40B4-BE49-F238E27FC236}">
                    <a16:creationId xmlns="" xmlns:a16="http://schemas.microsoft.com/office/drawing/2014/main" id="{0C897FD5-A276-B049-9CE6-7E265036D3E3}"/>
                  </a:ext>
                </a:extLst>
              </p:cNvPr>
              <p:cNvSpPr/>
              <p:nvPr/>
            </p:nvSpPr>
            <p:spPr>
              <a:xfrm>
                <a:off x="3912866" y="5460381"/>
                <a:ext cx="87412" cy="122375"/>
              </a:xfrm>
              <a:custGeom>
                <a:avLst/>
                <a:gdLst>
                  <a:gd name="connsiteX0" fmla="*/ 33446 w 67463"/>
                  <a:gd name="connsiteY0" fmla="*/ 94404 h 94449"/>
                  <a:gd name="connsiteX1" fmla="*/ 10509 w 67463"/>
                  <a:gd name="connsiteY1" fmla="*/ 91031 h 94449"/>
                  <a:gd name="connsiteX2" fmla="*/ 7136 w 67463"/>
                  <a:gd name="connsiteY2" fmla="*/ 74165 h 94449"/>
                  <a:gd name="connsiteX3" fmla="*/ 11858 w 67463"/>
                  <a:gd name="connsiteY3" fmla="*/ 75514 h 94449"/>
                  <a:gd name="connsiteX4" fmla="*/ 40193 w 67463"/>
                  <a:gd name="connsiteY4" fmla="*/ 79562 h 94449"/>
                  <a:gd name="connsiteX5" fmla="*/ 50987 w 67463"/>
                  <a:gd name="connsiteY5" fmla="*/ 71466 h 94449"/>
                  <a:gd name="connsiteX6" fmla="*/ 44241 w 67463"/>
                  <a:gd name="connsiteY6" fmla="*/ 59323 h 94449"/>
                  <a:gd name="connsiteX7" fmla="*/ 24001 w 67463"/>
                  <a:gd name="connsiteY7" fmla="*/ 51902 h 94449"/>
                  <a:gd name="connsiteX8" fmla="*/ 3762 w 67463"/>
                  <a:gd name="connsiteY8" fmla="*/ 27615 h 94449"/>
                  <a:gd name="connsiteX9" fmla="*/ 28724 w 67463"/>
                  <a:gd name="connsiteY9" fmla="*/ 4003 h 94449"/>
                  <a:gd name="connsiteX10" fmla="*/ 59083 w 67463"/>
                  <a:gd name="connsiteY10" fmla="*/ 8050 h 94449"/>
                  <a:gd name="connsiteX11" fmla="*/ 61781 w 67463"/>
                  <a:gd name="connsiteY11" fmla="*/ 23567 h 94449"/>
                  <a:gd name="connsiteX12" fmla="*/ 57059 w 67463"/>
                  <a:gd name="connsiteY12" fmla="*/ 22892 h 94449"/>
                  <a:gd name="connsiteX13" fmla="*/ 36145 w 67463"/>
                  <a:gd name="connsiteY13" fmla="*/ 18170 h 94449"/>
                  <a:gd name="connsiteX14" fmla="*/ 24676 w 67463"/>
                  <a:gd name="connsiteY14" fmla="*/ 20868 h 94449"/>
                  <a:gd name="connsiteX15" fmla="*/ 24001 w 67463"/>
                  <a:gd name="connsiteY15" fmla="*/ 35710 h 94449"/>
                  <a:gd name="connsiteX16" fmla="*/ 38844 w 67463"/>
                  <a:gd name="connsiteY16" fmla="*/ 41108 h 94449"/>
                  <a:gd name="connsiteX17" fmla="*/ 54360 w 67463"/>
                  <a:gd name="connsiteY17" fmla="*/ 47179 h 94449"/>
                  <a:gd name="connsiteX18" fmla="*/ 67853 w 67463"/>
                  <a:gd name="connsiteY18" fmla="*/ 70792 h 94449"/>
                  <a:gd name="connsiteX19" fmla="*/ 50312 w 67463"/>
                  <a:gd name="connsiteY19" fmla="*/ 91705 h 94449"/>
                  <a:gd name="connsiteX20" fmla="*/ 33446 w 67463"/>
                  <a:gd name="connsiteY20" fmla="*/ 94404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463" h="94449">
                    <a:moveTo>
                      <a:pt x="33446" y="94404"/>
                    </a:moveTo>
                    <a:cubicBezTo>
                      <a:pt x="25351" y="94404"/>
                      <a:pt x="17930" y="93055"/>
                      <a:pt x="10509" y="91031"/>
                    </a:cubicBezTo>
                    <a:cubicBezTo>
                      <a:pt x="5786" y="89681"/>
                      <a:pt x="3088" y="77538"/>
                      <a:pt x="7136" y="74165"/>
                    </a:cubicBezTo>
                    <a:cubicBezTo>
                      <a:pt x="9159" y="72815"/>
                      <a:pt x="10509" y="74839"/>
                      <a:pt x="11858" y="75514"/>
                    </a:cubicBezTo>
                    <a:cubicBezTo>
                      <a:pt x="20628" y="80236"/>
                      <a:pt x="30073" y="80911"/>
                      <a:pt x="40193" y="79562"/>
                    </a:cubicBezTo>
                    <a:cubicBezTo>
                      <a:pt x="44915" y="78887"/>
                      <a:pt x="49638" y="76863"/>
                      <a:pt x="50987" y="71466"/>
                    </a:cubicBezTo>
                    <a:cubicBezTo>
                      <a:pt x="51662" y="66069"/>
                      <a:pt x="48963" y="62021"/>
                      <a:pt x="44241" y="59323"/>
                    </a:cubicBezTo>
                    <a:cubicBezTo>
                      <a:pt x="38169" y="55275"/>
                      <a:pt x="30748" y="53926"/>
                      <a:pt x="24001" y="51902"/>
                    </a:cubicBezTo>
                    <a:cubicBezTo>
                      <a:pt x="8485" y="46505"/>
                      <a:pt x="2413" y="39758"/>
                      <a:pt x="3762" y="27615"/>
                    </a:cubicBezTo>
                    <a:cubicBezTo>
                      <a:pt x="5112" y="14797"/>
                      <a:pt x="13882" y="6701"/>
                      <a:pt x="28724" y="4003"/>
                    </a:cubicBezTo>
                    <a:cubicBezTo>
                      <a:pt x="38844" y="2653"/>
                      <a:pt x="48963" y="4677"/>
                      <a:pt x="59083" y="8050"/>
                    </a:cubicBezTo>
                    <a:cubicBezTo>
                      <a:pt x="62456" y="9400"/>
                      <a:pt x="64480" y="21543"/>
                      <a:pt x="61781" y="23567"/>
                    </a:cubicBezTo>
                    <a:cubicBezTo>
                      <a:pt x="60432" y="24916"/>
                      <a:pt x="59083" y="23567"/>
                      <a:pt x="57059" y="22892"/>
                    </a:cubicBezTo>
                    <a:cubicBezTo>
                      <a:pt x="50312" y="20868"/>
                      <a:pt x="43566" y="18170"/>
                      <a:pt x="36145" y="18170"/>
                    </a:cubicBezTo>
                    <a:cubicBezTo>
                      <a:pt x="32097" y="18170"/>
                      <a:pt x="28049" y="18845"/>
                      <a:pt x="24676" y="20868"/>
                    </a:cubicBezTo>
                    <a:cubicBezTo>
                      <a:pt x="17930" y="24916"/>
                      <a:pt x="17930" y="31663"/>
                      <a:pt x="24001" y="35710"/>
                    </a:cubicBezTo>
                    <a:cubicBezTo>
                      <a:pt x="28724" y="38409"/>
                      <a:pt x="34121" y="39758"/>
                      <a:pt x="38844" y="41108"/>
                    </a:cubicBezTo>
                    <a:cubicBezTo>
                      <a:pt x="44241" y="43131"/>
                      <a:pt x="49638" y="45155"/>
                      <a:pt x="54360" y="47179"/>
                    </a:cubicBezTo>
                    <a:cubicBezTo>
                      <a:pt x="64480" y="51902"/>
                      <a:pt x="68528" y="60672"/>
                      <a:pt x="67853" y="70792"/>
                    </a:cubicBezTo>
                    <a:cubicBezTo>
                      <a:pt x="67178" y="81586"/>
                      <a:pt x="61106" y="88332"/>
                      <a:pt x="50312" y="91705"/>
                    </a:cubicBezTo>
                    <a:cubicBezTo>
                      <a:pt x="44915" y="94404"/>
                      <a:pt x="38844" y="95079"/>
                      <a:pt x="33446" y="94404"/>
                    </a:cubicBezTo>
                    <a:close/>
                  </a:path>
                </a:pathLst>
              </a:custGeom>
              <a:solidFill>
                <a:srgbClr val="0A0A0A"/>
              </a:solidFill>
              <a:ln w="6739" cap="flat">
                <a:noFill/>
                <a:prstDash val="solid"/>
                <a:miter/>
              </a:ln>
            </p:spPr>
            <p:txBody>
              <a:bodyPr rtlCol="0" anchor="ctr"/>
              <a:lstStyle/>
              <a:p>
                <a:endParaRPr lang="fr-FR"/>
              </a:p>
            </p:txBody>
          </p:sp>
          <p:sp>
            <p:nvSpPr>
              <p:cNvPr id="141" name="Forme libre : forme 47">
                <a:extLst>
                  <a:ext uri="{FF2B5EF4-FFF2-40B4-BE49-F238E27FC236}">
                    <a16:creationId xmlns="" xmlns:a16="http://schemas.microsoft.com/office/drawing/2014/main" id="{AD2F3A8C-1D27-EA4F-8E34-E784A3C4D8B3}"/>
                  </a:ext>
                </a:extLst>
              </p:cNvPr>
              <p:cNvSpPr/>
              <p:nvPr/>
            </p:nvSpPr>
            <p:spPr>
              <a:xfrm>
                <a:off x="3534269" y="5268623"/>
                <a:ext cx="96152" cy="122375"/>
              </a:xfrm>
              <a:custGeom>
                <a:avLst/>
                <a:gdLst>
                  <a:gd name="connsiteX0" fmla="*/ 76705 w 74209"/>
                  <a:gd name="connsiteY0" fmla="*/ 37312 h 94449"/>
                  <a:gd name="connsiteX1" fmla="*/ 75356 w 74209"/>
                  <a:gd name="connsiteY1" fmla="*/ 66996 h 94449"/>
                  <a:gd name="connsiteX2" fmla="*/ 42299 w 74209"/>
                  <a:gd name="connsiteY2" fmla="*/ 93307 h 94449"/>
                  <a:gd name="connsiteX3" fmla="*/ 5868 w 74209"/>
                  <a:gd name="connsiteY3" fmla="*/ 68345 h 94449"/>
                  <a:gd name="connsiteX4" fmla="*/ 3844 w 74209"/>
                  <a:gd name="connsiteY4" fmla="*/ 7628 h 94449"/>
                  <a:gd name="connsiteX5" fmla="*/ 13289 w 74209"/>
                  <a:gd name="connsiteY5" fmla="*/ 4255 h 94449"/>
                  <a:gd name="connsiteX6" fmla="*/ 18012 w 74209"/>
                  <a:gd name="connsiteY6" fmla="*/ 8977 h 94449"/>
                  <a:gd name="connsiteX7" fmla="*/ 18012 w 74209"/>
                  <a:gd name="connsiteY7" fmla="*/ 48106 h 94449"/>
                  <a:gd name="connsiteX8" fmla="*/ 20036 w 74209"/>
                  <a:gd name="connsiteY8" fmla="*/ 65646 h 94449"/>
                  <a:gd name="connsiteX9" fmla="*/ 38926 w 74209"/>
                  <a:gd name="connsiteY9" fmla="*/ 78465 h 94449"/>
                  <a:gd name="connsiteX10" fmla="*/ 57815 w 74209"/>
                  <a:gd name="connsiteY10" fmla="*/ 65646 h 94449"/>
                  <a:gd name="connsiteX11" fmla="*/ 59839 w 74209"/>
                  <a:gd name="connsiteY11" fmla="*/ 48106 h 94449"/>
                  <a:gd name="connsiteX12" fmla="*/ 59839 w 74209"/>
                  <a:gd name="connsiteY12" fmla="*/ 11676 h 94449"/>
                  <a:gd name="connsiteX13" fmla="*/ 67260 w 74209"/>
                  <a:gd name="connsiteY13" fmla="*/ 3580 h 94449"/>
                  <a:gd name="connsiteX14" fmla="*/ 74681 w 74209"/>
                  <a:gd name="connsiteY14" fmla="*/ 11676 h 94449"/>
                  <a:gd name="connsiteX15" fmla="*/ 76705 w 74209"/>
                  <a:gd name="connsiteY15" fmla="*/ 37312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209" h="94449">
                    <a:moveTo>
                      <a:pt x="76705" y="37312"/>
                    </a:moveTo>
                    <a:cubicBezTo>
                      <a:pt x="76031" y="44733"/>
                      <a:pt x="78054" y="56202"/>
                      <a:pt x="75356" y="66996"/>
                    </a:cubicBezTo>
                    <a:cubicBezTo>
                      <a:pt x="71983" y="83187"/>
                      <a:pt x="59839" y="92632"/>
                      <a:pt x="42299" y="93307"/>
                    </a:cubicBezTo>
                    <a:cubicBezTo>
                      <a:pt x="22734" y="93981"/>
                      <a:pt x="9242" y="85211"/>
                      <a:pt x="5868" y="68345"/>
                    </a:cubicBezTo>
                    <a:cubicBezTo>
                      <a:pt x="1821" y="48106"/>
                      <a:pt x="4519" y="27867"/>
                      <a:pt x="3844" y="7628"/>
                    </a:cubicBezTo>
                    <a:cubicBezTo>
                      <a:pt x="3844" y="881"/>
                      <a:pt x="9916" y="5604"/>
                      <a:pt x="13289" y="4255"/>
                    </a:cubicBezTo>
                    <a:cubicBezTo>
                      <a:pt x="17337" y="2905"/>
                      <a:pt x="18012" y="5604"/>
                      <a:pt x="18012" y="8977"/>
                    </a:cubicBezTo>
                    <a:cubicBezTo>
                      <a:pt x="18012" y="21795"/>
                      <a:pt x="18012" y="34613"/>
                      <a:pt x="18012" y="48106"/>
                    </a:cubicBezTo>
                    <a:cubicBezTo>
                      <a:pt x="18012" y="54178"/>
                      <a:pt x="18686" y="60249"/>
                      <a:pt x="20036" y="65646"/>
                    </a:cubicBezTo>
                    <a:cubicBezTo>
                      <a:pt x="23409" y="74417"/>
                      <a:pt x="29481" y="78465"/>
                      <a:pt x="38926" y="78465"/>
                    </a:cubicBezTo>
                    <a:cubicBezTo>
                      <a:pt x="49045" y="78465"/>
                      <a:pt x="55117" y="74417"/>
                      <a:pt x="57815" y="65646"/>
                    </a:cubicBezTo>
                    <a:cubicBezTo>
                      <a:pt x="59839" y="60249"/>
                      <a:pt x="59839" y="54178"/>
                      <a:pt x="59839" y="48106"/>
                    </a:cubicBezTo>
                    <a:cubicBezTo>
                      <a:pt x="59839" y="35962"/>
                      <a:pt x="59839" y="23819"/>
                      <a:pt x="59839" y="11676"/>
                    </a:cubicBezTo>
                    <a:cubicBezTo>
                      <a:pt x="59839" y="6278"/>
                      <a:pt x="60514" y="3580"/>
                      <a:pt x="67260" y="3580"/>
                    </a:cubicBezTo>
                    <a:cubicBezTo>
                      <a:pt x="74007" y="3580"/>
                      <a:pt x="75356" y="5604"/>
                      <a:pt x="74681" y="11676"/>
                    </a:cubicBezTo>
                    <a:cubicBezTo>
                      <a:pt x="76031" y="19097"/>
                      <a:pt x="76705" y="26518"/>
                      <a:pt x="76705" y="37312"/>
                    </a:cubicBezTo>
                    <a:close/>
                  </a:path>
                </a:pathLst>
              </a:custGeom>
              <a:solidFill>
                <a:srgbClr val="0A0A0A"/>
              </a:solidFill>
              <a:ln w="6739" cap="flat">
                <a:noFill/>
                <a:prstDash val="solid"/>
                <a:miter/>
              </a:ln>
            </p:spPr>
            <p:txBody>
              <a:bodyPr rtlCol="0" anchor="ctr"/>
              <a:lstStyle/>
              <a:p>
                <a:endParaRPr lang="fr-FR"/>
              </a:p>
            </p:txBody>
          </p:sp>
          <p:sp>
            <p:nvSpPr>
              <p:cNvPr id="142" name="Forme libre : forme 48">
                <a:extLst>
                  <a:ext uri="{FF2B5EF4-FFF2-40B4-BE49-F238E27FC236}">
                    <a16:creationId xmlns="" xmlns:a16="http://schemas.microsoft.com/office/drawing/2014/main" id="{BF30D0DD-ECBD-6843-B343-EA54BDFF4BEC}"/>
                  </a:ext>
                </a:extLst>
              </p:cNvPr>
              <p:cNvSpPr/>
              <p:nvPr/>
            </p:nvSpPr>
            <p:spPr>
              <a:xfrm>
                <a:off x="2227815" y="5274743"/>
                <a:ext cx="78670" cy="122375"/>
              </a:xfrm>
              <a:custGeom>
                <a:avLst/>
                <a:gdLst>
                  <a:gd name="connsiteX0" fmla="*/ 3580 w 60717"/>
                  <a:gd name="connsiteY0" fmla="*/ 47431 h 94449"/>
                  <a:gd name="connsiteX1" fmla="*/ 3580 w 60717"/>
                  <a:gd name="connsiteY1" fmla="*/ 10326 h 94449"/>
                  <a:gd name="connsiteX2" fmla="*/ 9652 w 60717"/>
                  <a:gd name="connsiteY2" fmla="*/ 3580 h 94449"/>
                  <a:gd name="connsiteX3" fmla="*/ 53503 w 60717"/>
                  <a:gd name="connsiteY3" fmla="*/ 3580 h 94449"/>
                  <a:gd name="connsiteX4" fmla="*/ 58900 w 60717"/>
                  <a:gd name="connsiteY4" fmla="*/ 10326 h 94449"/>
                  <a:gd name="connsiteX5" fmla="*/ 53503 w 60717"/>
                  <a:gd name="connsiteY5" fmla="*/ 18422 h 94449"/>
                  <a:gd name="connsiteX6" fmla="*/ 25168 w 60717"/>
                  <a:gd name="connsiteY6" fmla="*/ 18422 h 94449"/>
                  <a:gd name="connsiteX7" fmla="*/ 18422 w 60717"/>
                  <a:gd name="connsiteY7" fmla="*/ 24494 h 94449"/>
                  <a:gd name="connsiteX8" fmla="*/ 33264 w 60717"/>
                  <a:gd name="connsiteY8" fmla="*/ 39336 h 94449"/>
                  <a:gd name="connsiteX9" fmla="*/ 41360 w 60717"/>
                  <a:gd name="connsiteY9" fmla="*/ 39336 h 94449"/>
                  <a:gd name="connsiteX10" fmla="*/ 50130 w 60717"/>
                  <a:gd name="connsiteY10" fmla="*/ 48106 h 94449"/>
                  <a:gd name="connsiteX11" fmla="*/ 44058 w 60717"/>
                  <a:gd name="connsiteY11" fmla="*/ 54178 h 94449"/>
                  <a:gd name="connsiteX12" fmla="*/ 33264 w 60717"/>
                  <a:gd name="connsiteY12" fmla="*/ 54178 h 94449"/>
                  <a:gd name="connsiteX13" fmla="*/ 19771 w 60717"/>
                  <a:gd name="connsiteY13" fmla="*/ 55527 h 94449"/>
                  <a:gd name="connsiteX14" fmla="*/ 18422 w 60717"/>
                  <a:gd name="connsiteY14" fmla="*/ 73742 h 94449"/>
                  <a:gd name="connsiteX15" fmla="*/ 23819 w 60717"/>
                  <a:gd name="connsiteY15" fmla="*/ 77115 h 94449"/>
                  <a:gd name="connsiteX16" fmla="*/ 54852 w 60717"/>
                  <a:gd name="connsiteY16" fmla="*/ 77115 h 94449"/>
                  <a:gd name="connsiteX17" fmla="*/ 60249 w 60717"/>
                  <a:gd name="connsiteY17" fmla="*/ 83862 h 94449"/>
                  <a:gd name="connsiteX18" fmla="*/ 54852 w 60717"/>
                  <a:gd name="connsiteY18" fmla="*/ 91957 h 94449"/>
                  <a:gd name="connsiteX19" fmla="*/ 9652 w 60717"/>
                  <a:gd name="connsiteY19" fmla="*/ 91957 h 94449"/>
                  <a:gd name="connsiteX20" fmla="*/ 4255 w 60717"/>
                  <a:gd name="connsiteY20" fmla="*/ 85886 h 94449"/>
                  <a:gd name="connsiteX21" fmla="*/ 3580 w 60717"/>
                  <a:gd name="connsiteY21" fmla="*/ 47431 h 94449"/>
                  <a:gd name="connsiteX22" fmla="*/ 3580 w 60717"/>
                  <a:gd name="connsiteY22" fmla="*/ 47431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0717" h="94449">
                    <a:moveTo>
                      <a:pt x="3580" y="47431"/>
                    </a:moveTo>
                    <a:cubicBezTo>
                      <a:pt x="3580" y="35288"/>
                      <a:pt x="3580" y="22470"/>
                      <a:pt x="3580" y="10326"/>
                    </a:cubicBezTo>
                    <a:cubicBezTo>
                      <a:pt x="3580" y="5604"/>
                      <a:pt x="4255" y="3580"/>
                      <a:pt x="9652" y="3580"/>
                    </a:cubicBezTo>
                    <a:cubicBezTo>
                      <a:pt x="24494" y="4255"/>
                      <a:pt x="38661" y="3580"/>
                      <a:pt x="53503" y="3580"/>
                    </a:cubicBezTo>
                    <a:cubicBezTo>
                      <a:pt x="59575" y="3580"/>
                      <a:pt x="58900" y="6953"/>
                      <a:pt x="58900" y="10326"/>
                    </a:cubicBezTo>
                    <a:cubicBezTo>
                      <a:pt x="58900" y="14374"/>
                      <a:pt x="60249" y="18422"/>
                      <a:pt x="53503" y="18422"/>
                    </a:cubicBezTo>
                    <a:cubicBezTo>
                      <a:pt x="44058" y="17747"/>
                      <a:pt x="34613" y="18422"/>
                      <a:pt x="25168" y="18422"/>
                    </a:cubicBezTo>
                    <a:cubicBezTo>
                      <a:pt x="20446" y="18422"/>
                      <a:pt x="18422" y="19097"/>
                      <a:pt x="18422" y="24494"/>
                    </a:cubicBezTo>
                    <a:cubicBezTo>
                      <a:pt x="18422" y="39336"/>
                      <a:pt x="18422" y="39336"/>
                      <a:pt x="33264" y="39336"/>
                    </a:cubicBezTo>
                    <a:cubicBezTo>
                      <a:pt x="35962" y="39336"/>
                      <a:pt x="38661" y="40010"/>
                      <a:pt x="41360" y="39336"/>
                    </a:cubicBezTo>
                    <a:cubicBezTo>
                      <a:pt x="48781" y="37986"/>
                      <a:pt x="50804" y="41360"/>
                      <a:pt x="50130" y="48106"/>
                    </a:cubicBezTo>
                    <a:cubicBezTo>
                      <a:pt x="49455" y="52154"/>
                      <a:pt x="48781" y="54852"/>
                      <a:pt x="44058" y="54178"/>
                    </a:cubicBezTo>
                    <a:cubicBezTo>
                      <a:pt x="40685" y="54178"/>
                      <a:pt x="37312" y="54178"/>
                      <a:pt x="33264" y="54178"/>
                    </a:cubicBezTo>
                    <a:cubicBezTo>
                      <a:pt x="28541" y="54178"/>
                      <a:pt x="21120" y="52154"/>
                      <a:pt x="19771" y="55527"/>
                    </a:cubicBezTo>
                    <a:cubicBezTo>
                      <a:pt x="17073" y="60924"/>
                      <a:pt x="19097" y="67670"/>
                      <a:pt x="18422" y="73742"/>
                    </a:cubicBezTo>
                    <a:cubicBezTo>
                      <a:pt x="18422" y="77790"/>
                      <a:pt x="21120" y="77115"/>
                      <a:pt x="23819" y="77115"/>
                    </a:cubicBezTo>
                    <a:cubicBezTo>
                      <a:pt x="33939" y="77115"/>
                      <a:pt x="44058" y="77115"/>
                      <a:pt x="54852" y="77115"/>
                    </a:cubicBezTo>
                    <a:cubicBezTo>
                      <a:pt x="60924" y="77115"/>
                      <a:pt x="60249" y="80488"/>
                      <a:pt x="60249" y="83862"/>
                    </a:cubicBezTo>
                    <a:cubicBezTo>
                      <a:pt x="60249" y="87909"/>
                      <a:pt x="61599" y="91957"/>
                      <a:pt x="54852" y="91957"/>
                    </a:cubicBezTo>
                    <a:cubicBezTo>
                      <a:pt x="40010" y="91283"/>
                      <a:pt x="24494" y="91957"/>
                      <a:pt x="9652" y="91957"/>
                    </a:cubicBezTo>
                    <a:cubicBezTo>
                      <a:pt x="4929" y="91957"/>
                      <a:pt x="4255" y="89933"/>
                      <a:pt x="4255" y="85886"/>
                    </a:cubicBezTo>
                    <a:cubicBezTo>
                      <a:pt x="3580" y="73067"/>
                      <a:pt x="3580" y="60249"/>
                      <a:pt x="3580" y="47431"/>
                    </a:cubicBezTo>
                    <a:cubicBezTo>
                      <a:pt x="3580" y="47431"/>
                      <a:pt x="3580" y="47431"/>
                      <a:pt x="3580" y="47431"/>
                    </a:cubicBezTo>
                    <a:close/>
                  </a:path>
                </a:pathLst>
              </a:custGeom>
              <a:solidFill>
                <a:srgbClr val="080808"/>
              </a:solidFill>
              <a:ln w="6739" cap="flat">
                <a:noFill/>
                <a:prstDash val="solid"/>
                <a:miter/>
              </a:ln>
            </p:spPr>
            <p:txBody>
              <a:bodyPr rtlCol="0" anchor="ctr"/>
              <a:lstStyle/>
              <a:p>
                <a:endParaRPr lang="fr-FR"/>
              </a:p>
            </p:txBody>
          </p:sp>
          <p:sp>
            <p:nvSpPr>
              <p:cNvPr id="143" name="Forme libre : forme 49">
                <a:extLst>
                  <a:ext uri="{FF2B5EF4-FFF2-40B4-BE49-F238E27FC236}">
                    <a16:creationId xmlns="" xmlns:a16="http://schemas.microsoft.com/office/drawing/2014/main" id="{3662919A-D12C-A04C-802F-16C35CAEEDD1}"/>
                  </a:ext>
                </a:extLst>
              </p:cNvPr>
              <p:cNvSpPr/>
              <p:nvPr/>
            </p:nvSpPr>
            <p:spPr>
              <a:xfrm>
                <a:off x="4454178" y="5460928"/>
                <a:ext cx="78670" cy="122375"/>
              </a:xfrm>
              <a:custGeom>
                <a:avLst/>
                <a:gdLst>
                  <a:gd name="connsiteX0" fmla="*/ 3580 w 60717"/>
                  <a:gd name="connsiteY0" fmla="*/ 46757 h 94449"/>
                  <a:gd name="connsiteX1" fmla="*/ 3580 w 60717"/>
                  <a:gd name="connsiteY1" fmla="*/ 8977 h 94449"/>
                  <a:gd name="connsiteX2" fmla="*/ 8977 w 60717"/>
                  <a:gd name="connsiteY2" fmla="*/ 3580 h 94449"/>
                  <a:gd name="connsiteX3" fmla="*/ 53503 w 60717"/>
                  <a:gd name="connsiteY3" fmla="*/ 3580 h 94449"/>
                  <a:gd name="connsiteX4" fmla="*/ 58900 w 60717"/>
                  <a:gd name="connsiteY4" fmla="*/ 11001 h 94449"/>
                  <a:gd name="connsiteX5" fmla="*/ 52828 w 60717"/>
                  <a:gd name="connsiteY5" fmla="*/ 18422 h 94449"/>
                  <a:gd name="connsiteX6" fmla="*/ 24494 w 60717"/>
                  <a:gd name="connsiteY6" fmla="*/ 18422 h 94449"/>
                  <a:gd name="connsiteX7" fmla="*/ 18422 w 60717"/>
                  <a:gd name="connsiteY7" fmla="*/ 23819 h 94449"/>
                  <a:gd name="connsiteX8" fmla="*/ 33264 w 60717"/>
                  <a:gd name="connsiteY8" fmla="*/ 39336 h 94449"/>
                  <a:gd name="connsiteX9" fmla="*/ 41360 w 60717"/>
                  <a:gd name="connsiteY9" fmla="*/ 39336 h 94449"/>
                  <a:gd name="connsiteX10" fmla="*/ 50130 w 60717"/>
                  <a:gd name="connsiteY10" fmla="*/ 48106 h 94449"/>
                  <a:gd name="connsiteX11" fmla="*/ 44058 w 60717"/>
                  <a:gd name="connsiteY11" fmla="*/ 54178 h 94449"/>
                  <a:gd name="connsiteX12" fmla="*/ 23819 w 60717"/>
                  <a:gd name="connsiteY12" fmla="*/ 54178 h 94449"/>
                  <a:gd name="connsiteX13" fmla="*/ 18422 w 60717"/>
                  <a:gd name="connsiteY13" fmla="*/ 59575 h 94449"/>
                  <a:gd name="connsiteX14" fmla="*/ 34613 w 60717"/>
                  <a:gd name="connsiteY14" fmla="*/ 76441 h 94449"/>
                  <a:gd name="connsiteX15" fmla="*/ 52154 w 60717"/>
                  <a:gd name="connsiteY15" fmla="*/ 76441 h 94449"/>
                  <a:gd name="connsiteX16" fmla="*/ 60249 w 60717"/>
                  <a:gd name="connsiteY16" fmla="*/ 83862 h 94449"/>
                  <a:gd name="connsiteX17" fmla="*/ 52828 w 60717"/>
                  <a:gd name="connsiteY17" fmla="*/ 91283 h 94449"/>
                  <a:gd name="connsiteX18" fmla="*/ 10326 w 60717"/>
                  <a:gd name="connsiteY18" fmla="*/ 91283 h 94449"/>
                  <a:gd name="connsiteX19" fmla="*/ 3580 w 60717"/>
                  <a:gd name="connsiteY19" fmla="*/ 85211 h 94449"/>
                  <a:gd name="connsiteX20" fmla="*/ 3580 w 60717"/>
                  <a:gd name="connsiteY20" fmla="*/ 46757 h 94449"/>
                  <a:gd name="connsiteX21" fmla="*/ 3580 w 60717"/>
                  <a:gd name="connsiteY21" fmla="*/ 46757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717" h="94449">
                    <a:moveTo>
                      <a:pt x="3580" y="46757"/>
                    </a:moveTo>
                    <a:cubicBezTo>
                      <a:pt x="3580" y="33939"/>
                      <a:pt x="3580" y="21120"/>
                      <a:pt x="3580" y="8977"/>
                    </a:cubicBezTo>
                    <a:cubicBezTo>
                      <a:pt x="3580" y="4929"/>
                      <a:pt x="4255" y="3580"/>
                      <a:pt x="8977" y="3580"/>
                    </a:cubicBezTo>
                    <a:cubicBezTo>
                      <a:pt x="23819" y="3580"/>
                      <a:pt x="38661" y="4254"/>
                      <a:pt x="53503" y="3580"/>
                    </a:cubicBezTo>
                    <a:cubicBezTo>
                      <a:pt x="60249" y="3580"/>
                      <a:pt x="58900" y="7628"/>
                      <a:pt x="58900" y="11001"/>
                    </a:cubicBezTo>
                    <a:cubicBezTo>
                      <a:pt x="58900" y="15049"/>
                      <a:pt x="59575" y="18422"/>
                      <a:pt x="52828" y="18422"/>
                    </a:cubicBezTo>
                    <a:cubicBezTo>
                      <a:pt x="43383" y="17747"/>
                      <a:pt x="33939" y="18422"/>
                      <a:pt x="24494" y="18422"/>
                    </a:cubicBezTo>
                    <a:cubicBezTo>
                      <a:pt x="19771" y="18422"/>
                      <a:pt x="18422" y="19096"/>
                      <a:pt x="18422" y="23819"/>
                    </a:cubicBezTo>
                    <a:cubicBezTo>
                      <a:pt x="18422" y="39336"/>
                      <a:pt x="17747" y="39336"/>
                      <a:pt x="33264" y="39336"/>
                    </a:cubicBezTo>
                    <a:cubicBezTo>
                      <a:pt x="35963" y="39336"/>
                      <a:pt x="38661" y="40010"/>
                      <a:pt x="41360" y="39336"/>
                    </a:cubicBezTo>
                    <a:cubicBezTo>
                      <a:pt x="48781" y="37986"/>
                      <a:pt x="50130" y="41359"/>
                      <a:pt x="50130" y="48106"/>
                    </a:cubicBezTo>
                    <a:cubicBezTo>
                      <a:pt x="50130" y="52828"/>
                      <a:pt x="48781" y="54178"/>
                      <a:pt x="44058" y="54178"/>
                    </a:cubicBezTo>
                    <a:cubicBezTo>
                      <a:pt x="37312" y="53503"/>
                      <a:pt x="30565" y="54178"/>
                      <a:pt x="23819" y="54178"/>
                    </a:cubicBezTo>
                    <a:cubicBezTo>
                      <a:pt x="19097" y="54178"/>
                      <a:pt x="18422" y="55527"/>
                      <a:pt x="18422" y="59575"/>
                    </a:cubicBezTo>
                    <a:cubicBezTo>
                      <a:pt x="17747" y="76441"/>
                      <a:pt x="17747" y="76441"/>
                      <a:pt x="34613" y="76441"/>
                    </a:cubicBezTo>
                    <a:cubicBezTo>
                      <a:pt x="40685" y="76441"/>
                      <a:pt x="46757" y="77115"/>
                      <a:pt x="52154" y="76441"/>
                    </a:cubicBezTo>
                    <a:cubicBezTo>
                      <a:pt x="58225" y="75766"/>
                      <a:pt x="60249" y="77115"/>
                      <a:pt x="60249" y="83862"/>
                    </a:cubicBezTo>
                    <a:cubicBezTo>
                      <a:pt x="60249" y="89933"/>
                      <a:pt x="58900" y="91957"/>
                      <a:pt x="52828" y="91283"/>
                    </a:cubicBezTo>
                    <a:cubicBezTo>
                      <a:pt x="38661" y="90608"/>
                      <a:pt x="24494" y="91283"/>
                      <a:pt x="10326" y="91283"/>
                    </a:cubicBezTo>
                    <a:cubicBezTo>
                      <a:pt x="5604" y="91283"/>
                      <a:pt x="3580" y="90608"/>
                      <a:pt x="3580" y="85211"/>
                    </a:cubicBezTo>
                    <a:cubicBezTo>
                      <a:pt x="4255" y="71718"/>
                      <a:pt x="3580" y="59575"/>
                      <a:pt x="3580" y="46757"/>
                    </a:cubicBezTo>
                    <a:cubicBezTo>
                      <a:pt x="3580" y="46757"/>
                      <a:pt x="3580" y="46757"/>
                      <a:pt x="3580" y="46757"/>
                    </a:cubicBezTo>
                    <a:close/>
                  </a:path>
                </a:pathLst>
              </a:custGeom>
              <a:solidFill>
                <a:srgbClr val="060606"/>
              </a:solidFill>
              <a:ln w="6739" cap="flat">
                <a:noFill/>
                <a:prstDash val="solid"/>
                <a:miter/>
              </a:ln>
            </p:spPr>
            <p:txBody>
              <a:bodyPr rtlCol="0" anchor="ctr"/>
              <a:lstStyle/>
              <a:p>
                <a:endParaRPr lang="fr-FR"/>
              </a:p>
            </p:txBody>
          </p:sp>
          <p:sp>
            <p:nvSpPr>
              <p:cNvPr id="144" name="Forme libre : forme 52">
                <a:extLst>
                  <a:ext uri="{FF2B5EF4-FFF2-40B4-BE49-F238E27FC236}">
                    <a16:creationId xmlns="" xmlns:a16="http://schemas.microsoft.com/office/drawing/2014/main" id="{9BEFD2BC-1AE3-2B41-97E2-5EB9C0184E28}"/>
                  </a:ext>
                </a:extLst>
              </p:cNvPr>
              <p:cNvSpPr/>
              <p:nvPr/>
            </p:nvSpPr>
            <p:spPr>
              <a:xfrm>
                <a:off x="2180446" y="5471418"/>
                <a:ext cx="104893" cy="122375"/>
              </a:xfrm>
              <a:custGeom>
                <a:avLst/>
                <a:gdLst>
                  <a:gd name="connsiteX0" fmla="*/ 9780 w 80956"/>
                  <a:gd name="connsiteY0" fmla="*/ 90608 h 94449"/>
                  <a:gd name="connsiteX1" fmla="*/ 5058 w 80956"/>
                  <a:gd name="connsiteY1" fmla="*/ 83187 h 94449"/>
                  <a:gd name="connsiteX2" fmla="*/ 30694 w 80956"/>
                  <a:gd name="connsiteY2" fmla="*/ 9652 h 94449"/>
                  <a:gd name="connsiteX3" fmla="*/ 40814 w 80956"/>
                  <a:gd name="connsiteY3" fmla="*/ 3580 h 94449"/>
                  <a:gd name="connsiteX4" fmla="*/ 50259 w 80956"/>
                  <a:gd name="connsiteY4" fmla="*/ 9652 h 94449"/>
                  <a:gd name="connsiteX5" fmla="*/ 76569 w 80956"/>
                  <a:gd name="connsiteY5" fmla="*/ 83187 h 94449"/>
                  <a:gd name="connsiteX6" fmla="*/ 76569 w 80956"/>
                  <a:gd name="connsiteY6" fmla="*/ 90608 h 94449"/>
                  <a:gd name="connsiteX7" fmla="*/ 63077 w 80956"/>
                  <a:gd name="connsiteY7" fmla="*/ 88584 h 94449"/>
                  <a:gd name="connsiteX8" fmla="*/ 62402 w 80956"/>
                  <a:gd name="connsiteY8" fmla="*/ 86560 h 94449"/>
                  <a:gd name="connsiteX9" fmla="*/ 54981 w 80956"/>
                  <a:gd name="connsiteY9" fmla="*/ 71044 h 94449"/>
                  <a:gd name="connsiteX10" fmla="*/ 27996 w 80956"/>
                  <a:gd name="connsiteY10" fmla="*/ 70369 h 94449"/>
                  <a:gd name="connsiteX11" fmla="*/ 24623 w 80956"/>
                  <a:gd name="connsiteY11" fmla="*/ 74417 h 94449"/>
                  <a:gd name="connsiteX12" fmla="*/ 20575 w 80956"/>
                  <a:gd name="connsiteY12" fmla="*/ 85211 h 94449"/>
                  <a:gd name="connsiteX13" fmla="*/ 9780 w 80956"/>
                  <a:gd name="connsiteY13" fmla="*/ 90608 h 94449"/>
                  <a:gd name="connsiteX14" fmla="*/ 40139 w 80956"/>
                  <a:gd name="connsiteY14" fmla="*/ 54852 h 94449"/>
                  <a:gd name="connsiteX15" fmla="*/ 47560 w 80956"/>
                  <a:gd name="connsiteY15" fmla="*/ 44733 h 94449"/>
                  <a:gd name="connsiteX16" fmla="*/ 42838 w 80956"/>
                  <a:gd name="connsiteY16" fmla="*/ 31240 h 94449"/>
                  <a:gd name="connsiteX17" fmla="*/ 40814 w 80956"/>
                  <a:gd name="connsiteY17" fmla="*/ 28541 h 94449"/>
                  <a:gd name="connsiteX18" fmla="*/ 38790 w 80956"/>
                  <a:gd name="connsiteY18" fmla="*/ 31915 h 94449"/>
                  <a:gd name="connsiteX19" fmla="*/ 34067 w 80956"/>
                  <a:gd name="connsiteY19" fmla="*/ 46082 h 94449"/>
                  <a:gd name="connsiteX20" fmla="*/ 40139 w 80956"/>
                  <a:gd name="connsiteY20" fmla="*/ 54852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956" h="94449">
                    <a:moveTo>
                      <a:pt x="9780" y="90608"/>
                    </a:moveTo>
                    <a:cubicBezTo>
                      <a:pt x="3034" y="91957"/>
                      <a:pt x="2359" y="89259"/>
                      <a:pt x="5058" y="83187"/>
                    </a:cubicBezTo>
                    <a:cubicBezTo>
                      <a:pt x="13828" y="58900"/>
                      <a:pt x="22599" y="33939"/>
                      <a:pt x="30694" y="9652"/>
                    </a:cubicBezTo>
                    <a:cubicBezTo>
                      <a:pt x="32718" y="4254"/>
                      <a:pt x="36091" y="3580"/>
                      <a:pt x="40814" y="3580"/>
                    </a:cubicBezTo>
                    <a:cubicBezTo>
                      <a:pt x="46211" y="3580"/>
                      <a:pt x="48235" y="4929"/>
                      <a:pt x="50259" y="9652"/>
                    </a:cubicBezTo>
                    <a:cubicBezTo>
                      <a:pt x="59029" y="34613"/>
                      <a:pt x="67799" y="58900"/>
                      <a:pt x="76569" y="83187"/>
                    </a:cubicBezTo>
                    <a:cubicBezTo>
                      <a:pt x="77244" y="85211"/>
                      <a:pt x="80617" y="89259"/>
                      <a:pt x="76569" y="90608"/>
                    </a:cubicBezTo>
                    <a:cubicBezTo>
                      <a:pt x="72522" y="91283"/>
                      <a:pt x="67125" y="93307"/>
                      <a:pt x="63077" y="88584"/>
                    </a:cubicBezTo>
                    <a:cubicBezTo>
                      <a:pt x="62402" y="87909"/>
                      <a:pt x="62402" y="87235"/>
                      <a:pt x="62402" y="86560"/>
                    </a:cubicBezTo>
                    <a:cubicBezTo>
                      <a:pt x="60378" y="81163"/>
                      <a:pt x="60378" y="72393"/>
                      <a:pt x="54981" y="71044"/>
                    </a:cubicBezTo>
                    <a:cubicBezTo>
                      <a:pt x="46211" y="69020"/>
                      <a:pt x="36766" y="70369"/>
                      <a:pt x="27996" y="70369"/>
                    </a:cubicBezTo>
                    <a:cubicBezTo>
                      <a:pt x="25297" y="70369"/>
                      <a:pt x="25297" y="72393"/>
                      <a:pt x="24623" y="74417"/>
                    </a:cubicBezTo>
                    <a:cubicBezTo>
                      <a:pt x="23273" y="77790"/>
                      <a:pt x="21924" y="81163"/>
                      <a:pt x="20575" y="85211"/>
                    </a:cubicBezTo>
                    <a:cubicBezTo>
                      <a:pt x="17876" y="90608"/>
                      <a:pt x="17876" y="90608"/>
                      <a:pt x="9780" y="90608"/>
                    </a:cubicBezTo>
                    <a:close/>
                    <a:moveTo>
                      <a:pt x="40139" y="54852"/>
                    </a:moveTo>
                    <a:cubicBezTo>
                      <a:pt x="50933" y="54852"/>
                      <a:pt x="50933" y="54852"/>
                      <a:pt x="47560" y="44733"/>
                    </a:cubicBezTo>
                    <a:cubicBezTo>
                      <a:pt x="46211" y="40010"/>
                      <a:pt x="44187" y="35962"/>
                      <a:pt x="42838" y="31240"/>
                    </a:cubicBezTo>
                    <a:cubicBezTo>
                      <a:pt x="42163" y="29891"/>
                      <a:pt x="42838" y="28541"/>
                      <a:pt x="40814" y="28541"/>
                    </a:cubicBezTo>
                    <a:cubicBezTo>
                      <a:pt x="38790" y="28541"/>
                      <a:pt x="39464" y="30565"/>
                      <a:pt x="38790" y="31915"/>
                    </a:cubicBezTo>
                    <a:cubicBezTo>
                      <a:pt x="36766" y="36637"/>
                      <a:pt x="35417" y="41359"/>
                      <a:pt x="34067" y="46082"/>
                    </a:cubicBezTo>
                    <a:cubicBezTo>
                      <a:pt x="30020" y="54852"/>
                      <a:pt x="30020" y="54852"/>
                      <a:pt x="40139" y="54852"/>
                    </a:cubicBezTo>
                    <a:close/>
                  </a:path>
                </a:pathLst>
              </a:custGeom>
              <a:solidFill>
                <a:srgbClr val="0A0A0A"/>
              </a:solidFill>
              <a:ln w="6739" cap="flat">
                <a:noFill/>
                <a:prstDash val="solid"/>
                <a:miter/>
              </a:ln>
            </p:spPr>
            <p:txBody>
              <a:bodyPr rtlCol="0" anchor="ctr"/>
              <a:lstStyle/>
              <a:p>
                <a:endParaRPr lang="fr-FR"/>
              </a:p>
            </p:txBody>
          </p:sp>
          <p:sp>
            <p:nvSpPr>
              <p:cNvPr id="145" name="Forme libre : forme 54">
                <a:extLst>
                  <a:ext uri="{FF2B5EF4-FFF2-40B4-BE49-F238E27FC236}">
                    <a16:creationId xmlns="" xmlns:a16="http://schemas.microsoft.com/office/drawing/2014/main" id="{C0E653AE-FCE0-E241-A723-78773C1C5074}"/>
                  </a:ext>
                </a:extLst>
              </p:cNvPr>
              <p:cNvSpPr/>
              <p:nvPr/>
            </p:nvSpPr>
            <p:spPr>
              <a:xfrm>
                <a:off x="1979568" y="5276491"/>
                <a:ext cx="78670" cy="122375"/>
              </a:xfrm>
              <a:custGeom>
                <a:avLst/>
                <a:gdLst>
                  <a:gd name="connsiteX0" fmla="*/ 3580 w 60717"/>
                  <a:gd name="connsiteY0" fmla="*/ 46757 h 94449"/>
                  <a:gd name="connsiteX1" fmla="*/ 3580 w 60717"/>
                  <a:gd name="connsiteY1" fmla="*/ 8977 h 94449"/>
                  <a:gd name="connsiteX2" fmla="*/ 8977 w 60717"/>
                  <a:gd name="connsiteY2" fmla="*/ 3580 h 94449"/>
                  <a:gd name="connsiteX3" fmla="*/ 53503 w 60717"/>
                  <a:gd name="connsiteY3" fmla="*/ 3580 h 94449"/>
                  <a:gd name="connsiteX4" fmla="*/ 58900 w 60717"/>
                  <a:gd name="connsiteY4" fmla="*/ 11676 h 94449"/>
                  <a:gd name="connsiteX5" fmla="*/ 53503 w 60717"/>
                  <a:gd name="connsiteY5" fmla="*/ 18422 h 94449"/>
                  <a:gd name="connsiteX6" fmla="*/ 24494 w 60717"/>
                  <a:gd name="connsiteY6" fmla="*/ 18422 h 94449"/>
                  <a:gd name="connsiteX7" fmla="*/ 19097 w 60717"/>
                  <a:gd name="connsiteY7" fmla="*/ 23819 h 94449"/>
                  <a:gd name="connsiteX8" fmla="*/ 33939 w 60717"/>
                  <a:gd name="connsiteY8" fmla="*/ 39336 h 94449"/>
                  <a:gd name="connsiteX9" fmla="*/ 42034 w 60717"/>
                  <a:gd name="connsiteY9" fmla="*/ 39336 h 94449"/>
                  <a:gd name="connsiteX10" fmla="*/ 50804 w 60717"/>
                  <a:gd name="connsiteY10" fmla="*/ 48106 h 94449"/>
                  <a:gd name="connsiteX11" fmla="*/ 44733 w 60717"/>
                  <a:gd name="connsiteY11" fmla="*/ 53503 h 94449"/>
                  <a:gd name="connsiteX12" fmla="*/ 24494 w 60717"/>
                  <a:gd name="connsiteY12" fmla="*/ 53503 h 94449"/>
                  <a:gd name="connsiteX13" fmla="*/ 19771 w 60717"/>
                  <a:gd name="connsiteY13" fmla="*/ 58900 h 94449"/>
                  <a:gd name="connsiteX14" fmla="*/ 36637 w 60717"/>
                  <a:gd name="connsiteY14" fmla="*/ 76441 h 94449"/>
                  <a:gd name="connsiteX15" fmla="*/ 56876 w 60717"/>
                  <a:gd name="connsiteY15" fmla="*/ 76441 h 94449"/>
                  <a:gd name="connsiteX16" fmla="*/ 61599 w 60717"/>
                  <a:gd name="connsiteY16" fmla="*/ 84536 h 94449"/>
                  <a:gd name="connsiteX17" fmla="*/ 56876 w 60717"/>
                  <a:gd name="connsiteY17" fmla="*/ 91283 h 94449"/>
                  <a:gd name="connsiteX18" fmla="*/ 9652 w 60717"/>
                  <a:gd name="connsiteY18" fmla="*/ 91283 h 94449"/>
                  <a:gd name="connsiteX19" fmla="*/ 4929 w 60717"/>
                  <a:gd name="connsiteY19" fmla="*/ 85886 h 94449"/>
                  <a:gd name="connsiteX20" fmla="*/ 3580 w 60717"/>
                  <a:gd name="connsiteY20" fmla="*/ 46757 h 94449"/>
                  <a:gd name="connsiteX21" fmla="*/ 3580 w 60717"/>
                  <a:gd name="connsiteY21" fmla="*/ 46757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717" h="94449">
                    <a:moveTo>
                      <a:pt x="3580" y="46757"/>
                    </a:moveTo>
                    <a:cubicBezTo>
                      <a:pt x="3580" y="33939"/>
                      <a:pt x="3580" y="21120"/>
                      <a:pt x="3580" y="8977"/>
                    </a:cubicBezTo>
                    <a:cubicBezTo>
                      <a:pt x="3580" y="4929"/>
                      <a:pt x="4255" y="3580"/>
                      <a:pt x="8977" y="3580"/>
                    </a:cubicBezTo>
                    <a:cubicBezTo>
                      <a:pt x="23819" y="3580"/>
                      <a:pt x="38661" y="3580"/>
                      <a:pt x="53503" y="3580"/>
                    </a:cubicBezTo>
                    <a:cubicBezTo>
                      <a:pt x="60924" y="3580"/>
                      <a:pt x="58225" y="8302"/>
                      <a:pt x="58900" y="11676"/>
                    </a:cubicBezTo>
                    <a:cubicBezTo>
                      <a:pt x="59575" y="15723"/>
                      <a:pt x="58900" y="19097"/>
                      <a:pt x="53503" y="18422"/>
                    </a:cubicBezTo>
                    <a:cubicBezTo>
                      <a:pt x="44058" y="17747"/>
                      <a:pt x="33939" y="18422"/>
                      <a:pt x="24494" y="18422"/>
                    </a:cubicBezTo>
                    <a:cubicBezTo>
                      <a:pt x="20446" y="18422"/>
                      <a:pt x="19097" y="19771"/>
                      <a:pt x="19097" y="23819"/>
                    </a:cubicBezTo>
                    <a:cubicBezTo>
                      <a:pt x="18422" y="39336"/>
                      <a:pt x="18422" y="39336"/>
                      <a:pt x="33939" y="39336"/>
                    </a:cubicBezTo>
                    <a:cubicBezTo>
                      <a:pt x="36637" y="39336"/>
                      <a:pt x="39336" y="40010"/>
                      <a:pt x="42034" y="39336"/>
                    </a:cubicBezTo>
                    <a:cubicBezTo>
                      <a:pt x="50130" y="37986"/>
                      <a:pt x="50804" y="42034"/>
                      <a:pt x="50804" y="48106"/>
                    </a:cubicBezTo>
                    <a:cubicBezTo>
                      <a:pt x="50804" y="52828"/>
                      <a:pt x="48781" y="54178"/>
                      <a:pt x="44733" y="53503"/>
                    </a:cubicBezTo>
                    <a:cubicBezTo>
                      <a:pt x="37986" y="53503"/>
                      <a:pt x="31240" y="53503"/>
                      <a:pt x="24494" y="53503"/>
                    </a:cubicBezTo>
                    <a:cubicBezTo>
                      <a:pt x="20446" y="53503"/>
                      <a:pt x="19771" y="54852"/>
                      <a:pt x="19771" y="58900"/>
                    </a:cubicBezTo>
                    <a:cubicBezTo>
                      <a:pt x="19097" y="76441"/>
                      <a:pt x="19097" y="76441"/>
                      <a:pt x="36637" y="76441"/>
                    </a:cubicBezTo>
                    <a:cubicBezTo>
                      <a:pt x="43383" y="76441"/>
                      <a:pt x="50130" y="76441"/>
                      <a:pt x="56876" y="76441"/>
                    </a:cubicBezTo>
                    <a:cubicBezTo>
                      <a:pt x="63623" y="76441"/>
                      <a:pt x="60924" y="81163"/>
                      <a:pt x="61599" y="84536"/>
                    </a:cubicBezTo>
                    <a:cubicBezTo>
                      <a:pt x="61599" y="87909"/>
                      <a:pt x="62948" y="91283"/>
                      <a:pt x="56876" y="91283"/>
                    </a:cubicBezTo>
                    <a:cubicBezTo>
                      <a:pt x="41360" y="91283"/>
                      <a:pt x="25843" y="91283"/>
                      <a:pt x="9652" y="91283"/>
                    </a:cubicBezTo>
                    <a:cubicBezTo>
                      <a:pt x="5604" y="91283"/>
                      <a:pt x="4929" y="89933"/>
                      <a:pt x="4929" y="85886"/>
                    </a:cubicBezTo>
                    <a:cubicBezTo>
                      <a:pt x="4255" y="73067"/>
                      <a:pt x="4255" y="59575"/>
                      <a:pt x="3580" y="46757"/>
                    </a:cubicBezTo>
                    <a:cubicBezTo>
                      <a:pt x="4255" y="46757"/>
                      <a:pt x="4255" y="46757"/>
                      <a:pt x="3580" y="46757"/>
                    </a:cubicBezTo>
                    <a:close/>
                  </a:path>
                </a:pathLst>
              </a:custGeom>
              <a:solidFill>
                <a:srgbClr val="060606"/>
              </a:solidFill>
              <a:ln w="6739" cap="flat">
                <a:noFill/>
                <a:prstDash val="solid"/>
                <a:miter/>
              </a:ln>
            </p:spPr>
            <p:txBody>
              <a:bodyPr rtlCol="0" anchor="ctr"/>
              <a:lstStyle/>
              <a:p>
                <a:endParaRPr lang="fr-FR"/>
              </a:p>
            </p:txBody>
          </p:sp>
          <p:sp>
            <p:nvSpPr>
              <p:cNvPr id="146" name="Forme libre : forme 55">
                <a:extLst>
                  <a:ext uri="{FF2B5EF4-FFF2-40B4-BE49-F238E27FC236}">
                    <a16:creationId xmlns="" xmlns:a16="http://schemas.microsoft.com/office/drawing/2014/main" id="{0D7A6565-A382-9148-A3A0-E9A2351D1004}"/>
                  </a:ext>
                </a:extLst>
              </p:cNvPr>
              <p:cNvSpPr/>
              <p:nvPr/>
            </p:nvSpPr>
            <p:spPr>
              <a:xfrm>
                <a:off x="4441065" y="5265128"/>
                <a:ext cx="78670" cy="122375"/>
              </a:xfrm>
              <a:custGeom>
                <a:avLst/>
                <a:gdLst>
                  <a:gd name="connsiteX0" fmla="*/ 3580 w 60717"/>
                  <a:gd name="connsiteY0" fmla="*/ 46757 h 94449"/>
                  <a:gd name="connsiteX1" fmla="*/ 3580 w 60717"/>
                  <a:gd name="connsiteY1" fmla="*/ 9652 h 94449"/>
                  <a:gd name="connsiteX2" fmla="*/ 8977 w 60717"/>
                  <a:gd name="connsiteY2" fmla="*/ 3580 h 94449"/>
                  <a:gd name="connsiteX3" fmla="*/ 53503 w 60717"/>
                  <a:gd name="connsiteY3" fmla="*/ 3580 h 94449"/>
                  <a:gd name="connsiteX4" fmla="*/ 58900 w 60717"/>
                  <a:gd name="connsiteY4" fmla="*/ 11001 h 94449"/>
                  <a:gd name="connsiteX5" fmla="*/ 54178 w 60717"/>
                  <a:gd name="connsiteY5" fmla="*/ 18422 h 94449"/>
                  <a:gd name="connsiteX6" fmla="*/ 25168 w 60717"/>
                  <a:gd name="connsiteY6" fmla="*/ 18422 h 94449"/>
                  <a:gd name="connsiteX7" fmla="*/ 19097 w 60717"/>
                  <a:gd name="connsiteY7" fmla="*/ 25168 h 94449"/>
                  <a:gd name="connsiteX8" fmla="*/ 33939 w 60717"/>
                  <a:gd name="connsiteY8" fmla="*/ 40010 h 94449"/>
                  <a:gd name="connsiteX9" fmla="*/ 41360 w 60717"/>
                  <a:gd name="connsiteY9" fmla="*/ 40010 h 94449"/>
                  <a:gd name="connsiteX10" fmla="*/ 50804 w 60717"/>
                  <a:gd name="connsiteY10" fmla="*/ 49455 h 94449"/>
                  <a:gd name="connsiteX11" fmla="*/ 46082 w 60717"/>
                  <a:gd name="connsiteY11" fmla="*/ 54852 h 94449"/>
                  <a:gd name="connsiteX12" fmla="*/ 25843 w 60717"/>
                  <a:gd name="connsiteY12" fmla="*/ 54852 h 94449"/>
                  <a:gd name="connsiteX13" fmla="*/ 19771 w 60717"/>
                  <a:gd name="connsiteY13" fmla="*/ 60249 h 94449"/>
                  <a:gd name="connsiteX14" fmla="*/ 35963 w 60717"/>
                  <a:gd name="connsiteY14" fmla="*/ 77115 h 94449"/>
                  <a:gd name="connsiteX15" fmla="*/ 52154 w 60717"/>
                  <a:gd name="connsiteY15" fmla="*/ 77115 h 94449"/>
                  <a:gd name="connsiteX16" fmla="*/ 60924 w 60717"/>
                  <a:gd name="connsiteY16" fmla="*/ 89259 h 94449"/>
                  <a:gd name="connsiteX17" fmla="*/ 56876 w 60717"/>
                  <a:gd name="connsiteY17" fmla="*/ 91283 h 94449"/>
                  <a:gd name="connsiteX18" fmla="*/ 8977 w 60717"/>
                  <a:gd name="connsiteY18" fmla="*/ 91283 h 94449"/>
                  <a:gd name="connsiteX19" fmla="*/ 4929 w 60717"/>
                  <a:gd name="connsiteY19" fmla="*/ 85886 h 94449"/>
                  <a:gd name="connsiteX20" fmla="*/ 3580 w 60717"/>
                  <a:gd name="connsiteY20" fmla="*/ 46757 h 94449"/>
                  <a:gd name="connsiteX21" fmla="*/ 3580 w 60717"/>
                  <a:gd name="connsiteY21" fmla="*/ 46757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717" h="94449">
                    <a:moveTo>
                      <a:pt x="3580" y="46757"/>
                    </a:moveTo>
                    <a:cubicBezTo>
                      <a:pt x="3580" y="34613"/>
                      <a:pt x="3580" y="21795"/>
                      <a:pt x="3580" y="9652"/>
                    </a:cubicBezTo>
                    <a:cubicBezTo>
                      <a:pt x="3580" y="5604"/>
                      <a:pt x="4255" y="3580"/>
                      <a:pt x="8977" y="3580"/>
                    </a:cubicBezTo>
                    <a:cubicBezTo>
                      <a:pt x="23819" y="3580"/>
                      <a:pt x="38661" y="3580"/>
                      <a:pt x="53503" y="3580"/>
                    </a:cubicBezTo>
                    <a:cubicBezTo>
                      <a:pt x="60249" y="3580"/>
                      <a:pt x="58900" y="7628"/>
                      <a:pt x="58900" y="11001"/>
                    </a:cubicBezTo>
                    <a:cubicBezTo>
                      <a:pt x="58900" y="14374"/>
                      <a:pt x="60924" y="19097"/>
                      <a:pt x="54178" y="18422"/>
                    </a:cubicBezTo>
                    <a:cubicBezTo>
                      <a:pt x="44733" y="17747"/>
                      <a:pt x="34613" y="18422"/>
                      <a:pt x="25168" y="18422"/>
                    </a:cubicBezTo>
                    <a:cubicBezTo>
                      <a:pt x="19771" y="18422"/>
                      <a:pt x="19097" y="19771"/>
                      <a:pt x="19097" y="25168"/>
                    </a:cubicBezTo>
                    <a:cubicBezTo>
                      <a:pt x="19097" y="40010"/>
                      <a:pt x="19097" y="40010"/>
                      <a:pt x="33939" y="40010"/>
                    </a:cubicBezTo>
                    <a:cubicBezTo>
                      <a:pt x="36637" y="40010"/>
                      <a:pt x="38661" y="40685"/>
                      <a:pt x="41360" y="40010"/>
                    </a:cubicBezTo>
                    <a:cubicBezTo>
                      <a:pt x="49455" y="38661"/>
                      <a:pt x="51479" y="42034"/>
                      <a:pt x="50804" y="49455"/>
                    </a:cubicBezTo>
                    <a:cubicBezTo>
                      <a:pt x="50130" y="53503"/>
                      <a:pt x="49455" y="54852"/>
                      <a:pt x="46082" y="54852"/>
                    </a:cubicBezTo>
                    <a:cubicBezTo>
                      <a:pt x="39336" y="54852"/>
                      <a:pt x="32589" y="54852"/>
                      <a:pt x="25843" y="54852"/>
                    </a:cubicBezTo>
                    <a:cubicBezTo>
                      <a:pt x="21795" y="54852"/>
                      <a:pt x="19771" y="55527"/>
                      <a:pt x="19771" y="60249"/>
                    </a:cubicBezTo>
                    <a:cubicBezTo>
                      <a:pt x="19771" y="77115"/>
                      <a:pt x="19097" y="77115"/>
                      <a:pt x="35963" y="77115"/>
                    </a:cubicBezTo>
                    <a:cubicBezTo>
                      <a:pt x="41360" y="77115"/>
                      <a:pt x="46757" y="77115"/>
                      <a:pt x="52154" y="77115"/>
                    </a:cubicBezTo>
                    <a:cubicBezTo>
                      <a:pt x="60924" y="77115"/>
                      <a:pt x="63622" y="81163"/>
                      <a:pt x="60924" y="89259"/>
                    </a:cubicBezTo>
                    <a:cubicBezTo>
                      <a:pt x="60249" y="91957"/>
                      <a:pt x="58225" y="91283"/>
                      <a:pt x="56876" y="91283"/>
                    </a:cubicBezTo>
                    <a:cubicBezTo>
                      <a:pt x="40685" y="91283"/>
                      <a:pt x="25168" y="91283"/>
                      <a:pt x="8977" y="91283"/>
                    </a:cubicBezTo>
                    <a:cubicBezTo>
                      <a:pt x="4255" y="91283"/>
                      <a:pt x="4929" y="88584"/>
                      <a:pt x="4929" y="85886"/>
                    </a:cubicBezTo>
                    <a:cubicBezTo>
                      <a:pt x="3580" y="73067"/>
                      <a:pt x="3580" y="60249"/>
                      <a:pt x="3580" y="46757"/>
                    </a:cubicBezTo>
                    <a:cubicBezTo>
                      <a:pt x="3580" y="46757"/>
                      <a:pt x="3580" y="46757"/>
                      <a:pt x="3580" y="46757"/>
                    </a:cubicBezTo>
                    <a:close/>
                  </a:path>
                </a:pathLst>
              </a:custGeom>
              <a:solidFill>
                <a:srgbClr val="060606"/>
              </a:solidFill>
              <a:ln w="6739" cap="flat">
                <a:noFill/>
                <a:prstDash val="solid"/>
                <a:miter/>
              </a:ln>
            </p:spPr>
            <p:txBody>
              <a:bodyPr rtlCol="0" anchor="ctr"/>
              <a:lstStyle/>
              <a:p>
                <a:endParaRPr lang="fr-FR"/>
              </a:p>
            </p:txBody>
          </p:sp>
          <p:sp>
            <p:nvSpPr>
              <p:cNvPr id="147" name="Forme libre : forme 56">
                <a:extLst>
                  <a:ext uri="{FF2B5EF4-FFF2-40B4-BE49-F238E27FC236}">
                    <a16:creationId xmlns="" xmlns:a16="http://schemas.microsoft.com/office/drawing/2014/main" id="{FB567E01-3A6D-7A4C-A7E6-17BE5B4657F1}"/>
                  </a:ext>
                </a:extLst>
              </p:cNvPr>
              <p:cNvSpPr/>
              <p:nvPr/>
            </p:nvSpPr>
            <p:spPr>
              <a:xfrm>
                <a:off x="1579224" y="5278239"/>
                <a:ext cx="78670" cy="122375"/>
              </a:xfrm>
              <a:custGeom>
                <a:avLst/>
                <a:gdLst>
                  <a:gd name="connsiteX0" fmla="*/ 3580 w 60717"/>
                  <a:gd name="connsiteY0" fmla="*/ 46757 h 94449"/>
                  <a:gd name="connsiteX1" fmla="*/ 3580 w 60717"/>
                  <a:gd name="connsiteY1" fmla="*/ 8977 h 94449"/>
                  <a:gd name="connsiteX2" fmla="*/ 8977 w 60717"/>
                  <a:gd name="connsiteY2" fmla="*/ 3580 h 94449"/>
                  <a:gd name="connsiteX3" fmla="*/ 53503 w 60717"/>
                  <a:gd name="connsiteY3" fmla="*/ 3580 h 94449"/>
                  <a:gd name="connsiteX4" fmla="*/ 58900 w 60717"/>
                  <a:gd name="connsiteY4" fmla="*/ 11676 h 94449"/>
                  <a:gd name="connsiteX5" fmla="*/ 53503 w 60717"/>
                  <a:gd name="connsiteY5" fmla="*/ 18422 h 94449"/>
                  <a:gd name="connsiteX6" fmla="*/ 24494 w 60717"/>
                  <a:gd name="connsiteY6" fmla="*/ 18422 h 94449"/>
                  <a:gd name="connsiteX7" fmla="*/ 19097 w 60717"/>
                  <a:gd name="connsiteY7" fmla="*/ 23819 h 94449"/>
                  <a:gd name="connsiteX8" fmla="*/ 34613 w 60717"/>
                  <a:gd name="connsiteY8" fmla="*/ 39336 h 94449"/>
                  <a:gd name="connsiteX9" fmla="*/ 42709 w 60717"/>
                  <a:gd name="connsiteY9" fmla="*/ 39336 h 94449"/>
                  <a:gd name="connsiteX10" fmla="*/ 50804 w 60717"/>
                  <a:gd name="connsiteY10" fmla="*/ 47431 h 94449"/>
                  <a:gd name="connsiteX11" fmla="*/ 43383 w 60717"/>
                  <a:gd name="connsiteY11" fmla="*/ 54178 h 94449"/>
                  <a:gd name="connsiteX12" fmla="*/ 23819 w 60717"/>
                  <a:gd name="connsiteY12" fmla="*/ 54178 h 94449"/>
                  <a:gd name="connsiteX13" fmla="*/ 19097 w 60717"/>
                  <a:gd name="connsiteY13" fmla="*/ 58900 h 94449"/>
                  <a:gd name="connsiteX14" fmla="*/ 35962 w 60717"/>
                  <a:gd name="connsiteY14" fmla="*/ 77115 h 94449"/>
                  <a:gd name="connsiteX15" fmla="*/ 53503 w 60717"/>
                  <a:gd name="connsiteY15" fmla="*/ 77115 h 94449"/>
                  <a:gd name="connsiteX16" fmla="*/ 60249 w 60717"/>
                  <a:gd name="connsiteY16" fmla="*/ 84536 h 94449"/>
                  <a:gd name="connsiteX17" fmla="*/ 53503 w 60717"/>
                  <a:gd name="connsiteY17" fmla="*/ 91957 h 94449"/>
                  <a:gd name="connsiteX18" fmla="*/ 8977 w 60717"/>
                  <a:gd name="connsiteY18" fmla="*/ 91957 h 94449"/>
                  <a:gd name="connsiteX19" fmla="*/ 3580 w 60717"/>
                  <a:gd name="connsiteY19" fmla="*/ 86560 h 94449"/>
                  <a:gd name="connsiteX20" fmla="*/ 3580 w 60717"/>
                  <a:gd name="connsiteY20" fmla="*/ 46757 h 94449"/>
                  <a:gd name="connsiteX21" fmla="*/ 3580 w 60717"/>
                  <a:gd name="connsiteY21" fmla="*/ 46757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717" h="94449">
                    <a:moveTo>
                      <a:pt x="3580" y="46757"/>
                    </a:moveTo>
                    <a:cubicBezTo>
                      <a:pt x="3580" y="33939"/>
                      <a:pt x="3580" y="21120"/>
                      <a:pt x="3580" y="8977"/>
                    </a:cubicBezTo>
                    <a:cubicBezTo>
                      <a:pt x="3580" y="4929"/>
                      <a:pt x="4929" y="3580"/>
                      <a:pt x="8977" y="3580"/>
                    </a:cubicBezTo>
                    <a:cubicBezTo>
                      <a:pt x="23819" y="3580"/>
                      <a:pt x="38661" y="3580"/>
                      <a:pt x="53503" y="3580"/>
                    </a:cubicBezTo>
                    <a:cubicBezTo>
                      <a:pt x="60924" y="3580"/>
                      <a:pt x="58225" y="8302"/>
                      <a:pt x="58900" y="11676"/>
                    </a:cubicBezTo>
                    <a:cubicBezTo>
                      <a:pt x="59575" y="15723"/>
                      <a:pt x="58900" y="19097"/>
                      <a:pt x="53503" y="18422"/>
                    </a:cubicBezTo>
                    <a:cubicBezTo>
                      <a:pt x="44058" y="17747"/>
                      <a:pt x="33939" y="18422"/>
                      <a:pt x="24494" y="18422"/>
                    </a:cubicBezTo>
                    <a:cubicBezTo>
                      <a:pt x="20446" y="18422"/>
                      <a:pt x="19097" y="19771"/>
                      <a:pt x="19097" y="23819"/>
                    </a:cubicBezTo>
                    <a:cubicBezTo>
                      <a:pt x="19097" y="39336"/>
                      <a:pt x="18422" y="39336"/>
                      <a:pt x="34613" y="39336"/>
                    </a:cubicBezTo>
                    <a:cubicBezTo>
                      <a:pt x="37312" y="39336"/>
                      <a:pt x="40010" y="39336"/>
                      <a:pt x="42709" y="39336"/>
                    </a:cubicBezTo>
                    <a:cubicBezTo>
                      <a:pt x="48781" y="38661"/>
                      <a:pt x="50804" y="40685"/>
                      <a:pt x="50804" y="47431"/>
                    </a:cubicBezTo>
                    <a:cubicBezTo>
                      <a:pt x="50804" y="53503"/>
                      <a:pt x="48781" y="54852"/>
                      <a:pt x="43383" y="54178"/>
                    </a:cubicBezTo>
                    <a:cubicBezTo>
                      <a:pt x="36637" y="53503"/>
                      <a:pt x="30565" y="54178"/>
                      <a:pt x="23819" y="54178"/>
                    </a:cubicBezTo>
                    <a:cubicBezTo>
                      <a:pt x="20446" y="54178"/>
                      <a:pt x="19097" y="55527"/>
                      <a:pt x="19097" y="58900"/>
                    </a:cubicBezTo>
                    <a:cubicBezTo>
                      <a:pt x="17747" y="77115"/>
                      <a:pt x="17747" y="77115"/>
                      <a:pt x="35962" y="77115"/>
                    </a:cubicBezTo>
                    <a:cubicBezTo>
                      <a:pt x="42034" y="77115"/>
                      <a:pt x="48106" y="77790"/>
                      <a:pt x="53503" y="77115"/>
                    </a:cubicBezTo>
                    <a:cubicBezTo>
                      <a:pt x="59575" y="76441"/>
                      <a:pt x="60924" y="79139"/>
                      <a:pt x="60249" y="84536"/>
                    </a:cubicBezTo>
                    <a:cubicBezTo>
                      <a:pt x="60249" y="89259"/>
                      <a:pt x="59575" y="92632"/>
                      <a:pt x="53503" y="91957"/>
                    </a:cubicBezTo>
                    <a:cubicBezTo>
                      <a:pt x="38661" y="91283"/>
                      <a:pt x="23819" y="91957"/>
                      <a:pt x="8977" y="91957"/>
                    </a:cubicBezTo>
                    <a:cubicBezTo>
                      <a:pt x="4929" y="91957"/>
                      <a:pt x="3580" y="90608"/>
                      <a:pt x="3580" y="86560"/>
                    </a:cubicBezTo>
                    <a:cubicBezTo>
                      <a:pt x="4255" y="72393"/>
                      <a:pt x="4255" y="59575"/>
                      <a:pt x="3580" y="46757"/>
                    </a:cubicBezTo>
                    <a:cubicBezTo>
                      <a:pt x="3580" y="46757"/>
                      <a:pt x="3580" y="46757"/>
                      <a:pt x="3580" y="46757"/>
                    </a:cubicBezTo>
                    <a:close/>
                  </a:path>
                </a:pathLst>
              </a:custGeom>
              <a:solidFill>
                <a:srgbClr val="020202"/>
              </a:solidFill>
              <a:ln w="6739" cap="flat">
                <a:noFill/>
                <a:prstDash val="solid"/>
                <a:miter/>
              </a:ln>
            </p:spPr>
            <p:txBody>
              <a:bodyPr rtlCol="0" anchor="ctr"/>
              <a:lstStyle/>
              <a:p>
                <a:endParaRPr lang="fr-FR"/>
              </a:p>
            </p:txBody>
          </p:sp>
          <p:sp>
            <p:nvSpPr>
              <p:cNvPr id="148" name="Forme libre : forme 59">
                <a:extLst>
                  <a:ext uri="{FF2B5EF4-FFF2-40B4-BE49-F238E27FC236}">
                    <a16:creationId xmlns="" xmlns:a16="http://schemas.microsoft.com/office/drawing/2014/main" id="{2BB3B0D6-046A-9345-A20D-2A381D98055F}"/>
                  </a:ext>
                </a:extLst>
              </p:cNvPr>
              <p:cNvSpPr/>
              <p:nvPr/>
            </p:nvSpPr>
            <p:spPr>
              <a:xfrm>
                <a:off x="3315210" y="5270373"/>
                <a:ext cx="87412" cy="122375"/>
              </a:xfrm>
              <a:custGeom>
                <a:avLst/>
                <a:gdLst>
                  <a:gd name="connsiteX0" fmla="*/ 4254 w 67463"/>
                  <a:gd name="connsiteY0" fmla="*/ 46757 h 94449"/>
                  <a:gd name="connsiteX1" fmla="*/ 4254 w 67463"/>
                  <a:gd name="connsiteY1" fmla="*/ 8977 h 94449"/>
                  <a:gd name="connsiteX2" fmla="*/ 8977 w 67463"/>
                  <a:gd name="connsiteY2" fmla="*/ 3580 h 94449"/>
                  <a:gd name="connsiteX3" fmla="*/ 42034 w 67463"/>
                  <a:gd name="connsiteY3" fmla="*/ 4255 h 94449"/>
                  <a:gd name="connsiteX4" fmla="*/ 65646 w 67463"/>
                  <a:gd name="connsiteY4" fmla="*/ 27867 h 94449"/>
                  <a:gd name="connsiteX5" fmla="*/ 45407 w 67463"/>
                  <a:gd name="connsiteY5" fmla="*/ 60924 h 94449"/>
                  <a:gd name="connsiteX6" fmla="*/ 25168 w 67463"/>
                  <a:gd name="connsiteY6" fmla="*/ 62273 h 94449"/>
                  <a:gd name="connsiteX7" fmla="*/ 19096 w 67463"/>
                  <a:gd name="connsiteY7" fmla="*/ 68345 h 94449"/>
                  <a:gd name="connsiteX8" fmla="*/ 19096 w 67463"/>
                  <a:gd name="connsiteY8" fmla="*/ 85886 h 94449"/>
                  <a:gd name="connsiteX9" fmla="*/ 11001 w 67463"/>
                  <a:gd name="connsiteY9" fmla="*/ 91283 h 94449"/>
                  <a:gd name="connsiteX10" fmla="*/ 3580 w 67463"/>
                  <a:gd name="connsiteY10" fmla="*/ 85886 h 94449"/>
                  <a:gd name="connsiteX11" fmla="*/ 4254 w 67463"/>
                  <a:gd name="connsiteY11" fmla="*/ 46757 h 94449"/>
                  <a:gd name="connsiteX12" fmla="*/ 4254 w 67463"/>
                  <a:gd name="connsiteY12" fmla="*/ 46757 h 94449"/>
                  <a:gd name="connsiteX13" fmla="*/ 19096 w 67463"/>
                  <a:gd name="connsiteY13" fmla="*/ 30565 h 94449"/>
                  <a:gd name="connsiteX14" fmla="*/ 36637 w 67463"/>
                  <a:gd name="connsiteY14" fmla="*/ 46757 h 94449"/>
                  <a:gd name="connsiteX15" fmla="*/ 50130 w 67463"/>
                  <a:gd name="connsiteY15" fmla="*/ 30565 h 94449"/>
                  <a:gd name="connsiteX16" fmla="*/ 37312 w 67463"/>
                  <a:gd name="connsiteY16" fmla="*/ 14374 h 94449"/>
                  <a:gd name="connsiteX17" fmla="*/ 19096 w 67463"/>
                  <a:gd name="connsiteY17" fmla="*/ 30565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463" h="94449">
                    <a:moveTo>
                      <a:pt x="4254" y="46757"/>
                    </a:moveTo>
                    <a:cubicBezTo>
                      <a:pt x="4254" y="33939"/>
                      <a:pt x="4254" y="21120"/>
                      <a:pt x="4254" y="8977"/>
                    </a:cubicBezTo>
                    <a:cubicBezTo>
                      <a:pt x="4254" y="5604"/>
                      <a:pt x="4254" y="3580"/>
                      <a:pt x="8977" y="3580"/>
                    </a:cubicBezTo>
                    <a:cubicBezTo>
                      <a:pt x="19771" y="4255"/>
                      <a:pt x="31240" y="2905"/>
                      <a:pt x="42034" y="4255"/>
                    </a:cubicBezTo>
                    <a:cubicBezTo>
                      <a:pt x="58225" y="6278"/>
                      <a:pt x="64297" y="13025"/>
                      <a:pt x="65646" y="27867"/>
                    </a:cubicBezTo>
                    <a:cubicBezTo>
                      <a:pt x="66996" y="44733"/>
                      <a:pt x="59575" y="56876"/>
                      <a:pt x="45407" y="60924"/>
                    </a:cubicBezTo>
                    <a:cubicBezTo>
                      <a:pt x="38661" y="62948"/>
                      <a:pt x="31915" y="62273"/>
                      <a:pt x="25168" y="62273"/>
                    </a:cubicBezTo>
                    <a:cubicBezTo>
                      <a:pt x="20446" y="62273"/>
                      <a:pt x="19096" y="63623"/>
                      <a:pt x="19096" y="68345"/>
                    </a:cubicBezTo>
                    <a:cubicBezTo>
                      <a:pt x="19771" y="74417"/>
                      <a:pt x="19096" y="80488"/>
                      <a:pt x="19096" y="85886"/>
                    </a:cubicBezTo>
                    <a:cubicBezTo>
                      <a:pt x="19771" y="92632"/>
                      <a:pt x="15049" y="91283"/>
                      <a:pt x="11001" y="91283"/>
                    </a:cubicBezTo>
                    <a:cubicBezTo>
                      <a:pt x="7628" y="91283"/>
                      <a:pt x="3580" y="92632"/>
                      <a:pt x="3580" y="85886"/>
                    </a:cubicBezTo>
                    <a:cubicBezTo>
                      <a:pt x="4929" y="73067"/>
                      <a:pt x="4929" y="60249"/>
                      <a:pt x="4254" y="46757"/>
                    </a:cubicBezTo>
                    <a:cubicBezTo>
                      <a:pt x="4929" y="46757"/>
                      <a:pt x="4254" y="46757"/>
                      <a:pt x="4254" y="46757"/>
                    </a:cubicBezTo>
                    <a:close/>
                    <a:moveTo>
                      <a:pt x="19096" y="30565"/>
                    </a:moveTo>
                    <a:cubicBezTo>
                      <a:pt x="19096" y="48781"/>
                      <a:pt x="19096" y="48781"/>
                      <a:pt x="36637" y="46757"/>
                    </a:cubicBezTo>
                    <a:cubicBezTo>
                      <a:pt x="46082" y="46082"/>
                      <a:pt x="49455" y="41360"/>
                      <a:pt x="50130" y="30565"/>
                    </a:cubicBezTo>
                    <a:cubicBezTo>
                      <a:pt x="50130" y="20446"/>
                      <a:pt x="46757" y="15723"/>
                      <a:pt x="37312" y="14374"/>
                    </a:cubicBezTo>
                    <a:cubicBezTo>
                      <a:pt x="19771" y="12350"/>
                      <a:pt x="19096" y="13025"/>
                      <a:pt x="19096" y="30565"/>
                    </a:cubicBezTo>
                    <a:close/>
                  </a:path>
                </a:pathLst>
              </a:custGeom>
              <a:solidFill>
                <a:srgbClr val="0A0A0A"/>
              </a:solidFill>
              <a:ln w="6739" cap="flat">
                <a:noFill/>
                <a:prstDash val="solid"/>
                <a:miter/>
              </a:ln>
            </p:spPr>
            <p:txBody>
              <a:bodyPr rtlCol="0" anchor="ctr"/>
              <a:lstStyle/>
              <a:p>
                <a:endParaRPr lang="fr-FR"/>
              </a:p>
            </p:txBody>
          </p:sp>
          <p:sp>
            <p:nvSpPr>
              <p:cNvPr id="149" name="Forme libre : forme 60">
                <a:extLst>
                  <a:ext uri="{FF2B5EF4-FFF2-40B4-BE49-F238E27FC236}">
                    <a16:creationId xmlns="" xmlns:a16="http://schemas.microsoft.com/office/drawing/2014/main" id="{35C24AF8-E2F8-1F4B-919E-B1BF15CE43AA}"/>
                  </a:ext>
                </a:extLst>
              </p:cNvPr>
              <p:cNvSpPr/>
              <p:nvPr/>
            </p:nvSpPr>
            <p:spPr>
              <a:xfrm>
                <a:off x="4290029" y="5459672"/>
                <a:ext cx="104893" cy="122375"/>
              </a:xfrm>
              <a:custGeom>
                <a:avLst/>
                <a:gdLst>
                  <a:gd name="connsiteX0" fmla="*/ 42566 w 80956"/>
                  <a:gd name="connsiteY0" fmla="*/ 92252 h 94449"/>
                  <a:gd name="connsiteX1" fmla="*/ 32446 w 80956"/>
                  <a:gd name="connsiteY1" fmla="*/ 84831 h 94449"/>
                  <a:gd name="connsiteX2" fmla="*/ 6136 w 80956"/>
                  <a:gd name="connsiteY2" fmla="*/ 12645 h 94449"/>
                  <a:gd name="connsiteX3" fmla="*/ 6136 w 80956"/>
                  <a:gd name="connsiteY3" fmla="*/ 5224 h 94449"/>
                  <a:gd name="connsiteX4" fmla="*/ 20303 w 80956"/>
                  <a:gd name="connsiteY4" fmla="*/ 8597 h 94449"/>
                  <a:gd name="connsiteX5" fmla="*/ 37169 w 80956"/>
                  <a:gd name="connsiteY5" fmla="*/ 53798 h 94449"/>
                  <a:gd name="connsiteX6" fmla="*/ 43915 w 80956"/>
                  <a:gd name="connsiteY6" fmla="*/ 69989 h 94449"/>
                  <a:gd name="connsiteX7" fmla="*/ 51336 w 80956"/>
                  <a:gd name="connsiteY7" fmla="*/ 53798 h 94449"/>
                  <a:gd name="connsiteX8" fmla="*/ 67528 w 80956"/>
                  <a:gd name="connsiteY8" fmla="*/ 9272 h 94449"/>
                  <a:gd name="connsiteX9" fmla="*/ 83044 w 80956"/>
                  <a:gd name="connsiteY9" fmla="*/ 4550 h 94449"/>
                  <a:gd name="connsiteX10" fmla="*/ 82369 w 80956"/>
                  <a:gd name="connsiteY10" fmla="*/ 10621 h 94449"/>
                  <a:gd name="connsiteX11" fmla="*/ 56059 w 80956"/>
                  <a:gd name="connsiteY11" fmla="*/ 86181 h 94449"/>
                  <a:gd name="connsiteX12" fmla="*/ 42566 w 80956"/>
                  <a:gd name="connsiteY12" fmla="*/ 92252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956" h="94449">
                    <a:moveTo>
                      <a:pt x="42566" y="92252"/>
                    </a:moveTo>
                    <a:cubicBezTo>
                      <a:pt x="36494" y="94276"/>
                      <a:pt x="34470" y="90903"/>
                      <a:pt x="32446" y="84831"/>
                    </a:cubicBezTo>
                    <a:cubicBezTo>
                      <a:pt x="23676" y="60544"/>
                      <a:pt x="14906" y="36932"/>
                      <a:pt x="6136" y="12645"/>
                    </a:cubicBezTo>
                    <a:cubicBezTo>
                      <a:pt x="5461" y="10621"/>
                      <a:pt x="739" y="5899"/>
                      <a:pt x="6136" y="5224"/>
                    </a:cubicBezTo>
                    <a:cubicBezTo>
                      <a:pt x="10184" y="4550"/>
                      <a:pt x="16930" y="1177"/>
                      <a:pt x="20303" y="8597"/>
                    </a:cubicBezTo>
                    <a:cubicBezTo>
                      <a:pt x="25700" y="23439"/>
                      <a:pt x="31772" y="38956"/>
                      <a:pt x="37169" y="53798"/>
                    </a:cubicBezTo>
                    <a:cubicBezTo>
                      <a:pt x="39193" y="59195"/>
                      <a:pt x="40542" y="65267"/>
                      <a:pt x="43915" y="69989"/>
                    </a:cubicBezTo>
                    <a:cubicBezTo>
                      <a:pt x="48638" y="65267"/>
                      <a:pt x="48638" y="59195"/>
                      <a:pt x="51336" y="53798"/>
                    </a:cubicBezTo>
                    <a:cubicBezTo>
                      <a:pt x="56733" y="38956"/>
                      <a:pt x="62130" y="24114"/>
                      <a:pt x="67528" y="9272"/>
                    </a:cubicBezTo>
                    <a:cubicBezTo>
                      <a:pt x="68877" y="5224"/>
                      <a:pt x="80346" y="1851"/>
                      <a:pt x="83044" y="4550"/>
                    </a:cubicBezTo>
                    <a:cubicBezTo>
                      <a:pt x="85068" y="6574"/>
                      <a:pt x="83044" y="8597"/>
                      <a:pt x="82369" y="10621"/>
                    </a:cubicBezTo>
                    <a:cubicBezTo>
                      <a:pt x="73599" y="35583"/>
                      <a:pt x="64154" y="60544"/>
                      <a:pt x="56059" y="86181"/>
                    </a:cubicBezTo>
                    <a:cubicBezTo>
                      <a:pt x="52011" y="93602"/>
                      <a:pt x="47963" y="92252"/>
                      <a:pt x="42566" y="92252"/>
                    </a:cubicBezTo>
                    <a:close/>
                  </a:path>
                </a:pathLst>
              </a:custGeom>
              <a:solidFill>
                <a:srgbClr val="0C0C0C"/>
              </a:solidFill>
              <a:ln w="6739" cap="flat">
                <a:noFill/>
                <a:prstDash val="solid"/>
                <a:miter/>
              </a:ln>
            </p:spPr>
            <p:txBody>
              <a:bodyPr rtlCol="0" anchor="ctr"/>
              <a:lstStyle/>
              <a:p>
                <a:endParaRPr lang="fr-FR"/>
              </a:p>
            </p:txBody>
          </p:sp>
          <p:sp>
            <p:nvSpPr>
              <p:cNvPr id="150" name="Forme libre : forme 61">
                <a:extLst>
                  <a:ext uri="{FF2B5EF4-FFF2-40B4-BE49-F238E27FC236}">
                    <a16:creationId xmlns="" xmlns:a16="http://schemas.microsoft.com/office/drawing/2014/main" id="{7F672A34-A0FA-C84C-B265-44017F3253CE}"/>
                  </a:ext>
                </a:extLst>
              </p:cNvPr>
              <p:cNvSpPr/>
              <p:nvPr/>
            </p:nvSpPr>
            <p:spPr>
              <a:xfrm>
                <a:off x="2080802" y="5469258"/>
                <a:ext cx="104893" cy="122375"/>
              </a:xfrm>
              <a:custGeom>
                <a:avLst/>
                <a:gdLst>
                  <a:gd name="connsiteX0" fmla="*/ 43510 w 80956"/>
                  <a:gd name="connsiteY0" fmla="*/ 92275 h 94449"/>
                  <a:gd name="connsiteX1" fmla="*/ 32041 w 80956"/>
                  <a:gd name="connsiteY1" fmla="*/ 84179 h 94449"/>
                  <a:gd name="connsiteX2" fmla="*/ 5730 w 80956"/>
                  <a:gd name="connsiteY2" fmla="*/ 11993 h 94449"/>
                  <a:gd name="connsiteX3" fmla="*/ 5055 w 80956"/>
                  <a:gd name="connsiteY3" fmla="*/ 4572 h 94449"/>
                  <a:gd name="connsiteX4" fmla="*/ 19897 w 80956"/>
                  <a:gd name="connsiteY4" fmla="*/ 7945 h 94449"/>
                  <a:gd name="connsiteX5" fmla="*/ 30691 w 80956"/>
                  <a:gd name="connsiteY5" fmla="*/ 36955 h 94449"/>
                  <a:gd name="connsiteX6" fmla="*/ 41486 w 80956"/>
                  <a:gd name="connsiteY6" fmla="*/ 66639 h 94449"/>
                  <a:gd name="connsiteX7" fmla="*/ 43510 w 80956"/>
                  <a:gd name="connsiteY7" fmla="*/ 70686 h 94449"/>
                  <a:gd name="connsiteX8" fmla="*/ 46208 w 80956"/>
                  <a:gd name="connsiteY8" fmla="*/ 66639 h 94449"/>
                  <a:gd name="connsiteX9" fmla="*/ 65773 w 80956"/>
                  <a:gd name="connsiteY9" fmla="*/ 11993 h 94449"/>
                  <a:gd name="connsiteX10" fmla="*/ 81289 w 80956"/>
                  <a:gd name="connsiteY10" fmla="*/ 4572 h 94449"/>
                  <a:gd name="connsiteX11" fmla="*/ 81964 w 80956"/>
                  <a:gd name="connsiteY11" fmla="*/ 7945 h 94449"/>
                  <a:gd name="connsiteX12" fmla="*/ 53629 w 80956"/>
                  <a:gd name="connsiteY12" fmla="*/ 88227 h 94449"/>
                  <a:gd name="connsiteX13" fmla="*/ 43510 w 80956"/>
                  <a:gd name="connsiteY13" fmla="*/ 92275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0956" h="94449">
                    <a:moveTo>
                      <a:pt x="43510" y="92275"/>
                    </a:moveTo>
                    <a:cubicBezTo>
                      <a:pt x="36763" y="93624"/>
                      <a:pt x="34065" y="90251"/>
                      <a:pt x="32041" y="84179"/>
                    </a:cubicBezTo>
                    <a:cubicBezTo>
                      <a:pt x="23270" y="59892"/>
                      <a:pt x="14500" y="36280"/>
                      <a:pt x="5730" y="11993"/>
                    </a:cubicBezTo>
                    <a:cubicBezTo>
                      <a:pt x="5055" y="9969"/>
                      <a:pt x="1682" y="6596"/>
                      <a:pt x="5055" y="4572"/>
                    </a:cubicBezTo>
                    <a:cubicBezTo>
                      <a:pt x="8428" y="1873"/>
                      <a:pt x="18548" y="5247"/>
                      <a:pt x="19897" y="7945"/>
                    </a:cubicBezTo>
                    <a:cubicBezTo>
                      <a:pt x="23270" y="17390"/>
                      <a:pt x="27318" y="26835"/>
                      <a:pt x="30691" y="36955"/>
                    </a:cubicBezTo>
                    <a:cubicBezTo>
                      <a:pt x="34065" y="47074"/>
                      <a:pt x="38112" y="56519"/>
                      <a:pt x="41486" y="66639"/>
                    </a:cubicBezTo>
                    <a:cubicBezTo>
                      <a:pt x="42160" y="67988"/>
                      <a:pt x="42835" y="70686"/>
                      <a:pt x="43510" y="70686"/>
                    </a:cubicBezTo>
                    <a:cubicBezTo>
                      <a:pt x="45533" y="70686"/>
                      <a:pt x="45533" y="67988"/>
                      <a:pt x="46208" y="66639"/>
                    </a:cubicBezTo>
                    <a:cubicBezTo>
                      <a:pt x="52954" y="48423"/>
                      <a:pt x="59026" y="30208"/>
                      <a:pt x="65773" y="11993"/>
                    </a:cubicBezTo>
                    <a:cubicBezTo>
                      <a:pt x="67796" y="5921"/>
                      <a:pt x="75217" y="2548"/>
                      <a:pt x="81289" y="4572"/>
                    </a:cubicBezTo>
                    <a:cubicBezTo>
                      <a:pt x="83988" y="5247"/>
                      <a:pt x="82638" y="7271"/>
                      <a:pt x="81964" y="7945"/>
                    </a:cubicBezTo>
                    <a:cubicBezTo>
                      <a:pt x="72519" y="34931"/>
                      <a:pt x="63074" y="61916"/>
                      <a:pt x="53629" y="88227"/>
                    </a:cubicBezTo>
                    <a:cubicBezTo>
                      <a:pt x="51605" y="94973"/>
                      <a:pt x="46883" y="90925"/>
                      <a:pt x="43510" y="92275"/>
                    </a:cubicBezTo>
                    <a:close/>
                  </a:path>
                </a:pathLst>
              </a:custGeom>
              <a:solidFill>
                <a:srgbClr val="0A0A0A"/>
              </a:solidFill>
              <a:ln w="6739" cap="flat">
                <a:noFill/>
                <a:prstDash val="solid"/>
                <a:miter/>
              </a:ln>
            </p:spPr>
            <p:txBody>
              <a:bodyPr rtlCol="0" anchor="ctr"/>
              <a:lstStyle/>
              <a:p>
                <a:endParaRPr lang="fr-FR"/>
              </a:p>
            </p:txBody>
          </p:sp>
          <p:sp>
            <p:nvSpPr>
              <p:cNvPr id="151" name="Forme libre : forme 62">
                <a:extLst>
                  <a:ext uri="{FF2B5EF4-FFF2-40B4-BE49-F238E27FC236}">
                    <a16:creationId xmlns="" xmlns:a16="http://schemas.microsoft.com/office/drawing/2014/main" id="{D4E91DB2-5E0F-CC48-A539-FEC142C52AC5}"/>
                  </a:ext>
                </a:extLst>
              </p:cNvPr>
              <p:cNvSpPr/>
              <p:nvPr/>
            </p:nvSpPr>
            <p:spPr>
              <a:xfrm>
                <a:off x="1474127" y="5276370"/>
                <a:ext cx="96152" cy="122375"/>
              </a:xfrm>
              <a:custGeom>
                <a:avLst/>
                <a:gdLst>
                  <a:gd name="connsiteX0" fmla="*/ 48264 w 74209"/>
                  <a:gd name="connsiteY0" fmla="*/ 94075 h 94449"/>
                  <a:gd name="connsiteX1" fmla="*/ 3738 w 74209"/>
                  <a:gd name="connsiteY1" fmla="*/ 43477 h 94449"/>
                  <a:gd name="connsiteX2" fmla="*/ 54336 w 74209"/>
                  <a:gd name="connsiteY2" fmla="*/ 4348 h 94449"/>
                  <a:gd name="connsiteX3" fmla="*/ 62431 w 74209"/>
                  <a:gd name="connsiteY3" fmla="*/ 5697 h 94449"/>
                  <a:gd name="connsiteX4" fmla="*/ 69852 w 74209"/>
                  <a:gd name="connsiteY4" fmla="*/ 20539 h 94449"/>
                  <a:gd name="connsiteX5" fmla="*/ 64455 w 74209"/>
                  <a:gd name="connsiteY5" fmla="*/ 21889 h 94449"/>
                  <a:gd name="connsiteX6" fmla="*/ 45566 w 74209"/>
                  <a:gd name="connsiteY6" fmla="*/ 18515 h 94449"/>
                  <a:gd name="connsiteX7" fmla="*/ 21279 w 74209"/>
                  <a:gd name="connsiteY7" fmla="*/ 37405 h 94449"/>
                  <a:gd name="connsiteX8" fmla="*/ 20604 w 74209"/>
                  <a:gd name="connsiteY8" fmla="*/ 58994 h 94449"/>
                  <a:gd name="connsiteX9" fmla="*/ 46915 w 74209"/>
                  <a:gd name="connsiteY9" fmla="*/ 79907 h 94449"/>
                  <a:gd name="connsiteX10" fmla="*/ 60408 w 74209"/>
                  <a:gd name="connsiteY10" fmla="*/ 77884 h 94449"/>
                  <a:gd name="connsiteX11" fmla="*/ 69852 w 74209"/>
                  <a:gd name="connsiteY11" fmla="*/ 78558 h 94449"/>
                  <a:gd name="connsiteX12" fmla="*/ 63106 w 74209"/>
                  <a:gd name="connsiteY12" fmla="*/ 92051 h 94449"/>
                  <a:gd name="connsiteX13" fmla="*/ 48264 w 74209"/>
                  <a:gd name="connsiteY13" fmla="*/ 94075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209" h="94449">
                    <a:moveTo>
                      <a:pt x="48264" y="94075"/>
                    </a:moveTo>
                    <a:cubicBezTo>
                      <a:pt x="19255" y="94075"/>
                      <a:pt x="1714" y="73836"/>
                      <a:pt x="3738" y="43477"/>
                    </a:cubicBezTo>
                    <a:cubicBezTo>
                      <a:pt x="5762" y="17166"/>
                      <a:pt x="28025" y="-374"/>
                      <a:pt x="54336" y="4348"/>
                    </a:cubicBezTo>
                    <a:cubicBezTo>
                      <a:pt x="57034" y="5023"/>
                      <a:pt x="59733" y="5023"/>
                      <a:pt x="62431" y="5697"/>
                    </a:cubicBezTo>
                    <a:cubicBezTo>
                      <a:pt x="70527" y="7721"/>
                      <a:pt x="72551" y="12444"/>
                      <a:pt x="69852" y="20539"/>
                    </a:cubicBezTo>
                    <a:cubicBezTo>
                      <a:pt x="68503" y="23913"/>
                      <a:pt x="66479" y="21889"/>
                      <a:pt x="64455" y="21889"/>
                    </a:cubicBezTo>
                    <a:cubicBezTo>
                      <a:pt x="58384" y="20539"/>
                      <a:pt x="52312" y="18515"/>
                      <a:pt x="45566" y="18515"/>
                    </a:cubicBezTo>
                    <a:cubicBezTo>
                      <a:pt x="33422" y="19190"/>
                      <a:pt x="24652" y="25937"/>
                      <a:pt x="21279" y="37405"/>
                    </a:cubicBezTo>
                    <a:cubicBezTo>
                      <a:pt x="19255" y="44826"/>
                      <a:pt x="19255" y="51573"/>
                      <a:pt x="20604" y="58994"/>
                    </a:cubicBezTo>
                    <a:cubicBezTo>
                      <a:pt x="23303" y="72486"/>
                      <a:pt x="33422" y="79907"/>
                      <a:pt x="46915" y="79907"/>
                    </a:cubicBezTo>
                    <a:cubicBezTo>
                      <a:pt x="51637" y="79907"/>
                      <a:pt x="55685" y="78558"/>
                      <a:pt x="60408" y="77884"/>
                    </a:cubicBezTo>
                    <a:cubicBezTo>
                      <a:pt x="63781" y="77884"/>
                      <a:pt x="67829" y="71137"/>
                      <a:pt x="69852" y="78558"/>
                    </a:cubicBezTo>
                    <a:cubicBezTo>
                      <a:pt x="72551" y="88003"/>
                      <a:pt x="71202" y="90027"/>
                      <a:pt x="63106" y="92051"/>
                    </a:cubicBezTo>
                    <a:cubicBezTo>
                      <a:pt x="58384" y="93400"/>
                      <a:pt x="52987" y="94749"/>
                      <a:pt x="48264" y="94075"/>
                    </a:cubicBezTo>
                    <a:close/>
                  </a:path>
                </a:pathLst>
              </a:custGeom>
              <a:solidFill>
                <a:srgbClr val="0C0C0C"/>
              </a:solidFill>
              <a:ln w="6739" cap="flat">
                <a:noFill/>
                <a:prstDash val="solid"/>
                <a:miter/>
              </a:ln>
            </p:spPr>
            <p:txBody>
              <a:bodyPr rtlCol="0" anchor="ctr"/>
              <a:lstStyle/>
              <a:p>
                <a:endParaRPr lang="fr-FR"/>
              </a:p>
            </p:txBody>
          </p:sp>
          <p:sp>
            <p:nvSpPr>
              <p:cNvPr id="152" name="Forme libre : forme 63">
                <a:extLst>
                  <a:ext uri="{FF2B5EF4-FFF2-40B4-BE49-F238E27FC236}">
                    <a16:creationId xmlns="" xmlns:a16="http://schemas.microsoft.com/office/drawing/2014/main" id="{208BB00C-0A97-F04F-BB44-F15ADAF33D15}"/>
                  </a:ext>
                </a:extLst>
              </p:cNvPr>
              <p:cNvSpPr/>
              <p:nvPr/>
            </p:nvSpPr>
            <p:spPr>
              <a:xfrm>
                <a:off x="3035494" y="5464606"/>
                <a:ext cx="96152" cy="122375"/>
              </a:xfrm>
              <a:custGeom>
                <a:avLst/>
                <a:gdLst>
                  <a:gd name="connsiteX0" fmla="*/ 3580 w 74209"/>
                  <a:gd name="connsiteY0" fmla="*/ 48640 h 94449"/>
                  <a:gd name="connsiteX1" fmla="*/ 66996 w 74209"/>
                  <a:gd name="connsiteY1" fmla="*/ 6813 h 94449"/>
                  <a:gd name="connsiteX2" fmla="*/ 69694 w 74209"/>
                  <a:gd name="connsiteY2" fmla="*/ 20306 h 94449"/>
                  <a:gd name="connsiteX3" fmla="*/ 63622 w 74209"/>
                  <a:gd name="connsiteY3" fmla="*/ 20980 h 94449"/>
                  <a:gd name="connsiteX4" fmla="*/ 58900 w 74209"/>
                  <a:gd name="connsiteY4" fmla="*/ 19631 h 94449"/>
                  <a:gd name="connsiteX5" fmla="*/ 26517 w 74209"/>
                  <a:gd name="connsiteY5" fmla="*/ 27727 h 94449"/>
                  <a:gd name="connsiteX6" fmla="*/ 23144 w 74209"/>
                  <a:gd name="connsiteY6" fmla="*/ 65506 h 94449"/>
                  <a:gd name="connsiteX7" fmla="*/ 44733 w 74209"/>
                  <a:gd name="connsiteY7" fmla="*/ 80348 h 94449"/>
                  <a:gd name="connsiteX8" fmla="*/ 60924 w 74209"/>
                  <a:gd name="connsiteY8" fmla="*/ 78325 h 94449"/>
                  <a:gd name="connsiteX9" fmla="*/ 70369 w 74209"/>
                  <a:gd name="connsiteY9" fmla="*/ 78999 h 94449"/>
                  <a:gd name="connsiteX10" fmla="*/ 64297 w 74209"/>
                  <a:gd name="connsiteY10" fmla="*/ 92492 h 94449"/>
                  <a:gd name="connsiteX11" fmla="*/ 3580 w 74209"/>
                  <a:gd name="connsiteY11" fmla="*/ 48640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4209" h="94449">
                    <a:moveTo>
                      <a:pt x="3580" y="48640"/>
                    </a:moveTo>
                    <a:cubicBezTo>
                      <a:pt x="3580" y="15583"/>
                      <a:pt x="31240" y="-4656"/>
                      <a:pt x="66996" y="6813"/>
                    </a:cubicBezTo>
                    <a:cubicBezTo>
                      <a:pt x="75091" y="9511"/>
                      <a:pt x="69694" y="16258"/>
                      <a:pt x="69694" y="20306"/>
                    </a:cubicBezTo>
                    <a:cubicBezTo>
                      <a:pt x="69694" y="24354"/>
                      <a:pt x="65646" y="20980"/>
                      <a:pt x="63622" y="20980"/>
                    </a:cubicBezTo>
                    <a:cubicBezTo>
                      <a:pt x="62273" y="20980"/>
                      <a:pt x="60249" y="20306"/>
                      <a:pt x="58900" y="19631"/>
                    </a:cubicBezTo>
                    <a:cubicBezTo>
                      <a:pt x="46757" y="16933"/>
                      <a:pt x="34613" y="16258"/>
                      <a:pt x="26517" y="27727"/>
                    </a:cubicBezTo>
                    <a:cubicBezTo>
                      <a:pt x="17747" y="39196"/>
                      <a:pt x="17747" y="52688"/>
                      <a:pt x="23144" y="65506"/>
                    </a:cubicBezTo>
                    <a:cubicBezTo>
                      <a:pt x="27192" y="74951"/>
                      <a:pt x="34613" y="78999"/>
                      <a:pt x="44733" y="80348"/>
                    </a:cubicBezTo>
                    <a:cubicBezTo>
                      <a:pt x="50130" y="81023"/>
                      <a:pt x="55527" y="78999"/>
                      <a:pt x="60924" y="78325"/>
                    </a:cubicBezTo>
                    <a:cubicBezTo>
                      <a:pt x="64297" y="78325"/>
                      <a:pt x="68345" y="72253"/>
                      <a:pt x="70369" y="78999"/>
                    </a:cubicBezTo>
                    <a:cubicBezTo>
                      <a:pt x="73067" y="88444"/>
                      <a:pt x="72393" y="90468"/>
                      <a:pt x="64297" y="92492"/>
                    </a:cubicBezTo>
                    <a:cubicBezTo>
                      <a:pt x="30565" y="101262"/>
                      <a:pt x="3580" y="81698"/>
                      <a:pt x="3580" y="48640"/>
                    </a:cubicBezTo>
                    <a:close/>
                  </a:path>
                </a:pathLst>
              </a:custGeom>
              <a:solidFill>
                <a:srgbClr val="080808"/>
              </a:solidFill>
              <a:ln w="6739" cap="flat">
                <a:noFill/>
                <a:prstDash val="solid"/>
                <a:miter/>
              </a:ln>
            </p:spPr>
            <p:txBody>
              <a:bodyPr rtlCol="0" anchor="ctr"/>
              <a:lstStyle/>
              <a:p>
                <a:endParaRPr lang="fr-FR"/>
              </a:p>
            </p:txBody>
          </p:sp>
          <p:sp>
            <p:nvSpPr>
              <p:cNvPr id="153" name="Forme libre : forme 66">
                <a:extLst>
                  <a:ext uri="{FF2B5EF4-FFF2-40B4-BE49-F238E27FC236}">
                    <a16:creationId xmlns="" xmlns:a16="http://schemas.microsoft.com/office/drawing/2014/main" id="{6A0003B6-A195-9D43-9ACB-2D0DC9AC4EEA}"/>
                  </a:ext>
                </a:extLst>
              </p:cNvPr>
              <p:cNvSpPr/>
              <p:nvPr/>
            </p:nvSpPr>
            <p:spPr>
              <a:xfrm>
                <a:off x="1776617" y="5277254"/>
                <a:ext cx="87412" cy="122375"/>
              </a:xfrm>
              <a:custGeom>
                <a:avLst/>
                <a:gdLst>
                  <a:gd name="connsiteX0" fmla="*/ 36759 w 67463"/>
                  <a:gd name="connsiteY0" fmla="*/ 3666 h 94449"/>
                  <a:gd name="connsiteX1" fmla="*/ 62395 w 67463"/>
                  <a:gd name="connsiteY1" fmla="*/ 3666 h 94449"/>
                  <a:gd name="connsiteX2" fmla="*/ 68467 w 67463"/>
                  <a:gd name="connsiteY2" fmla="*/ 11087 h 94449"/>
                  <a:gd name="connsiteX3" fmla="*/ 62395 w 67463"/>
                  <a:gd name="connsiteY3" fmla="*/ 19183 h 94449"/>
                  <a:gd name="connsiteX4" fmla="*/ 44180 w 67463"/>
                  <a:gd name="connsiteY4" fmla="*/ 21206 h 94449"/>
                  <a:gd name="connsiteX5" fmla="*/ 43505 w 67463"/>
                  <a:gd name="connsiteY5" fmla="*/ 39422 h 94449"/>
                  <a:gd name="connsiteX6" fmla="*/ 43505 w 67463"/>
                  <a:gd name="connsiteY6" fmla="*/ 84622 h 94449"/>
                  <a:gd name="connsiteX7" fmla="*/ 36084 w 67463"/>
                  <a:gd name="connsiteY7" fmla="*/ 92718 h 94449"/>
                  <a:gd name="connsiteX8" fmla="*/ 28663 w 67463"/>
                  <a:gd name="connsiteY8" fmla="*/ 85297 h 94449"/>
                  <a:gd name="connsiteX9" fmla="*/ 28663 w 67463"/>
                  <a:gd name="connsiteY9" fmla="*/ 27278 h 94449"/>
                  <a:gd name="connsiteX10" fmla="*/ 21242 w 67463"/>
                  <a:gd name="connsiteY10" fmla="*/ 19857 h 94449"/>
                  <a:gd name="connsiteX11" fmla="*/ 12472 w 67463"/>
                  <a:gd name="connsiteY11" fmla="*/ 19857 h 94449"/>
                  <a:gd name="connsiteX12" fmla="*/ 3702 w 67463"/>
                  <a:gd name="connsiteY12" fmla="*/ 11087 h 94449"/>
                  <a:gd name="connsiteX13" fmla="*/ 9773 w 67463"/>
                  <a:gd name="connsiteY13" fmla="*/ 5015 h 94449"/>
                  <a:gd name="connsiteX14" fmla="*/ 36759 w 67463"/>
                  <a:gd name="connsiteY14" fmla="*/ 3666 h 94449"/>
                  <a:gd name="connsiteX15" fmla="*/ 36759 w 67463"/>
                  <a:gd name="connsiteY15" fmla="*/ 3666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7463" h="94449">
                    <a:moveTo>
                      <a:pt x="36759" y="3666"/>
                    </a:moveTo>
                    <a:cubicBezTo>
                      <a:pt x="45529" y="3666"/>
                      <a:pt x="54299" y="4340"/>
                      <a:pt x="62395" y="3666"/>
                    </a:cubicBezTo>
                    <a:cubicBezTo>
                      <a:pt x="68467" y="2991"/>
                      <a:pt x="69141" y="6364"/>
                      <a:pt x="68467" y="11087"/>
                    </a:cubicBezTo>
                    <a:cubicBezTo>
                      <a:pt x="68467" y="15135"/>
                      <a:pt x="69141" y="19183"/>
                      <a:pt x="62395" y="19183"/>
                    </a:cubicBezTo>
                    <a:cubicBezTo>
                      <a:pt x="56323" y="19183"/>
                      <a:pt x="47553" y="15809"/>
                      <a:pt x="44180" y="21206"/>
                    </a:cubicBezTo>
                    <a:cubicBezTo>
                      <a:pt x="41481" y="25254"/>
                      <a:pt x="43505" y="33350"/>
                      <a:pt x="43505" y="39422"/>
                    </a:cubicBezTo>
                    <a:cubicBezTo>
                      <a:pt x="43505" y="54264"/>
                      <a:pt x="43505" y="69780"/>
                      <a:pt x="43505" y="84622"/>
                    </a:cubicBezTo>
                    <a:cubicBezTo>
                      <a:pt x="43505" y="90694"/>
                      <a:pt x="42156" y="92718"/>
                      <a:pt x="36084" y="92718"/>
                    </a:cubicBezTo>
                    <a:cubicBezTo>
                      <a:pt x="30012" y="92718"/>
                      <a:pt x="27988" y="91369"/>
                      <a:pt x="28663" y="85297"/>
                    </a:cubicBezTo>
                    <a:cubicBezTo>
                      <a:pt x="29338" y="65732"/>
                      <a:pt x="28663" y="46168"/>
                      <a:pt x="28663" y="27278"/>
                    </a:cubicBezTo>
                    <a:cubicBezTo>
                      <a:pt x="28663" y="21206"/>
                      <a:pt x="26639" y="19183"/>
                      <a:pt x="21242" y="19857"/>
                    </a:cubicBezTo>
                    <a:cubicBezTo>
                      <a:pt x="18544" y="20532"/>
                      <a:pt x="15170" y="19857"/>
                      <a:pt x="12472" y="19857"/>
                    </a:cubicBezTo>
                    <a:cubicBezTo>
                      <a:pt x="5051" y="21206"/>
                      <a:pt x="3027" y="17833"/>
                      <a:pt x="3702" y="11087"/>
                    </a:cubicBezTo>
                    <a:cubicBezTo>
                      <a:pt x="3702" y="6364"/>
                      <a:pt x="5051" y="5015"/>
                      <a:pt x="9773" y="5015"/>
                    </a:cubicBezTo>
                    <a:cubicBezTo>
                      <a:pt x="18544" y="3666"/>
                      <a:pt x="27314" y="3666"/>
                      <a:pt x="36759" y="3666"/>
                    </a:cubicBezTo>
                    <a:cubicBezTo>
                      <a:pt x="36759" y="3666"/>
                      <a:pt x="36759" y="3666"/>
                      <a:pt x="36759" y="3666"/>
                    </a:cubicBezTo>
                    <a:close/>
                  </a:path>
                </a:pathLst>
              </a:custGeom>
              <a:solidFill>
                <a:srgbClr val="0A0A0A"/>
              </a:solidFill>
              <a:ln w="6739" cap="flat">
                <a:noFill/>
                <a:prstDash val="solid"/>
                <a:miter/>
              </a:ln>
            </p:spPr>
            <p:txBody>
              <a:bodyPr rtlCol="0" anchor="ctr"/>
              <a:lstStyle/>
              <a:p>
                <a:endParaRPr lang="fr-FR"/>
              </a:p>
            </p:txBody>
          </p:sp>
          <p:sp>
            <p:nvSpPr>
              <p:cNvPr id="154" name="Forme libre : forme 67">
                <a:extLst>
                  <a:ext uri="{FF2B5EF4-FFF2-40B4-BE49-F238E27FC236}">
                    <a16:creationId xmlns="" xmlns:a16="http://schemas.microsoft.com/office/drawing/2014/main" id="{78BF3C66-BA6F-7C4D-B21E-24EDC4835B55}"/>
                  </a:ext>
                </a:extLst>
              </p:cNvPr>
              <p:cNvSpPr/>
              <p:nvPr/>
            </p:nvSpPr>
            <p:spPr>
              <a:xfrm>
                <a:off x="2274143" y="5468795"/>
                <a:ext cx="87412" cy="122375"/>
              </a:xfrm>
              <a:custGeom>
                <a:avLst/>
                <a:gdLst>
                  <a:gd name="connsiteX0" fmla="*/ 44058 w 67463"/>
                  <a:gd name="connsiteY0" fmla="*/ 56202 h 94449"/>
                  <a:gd name="connsiteX1" fmla="*/ 44058 w 67463"/>
                  <a:gd name="connsiteY1" fmla="*/ 85886 h 94449"/>
                  <a:gd name="connsiteX2" fmla="*/ 36637 w 67463"/>
                  <a:gd name="connsiteY2" fmla="*/ 91957 h 94449"/>
                  <a:gd name="connsiteX3" fmla="*/ 29216 w 67463"/>
                  <a:gd name="connsiteY3" fmla="*/ 85886 h 94449"/>
                  <a:gd name="connsiteX4" fmla="*/ 29216 w 67463"/>
                  <a:gd name="connsiteY4" fmla="*/ 25843 h 94449"/>
                  <a:gd name="connsiteX5" fmla="*/ 21795 w 67463"/>
                  <a:gd name="connsiteY5" fmla="*/ 19097 h 94449"/>
                  <a:gd name="connsiteX6" fmla="*/ 13025 w 67463"/>
                  <a:gd name="connsiteY6" fmla="*/ 19097 h 94449"/>
                  <a:gd name="connsiteX7" fmla="*/ 3580 w 67463"/>
                  <a:gd name="connsiteY7" fmla="*/ 8977 h 94449"/>
                  <a:gd name="connsiteX8" fmla="*/ 8977 w 67463"/>
                  <a:gd name="connsiteY8" fmla="*/ 4255 h 94449"/>
                  <a:gd name="connsiteX9" fmla="*/ 62948 w 67463"/>
                  <a:gd name="connsiteY9" fmla="*/ 3580 h 94449"/>
                  <a:gd name="connsiteX10" fmla="*/ 68345 w 67463"/>
                  <a:gd name="connsiteY10" fmla="*/ 10326 h 94449"/>
                  <a:gd name="connsiteX11" fmla="*/ 63623 w 67463"/>
                  <a:gd name="connsiteY11" fmla="*/ 18422 h 94449"/>
                  <a:gd name="connsiteX12" fmla="*/ 48781 w 67463"/>
                  <a:gd name="connsiteY12" fmla="*/ 18422 h 94449"/>
                  <a:gd name="connsiteX13" fmla="*/ 43383 w 67463"/>
                  <a:gd name="connsiteY13" fmla="*/ 23819 h 94449"/>
                  <a:gd name="connsiteX14" fmla="*/ 44058 w 67463"/>
                  <a:gd name="connsiteY14" fmla="*/ 56202 h 94449"/>
                  <a:gd name="connsiteX15" fmla="*/ 44058 w 67463"/>
                  <a:gd name="connsiteY15" fmla="*/ 56202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7463" h="94449">
                    <a:moveTo>
                      <a:pt x="44058" y="56202"/>
                    </a:moveTo>
                    <a:cubicBezTo>
                      <a:pt x="44058" y="66321"/>
                      <a:pt x="43383" y="76441"/>
                      <a:pt x="44058" y="85886"/>
                    </a:cubicBezTo>
                    <a:cubicBezTo>
                      <a:pt x="44733" y="92632"/>
                      <a:pt x="40685" y="91957"/>
                      <a:pt x="36637" y="91957"/>
                    </a:cubicBezTo>
                    <a:cubicBezTo>
                      <a:pt x="32589" y="91957"/>
                      <a:pt x="29216" y="92632"/>
                      <a:pt x="29216" y="85886"/>
                    </a:cubicBezTo>
                    <a:cubicBezTo>
                      <a:pt x="29891" y="65646"/>
                      <a:pt x="29216" y="46082"/>
                      <a:pt x="29216" y="25843"/>
                    </a:cubicBezTo>
                    <a:cubicBezTo>
                      <a:pt x="29216" y="20446"/>
                      <a:pt x="27867" y="17747"/>
                      <a:pt x="21795" y="19097"/>
                    </a:cubicBezTo>
                    <a:cubicBezTo>
                      <a:pt x="19097" y="19771"/>
                      <a:pt x="15723" y="19097"/>
                      <a:pt x="13025" y="19097"/>
                    </a:cubicBezTo>
                    <a:cubicBezTo>
                      <a:pt x="3580" y="19097"/>
                      <a:pt x="3580" y="19097"/>
                      <a:pt x="3580" y="8977"/>
                    </a:cubicBezTo>
                    <a:cubicBezTo>
                      <a:pt x="3580" y="4929"/>
                      <a:pt x="5604" y="4255"/>
                      <a:pt x="8977" y="4255"/>
                    </a:cubicBezTo>
                    <a:cubicBezTo>
                      <a:pt x="27192" y="4255"/>
                      <a:pt x="45407" y="4255"/>
                      <a:pt x="62948" y="3580"/>
                    </a:cubicBezTo>
                    <a:cubicBezTo>
                      <a:pt x="68345" y="3580"/>
                      <a:pt x="68345" y="6278"/>
                      <a:pt x="68345" y="10326"/>
                    </a:cubicBezTo>
                    <a:cubicBezTo>
                      <a:pt x="67670" y="13699"/>
                      <a:pt x="71044" y="19097"/>
                      <a:pt x="63623" y="18422"/>
                    </a:cubicBezTo>
                    <a:cubicBezTo>
                      <a:pt x="58900" y="18422"/>
                      <a:pt x="54178" y="18422"/>
                      <a:pt x="48781" y="18422"/>
                    </a:cubicBezTo>
                    <a:cubicBezTo>
                      <a:pt x="44733" y="18422"/>
                      <a:pt x="43383" y="19771"/>
                      <a:pt x="43383" y="23819"/>
                    </a:cubicBezTo>
                    <a:cubicBezTo>
                      <a:pt x="44058" y="35288"/>
                      <a:pt x="44058" y="45407"/>
                      <a:pt x="44058" y="56202"/>
                    </a:cubicBezTo>
                    <a:cubicBezTo>
                      <a:pt x="44058" y="56202"/>
                      <a:pt x="44058" y="56202"/>
                      <a:pt x="44058" y="56202"/>
                    </a:cubicBezTo>
                    <a:close/>
                  </a:path>
                </a:pathLst>
              </a:custGeom>
              <a:solidFill>
                <a:srgbClr val="0A0A0A"/>
              </a:solidFill>
              <a:ln w="6739" cap="flat">
                <a:noFill/>
                <a:prstDash val="solid"/>
                <a:miter/>
              </a:ln>
            </p:spPr>
            <p:txBody>
              <a:bodyPr rtlCol="0" anchor="ctr"/>
              <a:lstStyle/>
              <a:p>
                <a:endParaRPr lang="fr-FR"/>
              </a:p>
            </p:txBody>
          </p:sp>
          <p:sp>
            <p:nvSpPr>
              <p:cNvPr id="155" name="Forme libre : forme 68">
                <a:extLst>
                  <a:ext uri="{FF2B5EF4-FFF2-40B4-BE49-F238E27FC236}">
                    <a16:creationId xmlns="" xmlns:a16="http://schemas.microsoft.com/office/drawing/2014/main" id="{D29D1231-C069-4347-AA24-A1A3A5637679}"/>
                  </a:ext>
                </a:extLst>
              </p:cNvPr>
              <p:cNvSpPr/>
              <p:nvPr/>
            </p:nvSpPr>
            <p:spPr>
              <a:xfrm>
                <a:off x="4523948" y="5264253"/>
                <a:ext cx="87412" cy="122375"/>
              </a:xfrm>
              <a:custGeom>
                <a:avLst/>
                <a:gdLst>
                  <a:gd name="connsiteX0" fmla="*/ 43505 w 67463"/>
                  <a:gd name="connsiteY0" fmla="*/ 54852 h 94449"/>
                  <a:gd name="connsiteX1" fmla="*/ 43505 w 67463"/>
                  <a:gd name="connsiteY1" fmla="*/ 86560 h 94449"/>
                  <a:gd name="connsiteX2" fmla="*/ 36084 w 67463"/>
                  <a:gd name="connsiteY2" fmla="*/ 91957 h 94449"/>
                  <a:gd name="connsiteX3" fmla="*/ 28663 w 67463"/>
                  <a:gd name="connsiteY3" fmla="*/ 85886 h 94449"/>
                  <a:gd name="connsiteX4" fmla="*/ 28663 w 67463"/>
                  <a:gd name="connsiteY4" fmla="*/ 25843 h 94449"/>
                  <a:gd name="connsiteX5" fmla="*/ 21242 w 67463"/>
                  <a:gd name="connsiteY5" fmla="*/ 18422 h 94449"/>
                  <a:gd name="connsiteX6" fmla="*/ 12472 w 67463"/>
                  <a:gd name="connsiteY6" fmla="*/ 18422 h 94449"/>
                  <a:gd name="connsiteX7" fmla="*/ 3702 w 67463"/>
                  <a:gd name="connsiteY7" fmla="*/ 9652 h 94449"/>
                  <a:gd name="connsiteX8" fmla="*/ 9773 w 67463"/>
                  <a:gd name="connsiteY8" fmla="*/ 3580 h 94449"/>
                  <a:gd name="connsiteX9" fmla="*/ 63070 w 67463"/>
                  <a:gd name="connsiteY9" fmla="*/ 3580 h 94449"/>
                  <a:gd name="connsiteX10" fmla="*/ 68467 w 67463"/>
                  <a:gd name="connsiteY10" fmla="*/ 10326 h 94449"/>
                  <a:gd name="connsiteX11" fmla="*/ 63070 w 67463"/>
                  <a:gd name="connsiteY11" fmla="*/ 18422 h 94449"/>
                  <a:gd name="connsiteX12" fmla="*/ 62395 w 67463"/>
                  <a:gd name="connsiteY12" fmla="*/ 18422 h 94449"/>
                  <a:gd name="connsiteX13" fmla="*/ 45529 w 67463"/>
                  <a:gd name="connsiteY13" fmla="*/ 19771 h 94449"/>
                  <a:gd name="connsiteX14" fmla="*/ 44180 w 67463"/>
                  <a:gd name="connsiteY14" fmla="*/ 37986 h 94449"/>
                  <a:gd name="connsiteX15" fmla="*/ 43505 w 67463"/>
                  <a:gd name="connsiteY15" fmla="*/ 54852 h 94449"/>
                  <a:gd name="connsiteX16" fmla="*/ 43505 w 67463"/>
                  <a:gd name="connsiteY16" fmla="*/ 54852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463" h="94449">
                    <a:moveTo>
                      <a:pt x="43505" y="54852"/>
                    </a:moveTo>
                    <a:cubicBezTo>
                      <a:pt x="43505" y="65646"/>
                      <a:pt x="42831" y="75766"/>
                      <a:pt x="43505" y="86560"/>
                    </a:cubicBezTo>
                    <a:cubicBezTo>
                      <a:pt x="44180" y="93307"/>
                      <a:pt x="39457" y="91957"/>
                      <a:pt x="36084" y="91957"/>
                    </a:cubicBezTo>
                    <a:cubicBezTo>
                      <a:pt x="32036" y="91957"/>
                      <a:pt x="28663" y="92632"/>
                      <a:pt x="28663" y="85886"/>
                    </a:cubicBezTo>
                    <a:cubicBezTo>
                      <a:pt x="29338" y="65646"/>
                      <a:pt x="28663" y="46082"/>
                      <a:pt x="28663" y="25843"/>
                    </a:cubicBezTo>
                    <a:cubicBezTo>
                      <a:pt x="28663" y="19771"/>
                      <a:pt x="26639" y="17747"/>
                      <a:pt x="21242" y="18422"/>
                    </a:cubicBezTo>
                    <a:cubicBezTo>
                      <a:pt x="18544" y="19097"/>
                      <a:pt x="15170" y="18422"/>
                      <a:pt x="12472" y="18422"/>
                    </a:cubicBezTo>
                    <a:cubicBezTo>
                      <a:pt x="5051" y="19771"/>
                      <a:pt x="3027" y="17073"/>
                      <a:pt x="3702" y="9652"/>
                    </a:cubicBezTo>
                    <a:cubicBezTo>
                      <a:pt x="4376" y="5604"/>
                      <a:pt x="4376" y="3580"/>
                      <a:pt x="9773" y="3580"/>
                    </a:cubicBezTo>
                    <a:cubicBezTo>
                      <a:pt x="27314" y="3580"/>
                      <a:pt x="45529" y="3580"/>
                      <a:pt x="63070" y="3580"/>
                    </a:cubicBezTo>
                    <a:cubicBezTo>
                      <a:pt x="69141" y="3580"/>
                      <a:pt x="69141" y="6278"/>
                      <a:pt x="68467" y="10326"/>
                    </a:cubicBezTo>
                    <a:cubicBezTo>
                      <a:pt x="68467" y="13699"/>
                      <a:pt x="70491" y="19097"/>
                      <a:pt x="63070" y="18422"/>
                    </a:cubicBezTo>
                    <a:cubicBezTo>
                      <a:pt x="63070" y="18422"/>
                      <a:pt x="62395" y="18422"/>
                      <a:pt x="62395" y="18422"/>
                    </a:cubicBezTo>
                    <a:cubicBezTo>
                      <a:pt x="56323" y="18422"/>
                      <a:pt x="48228" y="16398"/>
                      <a:pt x="45529" y="19771"/>
                    </a:cubicBezTo>
                    <a:cubicBezTo>
                      <a:pt x="41481" y="23819"/>
                      <a:pt x="44854" y="31915"/>
                      <a:pt x="44180" y="37986"/>
                    </a:cubicBezTo>
                    <a:cubicBezTo>
                      <a:pt x="42831" y="44058"/>
                      <a:pt x="42831" y="49455"/>
                      <a:pt x="43505" y="54852"/>
                    </a:cubicBezTo>
                    <a:cubicBezTo>
                      <a:pt x="42831" y="54852"/>
                      <a:pt x="42831" y="54852"/>
                      <a:pt x="43505" y="54852"/>
                    </a:cubicBezTo>
                    <a:close/>
                  </a:path>
                </a:pathLst>
              </a:custGeom>
              <a:solidFill>
                <a:srgbClr val="080808"/>
              </a:solidFill>
              <a:ln w="6739" cap="flat">
                <a:noFill/>
                <a:prstDash val="solid"/>
                <a:miter/>
              </a:ln>
            </p:spPr>
            <p:txBody>
              <a:bodyPr rtlCol="0" anchor="ctr"/>
              <a:lstStyle/>
              <a:p>
                <a:endParaRPr lang="fr-FR"/>
              </a:p>
            </p:txBody>
          </p:sp>
          <p:sp>
            <p:nvSpPr>
              <p:cNvPr id="156" name="Forme libre : forme 70">
                <a:extLst>
                  <a:ext uri="{FF2B5EF4-FFF2-40B4-BE49-F238E27FC236}">
                    <a16:creationId xmlns="" xmlns:a16="http://schemas.microsoft.com/office/drawing/2014/main" id="{0DB0CFC2-E974-9343-B938-D70927DCD7C2}"/>
                  </a:ext>
                </a:extLst>
              </p:cNvPr>
              <p:cNvSpPr/>
              <p:nvPr/>
            </p:nvSpPr>
            <p:spPr>
              <a:xfrm>
                <a:off x="3532864" y="5464425"/>
                <a:ext cx="87412" cy="122375"/>
              </a:xfrm>
              <a:custGeom>
                <a:avLst/>
                <a:gdLst>
                  <a:gd name="connsiteX0" fmla="*/ 68345 w 67463"/>
                  <a:gd name="connsiteY0" fmla="*/ 11001 h 94449"/>
                  <a:gd name="connsiteX1" fmla="*/ 61599 w 67463"/>
                  <a:gd name="connsiteY1" fmla="*/ 18422 h 94449"/>
                  <a:gd name="connsiteX2" fmla="*/ 44058 w 67463"/>
                  <a:gd name="connsiteY2" fmla="*/ 36637 h 94449"/>
                  <a:gd name="connsiteX3" fmla="*/ 44058 w 67463"/>
                  <a:gd name="connsiteY3" fmla="*/ 85211 h 94449"/>
                  <a:gd name="connsiteX4" fmla="*/ 37312 w 67463"/>
                  <a:gd name="connsiteY4" fmla="*/ 91283 h 94449"/>
                  <a:gd name="connsiteX5" fmla="*/ 29216 w 67463"/>
                  <a:gd name="connsiteY5" fmla="*/ 85211 h 94449"/>
                  <a:gd name="connsiteX6" fmla="*/ 29216 w 67463"/>
                  <a:gd name="connsiteY6" fmla="*/ 24494 h 94449"/>
                  <a:gd name="connsiteX7" fmla="*/ 23144 w 67463"/>
                  <a:gd name="connsiteY7" fmla="*/ 18422 h 94449"/>
                  <a:gd name="connsiteX8" fmla="*/ 12350 w 67463"/>
                  <a:gd name="connsiteY8" fmla="*/ 18422 h 94449"/>
                  <a:gd name="connsiteX9" fmla="*/ 3580 w 67463"/>
                  <a:gd name="connsiteY9" fmla="*/ 9652 h 94449"/>
                  <a:gd name="connsiteX10" fmla="*/ 9652 w 67463"/>
                  <a:gd name="connsiteY10" fmla="*/ 3580 h 94449"/>
                  <a:gd name="connsiteX11" fmla="*/ 60924 w 67463"/>
                  <a:gd name="connsiteY11" fmla="*/ 3580 h 94449"/>
                  <a:gd name="connsiteX12" fmla="*/ 68345 w 67463"/>
                  <a:gd name="connsiteY12" fmla="*/ 11001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463" h="94449">
                    <a:moveTo>
                      <a:pt x="68345" y="11001"/>
                    </a:moveTo>
                    <a:cubicBezTo>
                      <a:pt x="70369" y="17747"/>
                      <a:pt x="66996" y="18422"/>
                      <a:pt x="61599" y="18422"/>
                    </a:cubicBezTo>
                    <a:cubicBezTo>
                      <a:pt x="44058" y="18422"/>
                      <a:pt x="44058" y="18422"/>
                      <a:pt x="44058" y="36637"/>
                    </a:cubicBezTo>
                    <a:cubicBezTo>
                      <a:pt x="44058" y="52828"/>
                      <a:pt x="44058" y="69020"/>
                      <a:pt x="44058" y="85211"/>
                    </a:cubicBezTo>
                    <a:cubicBezTo>
                      <a:pt x="44058" y="91283"/>
                      <a:pt x="42034" y="91957"/>
                      <a:pt x="37312" y="91283"/>
                    </a:cubicBezTo>
                    <a:cubicBezTo>
                      <a:pt x="33264" y="91283"/>
                      <a:pt x="29216" y="92632"/>
                      <a:pt x="29216" y="85211"/>
                    </a:cubicBezTo>
                    <a:cubicBezTo>
                      <a:pt x="29891" y="64972"/>
                      <a:pt x="29216" y="44733"/>
                      <a:pt x="29216" y="24494"/>
                    </a:cubicBezTo>
                    <a:cubicBezTo>
                      <a:pt x="29216" y="19097"/>
                      <a:pt x="27867" y="17747"/>
                      <a:pt x="23144" y="18422"/>
                    </a:cubicBezTo>
                    <a:cubicBezTo>
                      <a:pt x="19771" y="19097"/>
                      <a:pt x="15723" y="17747"/>
                      <a:pt x="12350" y="18422"/>
                    </a:cubicBezTo>
                    <a:cubicBezTo>
                      <a:pt x="4255" y="19771"/>
                      <a:pt x="3580" y="15723"/>
                      <a:pt x="3580" y="9652"/>
                    </a:cubicBezTo>
                    <a:cubicBezTo>
                      <a:pt x="3580" y="4929"/>
                      <a:pt x="4929" y="3580"/>
                      <a:pt x="9652" y="3580"/>
                    </a:cubicBezTo>
                    <a:cubicBezTo>
                      <a:pt x="26517" y="3580"/>
                      <a:pt x="43383" y="3580"/>
                      <a:pt x="60924" y="3580"/>
                    </a:cubicBezTo>
                    <a:cubicBezTo>
                      <a:pt x="66996" y="3580"/>
                      <a:pt x="71044" y="4255"/>
                      <a:pt x="68345" y="11001"/>
                    </a:cubicBezTo>
                    <a:close/>
                  </a:path>
                </a:pathLst>
              </a:custGeom>
              <a:solidFill>
                <a:srgbClr val="060606"/>
              </a:solidFill>
              <a:ln w="6739" cap="flat">
                <a:noFill/>
                <a:prstDash val="solid"/>
                <a:miter/>
              </a:ln>
            </p:spPr>
            <p:txBody>
              <a:bodyPr rtlCol="0" anchor="ctr"/>
              <a:lstStyle/>
              <a:p>
                <a:endParaRPr lang="fr-FR"/>
              </a:p>
            </p:txBody>
          </p:sp>
          <p:sp>
            <p:nvSpPr>
              <p:cNvPr id="157" name="Forme libre : forme 71">
                <a:extLst>
                  <a:ext uri="{FF2B5EF4-FFF2-40B4-BE49-F238E27FC236}">
                    <a16:creationId xmlns="" xmlns:a16="http://schemas.microsoft.com/office/drawing/2014/main" id="{9E4F5197-6935-F54E-B679-9B4E0537C784}"/>
                  </a:ext>
                </a:extLst>
              </p:cNvPr>
              <p:cNvSpPr/>
              <p:nvPr/>
            </p:nvSpPr>
            <p:spPr>
              <a:xfrm>
                <a:off x="3792475" y="5268600"/>
                <a:ext cx="69929" cy="113635"/>
              </a:xfrm>
              <a:custGeom>
                <a:avLst/>
                <a:gdLst>
                  <a:gd name="connsiteX0" fmla="*/ 3580 w 53970"/>
                  <a:gd name="connsiteY0" fmla="*/ 47450 h 87702"/>
                  <a:gd name="connsiteX1" fmla="*/ 3580 w 53970"/>
                  <a:gd name="connsiteY1" fmla="*/ 9670 h 87702"/>
                  <a:gd name="connsiteX2" fmla="*/ 11001 w 53970"/>
                  <a:gd name="connsiteY2" fmla="*/ 3599 h 87702"/>
                  <a:gd name="connsiteX3" fmla="*/ 18422 w 53970"/>
                  <a:gd name="connsiteY3" fmla="*/ 9670 h 87702"/>
                  <a:gd name="connsiteX4" fmla="*/ 18422 w 53970"/>
                  <a:gd name="connsiteY4" fmla="*/ 67014 h 87702"/>
                  <a:gd name="connsiteX5" fmla="*/ 28541 w 53970"/>
                  <a:gd name="connsiteY5" fmla="*/ 76459 h 87702"/>
                  <a:gd name="connsiteX6" fmla="*/ 49455 w 53970"/>
                  <a:gd name="connsiteY6" fmla="*/ 75785 h 87702"/>
                  <a:gd name="connsiteX7" fmla="*/ 55527 w 53970"/>
                  <a:gd name="connsiteY7" fmla="*/ 83206 h 87702"/>
                  <a:gd name="connsiteX8" fmla="*/ 50130 w 53970"/>
                  <a:gd name="connsiteY8" fmla="*/ 90627 h 87702"/>
                  <a:gd name="connsiteX9" fmla="*/ 9652 w 53970"/>
                  <a:gd name="connsiteY9" fmla="*/ 90627 h 87702"/>
                  <a:gd name="connsiteX10" fmla="*/ 3580 w 53970"/>
                  <a:gd name="connsiteY10" fmla="*/ 84555 h 87702"/>
                  <a:gd name="connsiteX11" fmla="*/ 3580 w 53970"/>
                  <a:gd name="connsiteY11" fmla="*/ 47450 h 87702"/>
                  <a:gd name="connsiteX12" fmla="*/ 3580 w 53970"/>
                  <a:gd name="connsiteY12" fmla="*/ 47450 h 87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970" h="87702">
                    <a:moveTo>
                      <a:pt x="3580" y="47450"/>
                    </a:moveTo>
                    <a:cubicBezTo>
                      <a:pt x="3580" y="34632"/>
                      <a:pt x="4254" y="21814"/>
                      <a:pt x="3580" y="9670"/>
                    </a:cubicBezTo>
                    <a:cubicBezTo>
                      <a:pt x="3580" y="2924"/>
                      <a:pt x="6953" y="3599"/>
                      <a:pt x="11001" y="3599"/>
                    </a:cubicBezTo>
                    <a:cubicBezTo>
                      <a:pt x="15049" y="3599"/>
                      <a:pt x="19096" y="2924"/>
                      <a:pt x="18422" y="9670"/>
                    </a:cubicBezTo>
                    <a:cubicBezTo>
                      <a:pt x="17747" y="28560"/>
                      <a:pt x="19096" y="48125"/>
                      <a:pt x="18422" y="67014"/>
                    </a:cubicBezTo>
                    <a:cubicBezTo>
                      <a:pt x="17747" y="75785"/>
                      <a:pt x="21120" y="77809"/>
                      <a:pt x="28541" y="76459"/>
                    </a:cubicBezTo>
                    <a:cubicBezTo>
                      <a:pt x="35288" y="75785"/>
                      <a:pt x="42709" y="76459"/>
                      <a:pt x="49455" y="75785"/>
                    </a:cubicBezTo>
                    <a:cubicBezTo>
                      <a:pt x="55527" y="75110"/>
                      <a:pt x="55527" y="78483"/>
                      <a:pt x="55527" y="83206"/>
                    </a:cubicBezTo>
                    <a:cubicBezTo>
                      <a:pt x="55527" y="87254"/>
                      <a:pt x="56876" y="91301"/>
                      <a:pt x="50130" y="90627"/>
                    </a:cubicBezTo>
                    <a:cubicBezTo>
                      <a:pt x="36637" y="89952"/>
                      <a:pt x="23144" y="90627"/>
                      <a:pt x="9652" y="90627"/>
                    </a:cubicBezTo>
                    <a:cubicBezTo>
                      <a:pt x="4929" y="90627"/>
                      <a:pt x="3580" y="89278"/>
                      <a:pt x="3580" y="84555"/>
                    </a:cubicBezTo>
                    <a:cubicBezTo>
                      <a:pt x="4254" y="72412"/>
                      <a:pt x="3580" y="60268"/>
                      <a:pt x="3580" y="47450"/>
                    </a:cubicBezTo>
                    <a:cubicBezTo>
                      <a:pt x="3580" y="47450"/>
                      <a:pt x="3580" y="47450"/>
                      <a:pt x="3580" y="47450"/>
                    </a:cubicBezTo>
                    <a:close/>
                  </a:path>
                </a:pathLst>
              </a:custGeom>
              <a:solidFill>
                <a:srgbClr val="0A0A0A"/>
              </a:solidFill>
              <a:ln w="6739" cap="flat">
                <a:noFill/>
                <a:prstDash val="solid"/>
                <a:miter/>
              </a:ln>
            </p:spPr>
            <p:txBody>
              <a:bodyPr rtlCol="0" anchor="ctr"/>
              <a:lstStyle/>
              <a:p>
                <a:endParaRPr lang="fr-FR"/>
              </a:p>
            </p:txBody>
          </p:sp>
          <p:sp>
            <p:nvSpPr>
              <p:cNvPr id="158" name="Forme libre : forme 72">
                <a:extLst>
                  <a:ext uri="{FF2B5EF4-FFF2-40B4-BE49-F238E27FC236}">
                    <a16:creationId xmlns="" xmlns:a16="http://schemas.microsoft.com/office/drawing/2014/main" id="{BA9FC211-FF86-2F40-9EA1-F7D848290E61}"/>
                  </a:ext>
                </a:extLst>
              </p:cNvPr>
              <p:cNvSpPr/>
              <p:nvPr/>
            </p:nvSpPr>
            <p:spPr>
              <a:xfrm>
                <a:off x="1481324" y="5473137"/>
                <a:ext cx="69929" cy="113635"/>
              </a:xfrm>
              <a:custGeom>
                <a:avLst/>
                <a:gdLst>
                  <a:gd name="connsiteX0" fmla="*/ 3580 w 53970"/>
                  <a:gd name="connsiteY0" fmla="*/ 46779 h 87702"/>
                  <a:gd name="connsiteX1" fmla="*/ 3580 w 53970"/>
                  <a:gd name="connsiteY1" fmla="*/ 8999 h 87702"/>
                  <a:gd name="connsiteX2" fmla="*/ 11676 w 53970"/>
                  <a:gd name="connsiteY2" fmla="*/ 3602 h 87702"/>
                  <a:gd name="connsiteX3" fmla="*/ 18422 w 53970"/>
                  <a:gd name="connsiteY3" fmla="*/ 8999 h 87702"/>
                  <a:gd name="connsiteX4" fmla="*/ 18422 w 53970"/>
                  <a:gd name="connsiteY4" fmla="*/ 69717 h 87702"/>
                  <a:gd name="connsiteX5" fmla="*/ 25168 w 53970"/>
                  <a:gd name="connsiteY5" fmla="*/ 76463 h 87702"/>
                  <a:gd name="connsiteX6" fmla="*/ 50804 w 53970"/>
                  <a:gd name="connsiteY6" fmla="*/ 76463 h 87702"/>
                  <a:gd name="connsiteX7" fmla="*/ 55527 w 53970"/>
                  <a:gd name="connsiteY7" fmla="*/ 83884 h 87702"/>
                  <a:gd name="connsiteX8" fmla="*/ 51479 w 53970"/>
                  <a:gd name="connsiteY8" fmla="*/ 90630 h 87702"/>
                  <a:gd name="connsiteX9" fmla="*/ 9652 w 53970"/>
                  <a:gd name="connsiteY9" fmla="*/ 90630 h 87702"/>
                  <a:gd name="connsiteX10" fmla="*/ 4255 w 53970"/>
                  <a:gd name="connsiteY10" fmla="*/ 85233 h 87702"/>
                  <a:gd name="connsiteX11" fmla="*/ 3580 w 53970"/>
                  <a:gd name="connsiteY11" fmla="*/ 46779 h 87702"/>
                  <a:gd name="connsiteX12" fmla="*/ 3580 w 53970"/>
                  <a:gd name="connsiteY12" fmla="*/ 46779 h 87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970" h="87702">
                    <a:moveTo>
                      <a:pt x="3580" y="46779"/>
                    </a:moveTo>
                    <a:cubicBezTo>
                      <a:pt x="3580" y="33961"/>
                      <a:pt x="3580" y="21143"/>
                      <a:pt x="3580" y="8999"/>
                    </a:cubicBezTo>
                    <a:cubicBezTo>
                      <a:pt x="3580" y="1578"/>
                      <a:pt x="8302" y="4277"/>
                      <a:pt x="11676" y="3602"/>
                    </a:cubicBezTo>
                    <a:cubicBezTo>
                      <a:pt x="15723" y="3602"/>
                      <a:pt x="19097" y="2928"/>
                      <a:pt x="18422" y="8999"/>
                    </a:cubicBezTo>
                    <a:cubicBezTo>
                      <a:pt x="18422" y="29238"/>
                      <a:pt x="18422" y="49478"/>
                      <a:pt x="18422" y="69717"/>
                    </a:cubicBezTo>
                    <a:cubicBezTo>
                      <a:pt x="18422" y="75114"/>
                      <a:pt x="19771" y="77138"/>
                      <a:pt x="25168" y="76463"/>
                    </a:cubicBezTo>
                    <a:cubicBezTo>
                      <a:pt x="33939" y="75788"/>
                      <a:pt x="42709" y="76463"/>
                      <a:pt x="50804" y="76463"/>
                    </a:cubicBezTo>
                    <a:cubicBezTo>
                      <a:pt x="57551" y="76463"/>
                      <a:pt x="55527" y="81185"/>
                      <a:pt x="55527" y="83884"/>
                    </a:cubicBezTo>
                    <a:cubicBezTo>
                      <a:pt x="55527" y="86583"/>
                      <a:pt x="57551" y="91305"/>
                      <a:pt x="51479" y="90630"/>
                    </a:cubicBezTo>
                    <a:cubicBezTo>
                      <a:pt x="37312" y="90630"/>
                      <a:pt x="23144" y="90630"/>
                      <a:pt x="9652" y="90630"/>
                    </a:cubicBezTo>
                    <a:cubicBezTo>
                      <a:pt x="5604" y="90630"/>
                      <a:pt x="4255" y="89281"/>
                      <a:pt x="4255" y="85233"/>
                    </a:cubicBezTo>
                    <a:cubicBezTo>
                      <a:pt x="4255" y="73090"/>
                      <a:pt x="3580" y="60272"/>
                      <a:pt x="3580" y="46779"/>
                    </a:cubicBezTo>
                    <a:cubicBezTo>
                      <a:pt x="3580" y="46779"/>
                      <a:pt x="3580" y="46779"/>
                      <a:pt x="3580" y="46779"/>
                    </a:cubicBezTo>
                    <a:close/>
                  </a:path>
                </a:pathLst>
              </a:custGeom>
              <a:solidFill>
                <a:srgbClr val="060606"/>
              </a:solidFill>
              <a:ln w="6739" cap="flat">
                <a:noFill/>
                <a:prstDash val="solid"/>
                <a:miter/>
              </a:ln>
            </p:spPr>
            <p:txBody>
              <a:bodyPr rtlCol="0" anchor="ctr"/>
              <a:lstStyle/>
              <a:p>
                <a:endParaRPr lang="fr-FR"/>
              </a:p>
            </p:txBody>
          </p:sp>
          <p:sp>
            <p:nvSpPr>
              <p:cNvPr id="159" name="Forme libre : forme 73">
                <a:extLst>
                  <a:ext uri="{FF2B5EF4-FFF2-40B4-BE49-F238E27FC236}">
                    <a16:creationId xmlns="" xmlns:a16="http://schemas.microsoft.com/office/drawing/2014/main" id="{6F99A021-E62A-F148-98A2-08731E167804}"/>
                  </a:ext>
                </a:extLst>
              </p:cNvPr>
              <p:cNvSpPr/>
              <p:nvPr/>
            </p:nvSpPr>
            <p:spPr>
              <a:xfrm>
                <a:off x="2374666" y="5468653"/>
                <a:ext cx="26223" cy="122375"/>
              </a:xfrm>
              <a:custGeom>
                <a:avLst/>
                <a:gdLst>
                  <a:gd name="connsiteX0" fmla="*/ 19097 w 20239"/>
                  <a:gd name="connsiteY0" fmla="*/ 48216 h 94449"/>
                  <a:gd name="connsiteX1" fmla="*/ 19097 w 20239"/>
                  <a:gd name="connsiteY1" fmla="*/ 85996 h 94449"/>
                  <a:gd name="connsiteX2" fmla="*/ 11676 w 20239"/>
                  <a:gd name="connsiteY2" fmla="*/ 91393 h 94449"/>
                  <a:gd name="connsiteX3" fmla="*/ 3580 w 20239"/>
                  <a:gd name="connsiteY3" fmla="*/ 85996 h 94449"/>
                  <a:gd name="connsiteX4" fmla="*/ 3580 w 20239"/>
                  <a:gd name="connsiteY4" fmla="*/ 9087 h 94449"/>
                  <a:gd name="connsiteX5" fmla="*/ 11676 w 20239"/>
                  <a:gd name="connsiteY5" fmla="*/ 3690 h 94449"/>
                  <a:gd name="connsiteX6" fmla="*/ 19097 w 20239"/>
                  <a:gd name="connsiteY6" fmla="*/ 9087 h 94449"/>
                  <a:gd name="connsiteX7" fmla="*/ 19097 w 20239"/>
                  <a:gd name="connsiteY7" fmla="*/ 48216 h 94449"/>
                  <a:gd name="connsiteX8" fmla="*/ 19097 w 20239"/>
                  <a:gd name="connsiteY8" fmla="*/ 48216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39" h="94449">
                    <a:moveTo>
                      <a:pt x="19097" y="48216"/>
                    </a:moveTo>
                    <a:cubicBezTo>
                      <a:pt x="19097" y="61034"/>
                      <a:pt x="18422" y="73852"/>
                      <a:pt x="19097" y="85996"/>
                    </a:cubicBezTo>
                    <a:cubicBezTo>
                      <a:pt x="19097" y="92067"/>
                      <a:pt x="15723" y="91393"/>
                      <a:pt x="11676" y="91393"/>
                    </a:cubicBezTo>
                    <a:cubicBezTo>
                      <a:pt x="8302" y="91393"/>
                      <a:pt x="3580" y="92742"/>
                      <a:pt x="3580" y="85996"/>
                    </a:cubicBezTo>
                    <a:cubicBezTo>
                      <a:pt x="3580" y="60359"/>
                      <a:pt x="3580" y="34723"/>
                      <a:pt x="3580" y="9087"/>
                    </a:cubicBezTo>
                    <a:cubicBezTo>
                      <a:pt x="3580" y="2341"/>
                      <a:pt x="7628" y="3690"/>
                      <a:pt x="11676" y="3690"/>
                    </a:cubicBezTo>
                    <a:cubicBezTo>
                      <a:pt x="15723" y="3690"/>
                      <a:pt x="19097" y="3015"/>
                      <a:pt x="19097" y="9087"/>
                    </a:cubicBezTo>
                    <a:cubicBezTo>
                      <a:pt x="18422" y="22580"/>
                      <a:pt x="18422" y="35398"/>
                      <a:pt x="19097" y="48216"/>
                    </a:cubicBezTo>
                    <a:cubicBezTo>
                      <a:pt x="18422" y="48216"/>
                      <a:pt x="19097" y="48216"/>
                      <a:pt x="19097" y="48216"/>
                    </a:cubicBezTo>
                    <a:close/>
                  </a:path>
                </a:pathLst>
              </a:custGeom>
              <a:solidFill>
                <a:srgbClr val="080808"/>
              </a:solidFill>
              <a:ln w="6739" cap="flat">
                <a:noFill/>
                <a:prstDash val="solid"/>
                <a:miter/>
              </a:ln>
            </p:spPr>
            <p:txBody>
              <a:bodyPr rtlCol="0" anchor="ctr"/>
              <a:lstStyle/>
              <a:p>
                <a:endParaRPr lang="fr-FR"/>
              </a:p>
            </p:txBody>
          </p:sp>
          <p:sp>
            <p:nvSpPr>
              <p:cNvPr id="160" name="Forme libre : forme 74">
                <a:extLst>
                  <a:ext uri="{FF2B5EF4-FFF2-40B4-BE49-F238E27FC236}">
                    <a16:creationId xmlns="" xmlns:a16="http://schemas.microsoft.com/office/drawing/2014/main" id="{BEBC75FD-154E-7445-B01E-5A6C3BF3F107}"/>
                  </a:ext>
                </a:extLst>
              </p:cNvPr>
              <p:cNvSpPr/>
              <p:nvPr/>
            </p:nvSpPr>
            <p:spPr>
              <a:xfrm>
                <a:off x="3497025" y="5464930"/>
                <a:ext cx="26223" cy="122375"/>
              </a:xfrm>
              <a:custGeom>
                <a:avLst/>
                <a:gdLst>
                  <a:gd name="connsiteX0" fmla="*/ 19097 w 20239"/>
                  <a:gd name="connsiteY0" fmla="*/ 47041 h 94449"/>
                  <a:gd name="connsiteX1" fmla="*/ 19097 w 20239"/>
                  <a:gd name="connsiteY1" fmla="*/ 86170 h 94449"/>
                  <a:gd name="connsiteX2" fmla="*/ 12350 w 20239"/>
                  <a:gd name="connsiteY2" fmla="*/ 90893 h 94449"/>
                  <a:gd name="connsiteX3" fmla="*/ 3580 w 20239"/>
                  <a:gd name="connsiteY3" fmla="*/ 86170 h 94449"/>
                  <a:gd name="connsiteX4" fmla="*/ 3580 w 20239"/>
                  <a:gd name="connsiteY4" fmla="*/ 8587 h 94449"/>
                  <a:gd name="connsiteX5" fmla="*/ 11001 w 20239"/>
                  <a:gd name="connsiteY5" fmla="*/ 3865 h 94449"/>
                  <a:gd name="connsiteX6" fmla="*/ 18422 w 20239"/>
                  <a:gd name="connsiteY6" fmla="*/ 8587 h 94449"/>
                  <a:gd name="connsiteX7" fmla="*/ 19097 w 20239"/>
                  <a:gd name="connsiteY7" fmla="*/ 47041 h 94449"/>
                  <a:gd name="connsiteX8" fmla="*/ 19097 w 20239"/>
                  <a:gd name="connsiteY8" fmla="*/ 47041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39" h="94449">
                    <a:moveTo>
                      <a:pt x="19097" y="47041"/>
                    </a:moveTo>
                    <a:cubicBezTo>
                      <a:pt x="19097" y="59859"/>
                      <a:pt x="19097" y="72677"/>
                      <a:pt x="19097" y="86170"/>
                    </a:cubicBezTo>
                    <a:cubicBezTo>
                      <a:pt x="19097" y="91567"/>
                      <a:pt x="16398" y="91567"/>
                      <a:pt x="12350" y="90893"/>
                    </a:cubicBezTo>
                    <a:cubicBezTo>
                      <a:pt x="8977" y="90218"/>
                      <a:pt x="3580" y="93591"/>
                      <a:pt x="3580" y="86170"/>
                    </a:cubicBezTo>
                    <a:cubicBezTo>
                      <a:pt x="3580" y="60534"/>
                      <a:pt x="3580" y="34223"/>
                      <a:pt x="3580" y="8587"/>
                    </a:cubicBezTo>
                    <a:cubicBezTo>
                      <a:pt x="3580" y="1841"/>
                      <a:pt x="7628" y="3865"/>
                      <a:pt x="11001" y="3865"/>
                    </a:cubicBezTo>
                    <a:cubicBezTo>
                      <a:pt x="14374" y="3865"/>
                      <a:pt x="19097" y="1841"/>
                      <a:pt x="18422" y="8587"/>
                    </a:cubicBezTo>
                    <a:cubicBezTo>
                      <a:pt x="18422" y="21405"/>
                      <a:pt x="18422" y="34223"/>
                      <a:pt x="19097" y="47041"/>
                    </a:cubicBezTo>
                    <a:cubicBezTo>
                      <a:pt x="18422" y="47041"/>
                      <a:pt x="19097" y="47041"/>
                      <a:pt x="19097" y="47041"/>
                    </a:cubicBezTo>
                    <a:close/>
                  </a:path>
                </a:pathLst>
              </a:custGeom>
              <a:solidFill>
                <a:srgbClr val="060606"/>
              </a:solidFill>
              <a:ln w="6739" cap="flat">
                <a:noFill/>
                <a:prstDash val="solid"/>
                <a:miter/>
              </a:ln>
            </p:spPr>
            <p:txBody>
              <a:bodyPr rtlCol="0" anchor="ctr"/>
              <a:lstStyle/>
              <a:p>
                <a:endParaRPr lang="fr-FR"/>
              </a:p>
            </p:txBody>
          </p:sp>
          <p:sp>
            <p:nvSpPr>
              <p:cNvPr id="161" name="Forme libre : forme 75">
                <a:extLst>
                  <a:ext uri="{FF2B5EF4-FFF2-40B4-BE49-F238E27FC236}">
                    <a16:creationId xmlns="" xmlns:a16="http://schemas.microsoft.com/office/drawing/2014/main" id="{9B74E0A6-ACBD-2C44-B216-684DFC0A0AFB}"/>
                  </a:ext>
                </a:extLst>
              </p:cNvPr>
              <p:cNvSpPr/>
              <p:nvPr/>
            </p:nvSpPr>
            <p:spPr>
              <a:xfrm>
                <a:off x="3634261" y="5464056"/>
                <a:ext cx="26223" cy="122375"/>
              </a:xfrm>
              <a:custGeom>
                <a:avLst/>
                <a:gdLst>
                  <a:gd name="connsiteX0" fmla="*/ 18422 w 20239"/>
                  <a:gd name="connsiteY0" fmla="*/ 47041 h 94449"/>
                  <a:gd name="connsiteX1" fmla="*/ 18422 w 20239"/>
                  <a:gd name="connsiteY1" fmla="*/ 86170 h 94449"/>
                  <a:gd name="connsiteX2" fmla="*/ 11676 w 20239"/>
                  <a:gd name="connsiteY2" fmla="*/ 91567 h 94449"/>
                  <a:gd name="connsiteX3" fmla="*/ 3580 w 20239"/>
                  <a:gd name="connsiteY3" fmla="*/ 86170 h 94449"/>
                  <a:gd name="connsiteX4" fmla="*/ 3580 w 20239"/>
                  <a:gd name="connsiteY4" fmla="*/ 9262 h 94449"/>
                  <a:gd name="connsiteX5" fmla="*/ 10326 w 20239"/>
                  <a:gd name="connsiteY5" fmla="*/ 3865 h 94449"/>
                  <a:gd name="connsiteX6" fmla="*/ 18422 w 20239"/>
                  <a:gd name="connsiteY6" fmla="*/ 8587 h 94449"/>
                  <a:gd name="connsiteX7" fmla="*/ 18422 w 20239"/>
                  <a:gd name="connsiteY7" fmla="*/ 47041 h 94449"/>
                  <a:gd name="connsiteX8" fmla="*/ 18422 w 20239"/>
                  <a:gd name="connsiteY8" fmla="*/ 47041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39" h="94449">
                    <a:moveTo>
                      <a:pt x="18422" y="47041"/>
                    </a:moveTo>
                    <a:cubicBezTo>
                      <a:pt x="18422" y="59859"/>
                      <a:pt x="18422" y="72677"/>
                      <a:pt x="18422" y="86170"/>
                    </a:cubicBezTo>
                    <a:cubicBezTo>
                      <a:pt x="18422" y="92242"/>
                      <a:pt x="15723" y="92242"/>
                      <a:pt x="11676" y="91567"/>
                    </a:cubicBezTo>
                    <a:cubicBezTo>
                      <a:pt x="8302" y="91567"/>
                      <a:pt x="3580" y="93591"/>
                      <a:pt x="3580" y="86170"/>
                    </a:cubicBezTo>
                    <a:cubicBezTo>
                      <a:pt x="3580" y="60534"/>
                      <a:pt x="3580" y="34898"/>
                      <a:pt x="3580" y="9262"/>
                    </a:cubicBezTo>
                    <a:cubicBezTo>
                      <a:pt x="3580" y="3190"/>
                      <a:pt x="6953" y="3865"/>
                      <a:pt x="10326" y="3865"/>
                    </a:cubicBezTo>
                    <a:cubicBezTo>
                      <a:pt x="13699" y="3865"/>
                      <a:pt x="18422" y="1841"/>
                      <a:pt x="18422" y="8587"/>
                    </a:cubicBezTo>
                    <a:cubicBezTo>
                      <a:pt x="17747" y="21405"/>
                      <a:pt x="17747" y="34223"/>
                      <a:pt x="18422" y="47041"/>
                    </a:cubicBezTo>
                    <a:cubicBezTo>
                      <a:pt x="17747" y="47041"/>
                      <a:pt x="18422" y="47041"/>
                      <a:pt x="18422" y="47041"/>
                    </a:cubicBezTo>
                    <a:close/>
                  </a:path>
                </a:pathLst>
              </a:custGeom>
              <a:solidFill>
                <a:srgbClr val="060606"/>
              </a:solidFill>
              <a:ln w="6739" cap="flat">
                <a:noFill/>
                <a:prstDash val="solid"/>
                <a:miter/>
              </a:ln>
            </p:spPr>
            <p:txBody>
              <a:bodyPr rtlCol="0" anchor="ctr"/>
              <a:lstStyle/>
              <a:p>
                <a:endParaRPr lang="fr-FR"/>
              </a:p>
            </p:txBody>
          </p:sp>
          <p:sp>
            <p:nvSpPr>
              <p:cNvPr id="162" name="Forme libre : forme 76">
                <a:extLst>
                  <a:ext uri="{FF2B5EF4-FFF2-40B4-BE49-F238E27FC236}">
                    <a16:creationId xmlns="" xmlns:a16="http://schemas.microsoft.com/office/drawing/2014/main" id="{A0A9BE6A-5158-A846-BDB3-8F7E4D3214F5}"/>
                  </a:ext>
                </a:extLst>
              </p:cNvPr>
              <p:cNvSpPr/>
              <p:nvPr/>
            </p:nvSpPr>
            <p:spPr>
              <a:xfrm>
                <a:off x="4407849" y="5459912"/>
                <a:ext cx="26223" cy="122375"/>
              </a:xfrm>
              <a:custGeom>
                <a:avLst/>
                <a:gdLst>
                  <a:gd name="connsiteX0" fmla="*/ 18422 w 20239"/>
                  <a:gd name="connsiteY0" fmla="*/ 48216 h 94449"/>
                  <a:gd name="connsiteX1" fmla="*/ 18422 w 20239"/>
                  <a:gd name="connsiteY1" fmla="*/ 85996 h 94449"/>
                  <a:gd name="connsiteX2" fmla="*/ 11675 w 20239"/>
                  <a:gd name="connsiteY2" fmla="*/ 91393 h 94449"/>
                  <a:gd name="connsiteX3" fmla="*/ 3580 w 20239"/>
                  <a:gd name="connsiteY3" fmla="*/ 85996 h 94449"/>
                  <a:gd name="connsiteX4" fmla="*/ 3580 w 20239"/>
                  <a:gd name="connsiteY4" fmla="*/ 9087 h 94449"/>
                  <a:gd name="connsiteX5" fmla="*/ 11675 w 20239"/>
                  <a:gd name="connsiteY5" fmla="*/ 3690 h 94449"/>
                  <a:gd name="connsiteX6" fmla="*/ 19096 w 20239"/>
                  <a:gd name="connsiteY6" fmla="*/ 9087 h 94449"/>
                  <a:gd name="connsiteX7" fmla="*/ 18422 w 20239"/>
                  <a:gd name="connsiteY7" fmla="*/ 48216 h 94449"/>
                  <a:gd name="connsiteX8" fmla="*/ 18422 w 20239"/>
                  <a:gd name="connsiteY8" fmla="*/ 48216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39" h="94449">
                    <a:moveTo>
                      <a:pt x="18422" y="48216"/>
                    </a:moveTo>
                    <a:cubicBezTo>
                      <a:pt x="18422" y="61034"/>
                      <a:pt x="17747" y="73852"/>
                      <a:pt x="18422" y="85996"/>
                    </a:cubicBezTo>
                    <a:cubicBezTo>
                      <a:pt x="18422" y="92067"/>
                      <a:pt x="15049" y="91393"/>
                      <a:pt x="11675" y="91393"/>
                    </a:cubicBezTo>
                    <a:cubicBezTo>
                      <a:pt x="8302" y="91393"/>
                      <a:pt x="3580" y="93417"/>
                      <a:pt x="3580" y="85996"/>
                    </a:cubicBezTo>
                    <a:cubicBezTo>
                      <a:pt x="3580" y="60359"/>
                      <a:pt x="3580" y="34723"/>
                      <a:pt x="3580" y="9087"/>
                    </a:cubicBezTo>
                    <a:cubicBezTo>
                      <a:pt x="3580" y="2341"/>
                      <a:pt x="7628" y="3690"/>
                      <a:pt x="11675" y="3690"/>
                    </a:cubicBezTo>
                    <a:cubicBezTo>
                      <a:pt x="15049" y="3690"/>
                      <a:pt x="19096" y="2341"/>
                      <a:pt x="19096" y="9087"/>
                    </a:cubicBezTo>
                    <a:cubicBezTo>
                      <a:pt x="17747" y="22580"/>
                      <a:pt x="18422" y="35398"/>
                      <a:pt x="18422" y="48216"/>
                    </a:cubicBezTo>
                    <a:cubicBezTo>
                      <a:pt x="18422" y="48216"/>
                      <a:pt x="18422" y="48216"/>
                      <a:pt x="18422" y="48216"/>
                    </a:cubicBezTo>
                    <a:close/>
                  </a:path>
                </a:pathLst>
              </a:custGeom>
              <a:solidFill>
                <a:srgbClr val="060606"/>
              </a:solidFill>
              <a:ln w="6739" cap="flat">
                <a:noFill/>
                <a:prstDash val="solid"/>
                <a:miter/>
              </a:ln>
            </p:spPr>
            <p:txBody>
              <a:bodyPr rtlCol="0" anchor="ctr"/>
              <a:lstStyle/>
              <a:p>
                <a:endParaRPr lang="fr-FR"/>
              </a:p>
            </p:txBody>
          </p:sp>
          <p:sp>
            <p:nvSpPr>
              <p:cNvPr id="163" name="Forme libre : forme 77">
                <a:extLst>
                  <a:ext uri="{FF2B5EF4-FFF2-40B4-BE49-F238E27FC236}">
                    <a16:creationId xmlns="" xmlns:a16="http://schemas.microsoft.com/office/drawing/2014/main" id="{C9D11BF1-620D-554A-8DC8-B760E0E58D1B}"/>
                  </a:ext>
                </a:extLst>
              </p:cNvPr>
              <p:cNvSpPr/>
              <p:nvPr/>
            </p:nvSpPr>
            <p:spPr>
              <a:xfrm>
                <a:off x="3855393" y="5259008"/>
                <a:ext cx="26223" cy="43706"/>
              </a:xfrm>
              <a:custGeom>
                <a:avLst/>
                <a:gdLst>
                  <a:gd name="connsiteX0" fmla="*/ 18436 w 20239"/>
                  <a:gd name="connsiteY0" fmla="*/ 11676 h 33731"/>
                  <a:gd name="connsiteX1" fmla="*/ 8316 w 20239"/>
                  <a:gd name="connsiteY1" fmla="*/ 29891 h 33731"/>
                  <a:gd name="connsiteX2" fmla="*/ 4943 w 20239"/>
                  <a:gd name="connsiteY2" fmla="*/ 28541 h 33731"/>
                  <a:gd name="connsiteX3" fmla="*/ 3594 w 20239"/>
                  <a:gd name="connsiteY3" fmla="*/ 12350 h 33731"/>
                  <a:gd name="connsiteX4" fmla="*/ 11015 w 20239"/>
                  <a:gd name="connsiteY4" fmla="*/ 3580 h 33731"/>
                  <a:gd name="connsiteX5" fmla="*/ 18436 w 20239"/>
                  <a:gd name="connsiteY5" fmla="*/ 11676 h 33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239" h="33731">
                    <a:moveTo>
                      <a:pt x="18436" y="11676"/>
                    </a:moveTo>
                    <a:cubicBezTo>
                      <a:pt x="20460" y="20446"/>
                      <a:pt x="13039" y="24494"/>
                      <a:pt x="8316" y="29891"/>
                    </a:cubicBezTo>
                    <a:cubicBezTo>
                      <a:pt x="6967" y="31915"/>
                      <a:pt x="3594" y="30565"/>
                      <a:pt x="4943" y="28541"/>
                    </a:cubicBezTo>
                    <a:cubicBezTo>
                      <a:pt x="8991" y="22470"/>
                      <a:pt x="3594" y="17747"/>
                      <a:pt x="3594" y="12350"/>
                    </a:cubicBezTo>
                    <a:cubicBezTo>
                      <a:pt x="3594" y="6953"/>
                      <a:pt x="2919" y="3580"/>
                      <a:pt x="11015" y="3580"/>
                    </a:cubicBezTo>
                    <a:cubicBezTo>
                      <a:pt x="17761" y="3580"/>
                      <a:pt x="19785" y="6278"/>
                      <a:pt x="18436" y="11676"/>
                    </a:cubicBezTo>
                    <a:close/>
                  </a:path>
                </a:pathLst>
              </a:custGeom>
              <a:solidFill>
                <a:srgbClr val="0C0C0C"/>
              </a:solidFill>
              <a:ln w="6739" cap="flat">
                <a:noFill/>
                <a:prstDash val="solid"/>
                <a:miter/>
              </a:ln>
            </p:spPr>
            <p:txBody>
              <a:bodyPr rtlCol="0" anchor="ctr"/>
              <a:lstStyle/>
              <a:p>
                <a:endParaRPr lang="fr-FR"/>
              </a:p>
            </p:txBody>
          </p:sp>
          <p:sp>
            <p:nvSpPr>
              <p:cNvPr id="164" name="Forme libre : forme 78">
                <a:extLst>
                  <a:ext uri="{FF2B5EF4-FFF2-40B4-BE49-F238E27FC236}">
                    <a16:creationId xmlns="" xmlns:a16="http://schemas.microsoft.com/office/drawing/2014/main" id="{C10B3227-D255-1A4D-9A06-23B9B9F87E36}"/>
                  </a:ext>
                </a:extLst>
              </p:cNvPr>
              <p:cNvSpPr/>
              <p:nvPr/>
            </p:nvSpPr>
            <p:spPr>
              <a:xfrm>
                <a:off x="1540655" y="5465026"/>
                <a:ext cx="26223" cy="43706"/>
              </a:xfrm>
              <a:custGeom>
                <a:avLst/>
                <a:gdLst>
                  <a:gd name="connsiteX0" fmla="*/ 19181 w 20239"/>
                  <a:gd name="connsiteY0" fmla="*/ 12561 h 33731"/>
                  <a:gd name="connsiteX1" fmla="*/ 8387 w 20239"/>
                  <a:gd name="connsiteY1" fmla="*/ 30101 h 33731"/>
                  <a:gd name="connsiteX2" fmla="*/ 5013 w 20239"/>
                  <a:gd name="connsiteY2" fmla="*/ 28752 h 33731"/>
                  <a:gd name="connsiteX3" fmla="*/ 3664 w 20239"/>
                  <a:gd name="connsiteY3" fmla="*/ 12561 h 33731"/>
                  <a:gd name="connsiteX4" fmla="*/ 10411 w 20239"/>
                  <a:gd name="connsiteY4" fmla="*/ 3790 h 33731"/>
                  <a:gd name="connsiteX5" fmla="*/ 19181 w 20239"/>
                  <a:gd name="connsiteY5" fmla="*/ 12561 h 33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239" h="33731">
                    <a:moveTo>
                      <a:pt x="19181" y="12561"/>
                    </a:moveTo>
                    <a:cubicBezTo>
                      <a:pt x="20530" y="21331"/>
                      <a:pt x="13109" y="24704"/>
                      <a:pt x="8387" y="30101"/>
                    </a:cubicBezTo>
                    <a:cubicBezTo>
                      <a:pt x="7037" y="31450"/>
                      <a:pt x="4339" y="30101"/>
                      <a:pt x="5013" y="28752"/>
                    </a:cubicBezTo>
                    <a:cubicBezTo>
                      <a:pt x="9736" y="22680"/>
                      <a:pt x="3664" y="17958"/>
                      <a:pt x="3664" y="12561"/>
                    </a:cubicBezTo>
                    <a:cubicBezTo>
                      <a:pt x="3664" y="7838"/>
                      <a:pt x="2315" y="2441"/>
                      <a:pt x="10411" y="3790"/>
                    </a:cubicBezTo>
                    <a:cubicBezTo>
                      <a:pt x="19181" y="3790"/>
                      <a:pt x="19181" y="3116"/>
                      <a:pt x="19181" y="12561"/>
                    </a:cubicBezTo>
                    <a:close/>
                  </a:path>
                </a:pathLst>
              </a:custGeom>
              <a:solidFill>
                <a:srgbClr val="0C0C0C"/>
              </a:solidFill>
              <a:ln w="6739" cap="flat">
                <a:noFill/>
                <a:prstDash val="solid"/>
                <a:miter/>
              </a:ln>
            </p:spPr>
            <p:txBody>
              <a:bodyPr rtlCol="0" anchor="ctr"/>
              <a:lstStyle/>
              <a:p>
                <a:endParaRPr lang="fr-FR"/>
              </a:p>
            </p:txBody>
          </p:sp>
        </p:grpSp>
        <p:grpSp>
          <p:nvGrpSpPr>
            <p:cNvPr id="95" name="Groupe 94">
              <a:extLst>
                <a:ext uri="{FF2B5EF4-FFF2-40B4-BE49-F238E27FC236}">
                  <a16:creationId xmlns="" xmlns:a16="http://schemas.microsoft.com/office/drawing/2014/main" id="{A749866C-30E7-0C45-9DED-006B1E9C7A6E}"/>
                </a:ext>
              </a:extLst>
            </p:cNvPr>
            <p:cNvGrpSpPr/>
            <p:nvPr/>
          </p:nvGrpSpPr>
          <p:grpSpPr>
            <a:xfrm>
              <a:off x="2011910" y="4320880"/>
              <a:ext cx="2377584" cy="1076103"/>
              <a:chOff x="2011910" y="4320880"/>
              <a:chExt cx="2377584" cy="1076103"/>
            </a:xfrm>
          </p:grpSpPr>
          <p:sp>
            <p:nvSpPr>
              <p:cNvPr id="96" name="Forme libre : forme 6">
                <a:extLst>
                  <a:ext uri="{FF2B5EF4-FFF2-40B4-BE49-F238E27FC236}">
                    <a16:creationId xmlns="" xmlns:a16="http://schemas.microsoft.com/office/drawing/2014/main" id="{CCF49297-41F0-D143-9672-3E6E45048802}"/>
                  </a:ext>
                </a:extLst>
              </p:cNvPr>
              <p:cNvSpPr/>
              <p:nvPr/>
            </p:nvSpPr>
            <p:spPr>
              <a:xfrm>
                <a:off x="2011910" y="4527378"/>
                <a:ext cx="437056" cy="568173"/>
              </a:xfrm>
              <a:custGeom>
                <a:avLst/>
                <a:gdLst>
                  <a:gd name="connsiteX0" fmla="*/ 97354 w 337318"/>
                  <a:gd name="connsiteY0" fmla="*/ 4929 h 438513"/>
                  <a:gd name="connsiteX1" fmla="*/ 195177 w 337318"/>
                  <a:gd name="connsiteY1" fmla="*/ 6278 h 438513"/>
                  <a:gd name="connsiteX2" fmla="*/ 245774 w 337318"/>
                  <a:gd name="connsiteY2" fmla="*/ 19097 h 438513"/>
                  <a:gd name="connsiteX3" fmla="*/ 305817 w 337318"/>
                  <a:gd name="connsiteY3" fmla="*/ 88584 h 438513"/>
                  <a:gd name="connsiteX4" fmla="*/ 284903 w 337318"/>
                  <a:gd name="connsiteY4" fmla="*/ 218114 h 438513"/>
                  <a:gd name="connsiteX5" fmla="*/ 245774 w 337318"/>
                  <a:gd name="connsiteY5" fmla="*/ 253870 h 438513"/>
                  <a:gd name="connsiteX6" fmla="*/ 243076 w 337318"/>
                  <a:gd name="connsiteY6" fmla="*/ 265339 h 438513"/>
                  <a:gd name="connsiteX7" fmla="*/ 334152 w 337318"/>
                  <a:gd name="connsiteY7" fmla="*/ 431299 h 438513"/>
                  <a:gd name="connsiteX8" fmla="*/ 328755 w 337318"/>
                  <a:gd name="connsiteY8" fmla="*/ 440744 h 438513"/>
                  <a:gd name="connsiteX9" fmla="*/ 263989 w 337318"/>
                  <a:gd name="connsiteY9" fmla="*/ 441419 h 438513"/>
                  <a:gd name="connsiteX10" fmla="*/ 251171 w 337318"/>
                  <a:gd name="connsiteY10" fmla="*/ 433998 h 438513"/>
                  <a:gd name="connsiteX11" fmla="*/ 166842 w 337318"/>
                  <a:gd name="connsiteY11" fmla="*/ 285578 h 438513"/>
                  <a:gd name="connsiteX12" fmla="*/ 156722 w 337318"/>
                  <a:gd name="connsiteY12" fmla="*/ 279506 h 438513"/>
                  <a:gd name="connsiteX13" fmla="*/ 93307 w 337318"/>
                  <a:gd name="connsiteY13" fmla="*/ 279506 h 438513"/>
                  <a:gd name="connsiteX14" fmla="*/ 84536 w 337318"/>
                  <a:gd name="connsiteY14" fmla="*/ 287602 h 438513"/>
                  <a:gd name="connsiteX15" fmla="*/ 85211 w 337318"/>
                  <a:gd name="connsiteY15" fmla="*/ 430625 h 438513"/>
                  <a:gd name="connsiteX16" fmla="*/ 74417 w 337318"/>
                  <a:gd name="connsiteY16" fmla="*/ 441419 h 438513"/>
                  <a:gd name="connsiteX17" fmla="*/ 12350 w 337318"/>
                  <a:gd name="connsiteY17" fmla="*/ 441419 h 438513"/>
                  <a:gd name="connsiteX18" fmla="*/ 5604 w 337318"/>
                  <a:gd name="connsiteY18" fmla="*/ 434673 h 438513"/>
                  <a:gd name="connsiteX19" fmla="*/ 3580 w 337318"/>
                  <a:gd name="connsiteY19" fmla="*/ 11001 h 438513"/>
                  <a:gd name="connsiteX20" fmla="*/ 11676 w 337318"/>
                  <a:gd name="connsiteY20" fmla="*/ 3580 h 438513"/>
                  <a:gd name="connsiteX21" fmla="*/ 97354 w 337318"/>
                  <a:gd name="connsiteY21" fmla="*/ 4929 h 438513"/>
                  <a:gd name="connsiteX22" fmla="*/ 85211 w 337318"/>
                  <a:gd name="connsiteY22" fmla="*/ 136483 h 438513"/>
                  <a:gd name="connsiteX23" fmla="*/ 85885 w 337318"/>
                  <a:gd name="connsiteY23" fmla="*/ 136483 h 438513"/>
                  <a:gd name="connsiteX24" fmla="*/ 85885 w 337318"/>
                  <a:gd name="connsiteY24" fmla="*/ 197201 h 438513"/>
                  <a:gd name="connsiteX25" fmla="*/ 91283 w 337318"/>
                  <a:gd name="connsiteY25" fmla="*/ 203947 h 438513"/>
                  <a:gd name="connsiteX26" fmla="*/ 169540 w 337318"/>
                  <a:gd name="connsiteY26" fmla="*/ 202598 h 438513"/>
                  <a:gd name="connsiteX27" fmla="*/ 229583 w 337318"/>
                  <a:gd name="connsiteY27" fmla="*/ 139182 h 438513"/>
                  <a:gd name="connsiteX28" fmla="*/ 212043 w 337318"/>
                  <a:gd name="connsiteY28" fmla="*/ 87909 h 438513"/>
                  <a:gd name="connsiteX29" fmla="*/ 172914 w 337318"/>
                  <a:gd name="connsiteY29" fmla="*/ 72393 h 438513"/>
                  <a:gd name="connsiteX30" fmla="*/ 90608 w 337318"/>
                  <a:gd name="connsiteY30" fmla="*/ 71044 h 438513"/>
                  <a:gd name="connsiteX31" fmla="*/ 85211 w 337318"/>
                  <a:gd name="connsiteY31" fmla="*/ 77115 h 438513"/>
                  <a:gd name="connsiteX32" fmla="*/ 85211 w 337318"/>
                  <a:gd name="connsiteY32" fmla="*/ 136483 h 43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37318" h="438513">
                    <a:moveTo>
                      <a:pt x="97354" y="4929"/>
                    </a:moveTo>
                    <a:cubicBezTo>
                      <a:pt x="129737" y="5604"/>
                      <a:pt x="162794" y="2905"/>
                      <a:pt x="195177" y="6278"/>
                    </a:cubicBezTo>
                    <a:cubicBezTo>
                      <a:pt x="212717" y="8302"/>
                      <a:pt x="229583" y="12350"/>
                      <a:pt x="245774" y="19097"/>
                    </a:cubicBezTo>
                    <a:cubicBezTo>
                      <a:pt x="276808" y="32589"/>
                      <a:pt x="297721" y="55527"/>
                      <a:pt x="305817" y="88584"/>
                    </a:cubicBezTo>
                    <a:cubicBezTo>
                      <a:pt x="317286" y="134459"/>
                      <a:pt x="313913" y="178311"/>
                      <a:pt x="284903" y="218114"/>
                    </a:cubicBezTo>
                    <a:cubicBezTo>
                      <a:pt x="274109" y="232956"/>
                      <a:pt x="260616" y="244425"/>
                      <a:pt x="245774" y="253870"/>
                    </a:cubicBezTo>
                    <a:cubicBezTo>
                      <a:pt x="240377" y="257243"/>
                      <a:pt x="239703" y="259267"/>
                      <a:pt x="243076" y="265339"/>
                    </a:cubicBezTo>
                    <a:cubicBezTo>
                      <a:pt x="273434" y="320659"/>
                      <a:pt x="303793" y="375979"/>
                      <a:pt x="334152" y="431299"/>
                    </a:cubicBezTo>
                    <a:cubicBezTo>
                      <a:pt x="338874" y="440744"/>
                      <a:pt x="338874" y="440744"/>
                      <a:pt x="328755" y="440744"/>
                    </a:cubicBezTo>
                    <a:cubicBezTo>
                      <a:pt x="307166" y="440744"/>
                      <a:pt x="285578" y="440744"/>
                      <a:pt x="263989" y="441419"/>
                    </a:cubicBezTo>
                    <a:cubicBezTo>
                      <a:pt x="257918" y="441419"/>
                      <a:pt x="254545" y="440070"/>
                      <a:pt x="251171" y="433998"/>
                    </a:cubicBezTo>
                    <a:cubicBezTo>
                      <a:pt x="223511" y="384075"/>
                      <a:pt x="195177" y="334826"/>
                      <a:pt x="166842" y="285578"/>
                    </a:cubicBezTo>
                    <a:cubicBezTo>
                      <a:pt x="164143" y="281530"/>
                      <a:pt x="162119" y="279506"/>
                      <a:pt x="156722" y="279506"/>
                    </a:cubicBezTo>
                    <a:cubicBezTo>
                      <a:pt x="135809" y="280181"/>
                      <a:pt x="114895" y="280181"/>
                      <a:pt x="93307" y="279506"/>
                    </a:cubicBezTo>
                    <a:cubicBezTo>
                      <a:pt x="86560" y="279506"/>
                      <a:pt x="84536" y="280856"/>
                      <a:pt x="84536" y="287602"/>
                    </a:cubicBezTo>
                    <a:cubicBezTo>
                      <a:pt x="85211" y="335501"/>
                      <a:pt x="85211" y="383400"/>
                      <a:pt x="85211" y="430625"/>
                    </a:cubicBezTo>
                    <a:cubicBezTo>
                      <a:pt x="85211" y="441419"/>
                      <a:pt x="85211" y="441419"/>
                      <a:pt x="74417" y="441419"/>
                    </a:cubicBezTo>
                    <a:cubicBezTo>
                      <a:pt x="53503" y="441419"/>
                      <a:pt x="32589" y="441419"/>
                      <a:pt x="12350" y="441419"/>
                    </a:cubicBezTo>
                    <a:cubicBezTo>
                      <a:pt x="6953" y="441419"/>
                      <a:pt x="5604" y="440070"/>
                      <a:pt x="5604" y="434673"/>
                    </a:cubicBezTo>
                    <a:cubicBezTo>
                      <a:pt x="4929" y="293674"/>
                      <a:pt x="4255" y="152675"/>
                      <a:pt x="3580" y="11001"/>
                    </a:cubicBezTo>
                    <a:cubicBezTo>
                      <a:pt x="3580" y="4929"/>
                      <a:pt x="5604" y="3580"/>
                      <a:pt x="11676" y="3580"/>
                    </a:cubicBezTo>
                    <a:cubicBezTo>
                      <a:pt x="40685" y="4929"/>
                      <a:pt x="69020" y="4929"/>
                      <a:pt x="97354" y="4929"/>
                    </a:cubicBezTo>
                    <a:close/>
                    <a:moveTo>
                      <a:pt x="85211" y="136483"/>
                    </a:moveTo>
                    <a:cubicBezTo>
                      <a:pt x="85211" y="136483"/>
                      <a:pt x="85885" y="136483"/>
                      <a:pt x="85885" y="136483"/>
                    </a:cubicBezTo>
                    <a:cubicBezTo>
                      <a:pt x="85885" y="156722"/>
                      <a:pt x="85885" y="176962"/>
                      <a:pt x="85885" y="197201"/>
                    </a:cubicBezTo>
                    <a:cubicBezTo>
                      <a:pt x="85885" y="201248"/>
                      <a:pt x="85885" y="203947"/>
                      <a:pt x="91283" y="203947"/>
                    </a:cubicBezTo>
                    <a:cubicBezTo>
                      <a:pt x="117593" y="203272"/>
                      <a:pt x="143904" y="205296"/>
                      <a:pt x="169540" y="202598"/>
                    </a:cubicBezTo>
                    <a:cubicBezTo>
                      <a:pt x="207995" y="198550"/>
                      <a:pt x="228234" y="177636"/>
                      <a:pt x="229583" y="139182"/>
                    </a:cubicBezTo>
                    <a:cubicBezTo>
                      <a:pt x="230258" y="120292"/>
                      <a:pt x="226884" y="102077"/>
                      <a:pt x="212043" y="87909"/>
                    </a:cubicBezTo>
                    <a:cubicBezTo>
                      <a:pt x="201248" y="77790"/>
                      <a:pt x="187081" y="74417"/>
                      <a:pt x="172914" y="72393"/>
                    </a:cubicBezTo>
                    <a:cubicBezTo>
                      <a:pt x="145254" y="69020"/>
                      <a:pt x="118268" y="71718"/>
                      <a:pt x="90608" y="71044"/>
                    </a:cubicBezTo>
                    <a:cubicBezTo>
                      <a:pt x="85211" y="71044"/>
                      <a:pt x="85211" y="73067"/>
                      <a:pt x="85211" y="77115"/>
                    </a:cubicBezTo>
                    <a:cubicBezTo>
                      <a:pt x="85211" y="97354"/>
                      <a:pt x="85211" y="116919"/>
                      <a:pt x="85211" y="136483"/>
                    </a:cubicBezTo>
                    <a:close/>
                  </a:path>
                </a:pathLst>
              </a:custGeom>
              <a:solidFill>
                <a:schemeClr val="accent3"/>
              </a:solidFill>
              <a:ln w="6739" cap="flat">
                <a:noFill/>
                <a:prstDash val="solid"/>
                <a:miter/>
              </a:ln>
            </p:spPr>
            <p:txBody>
              <a:bodyPr rtlCol="0" anchor="ctr"/>
              <a:lstStyle/>
              <a:p>
                <a:endParaRPr lang="fr-FR"/>
              </a:p>
            </p:txBody>
          </p:sp>
          <p:sp>
            <p:nvSpPr>
              <p:cNvPr id="97" name="Forme libre : forme 14">
                <a:extLst>
                  <a:ext uri="{FF2B5EF4-FFF2-40B4-BE49-F238E27FC236}">
                    <a16:creationId xmlns="" xmlns:a16="http://schemas.microsoft.com/office/drawing/2014/main" id="{26983540-068E-FF40-A0A8-898F8D00B66A}"/>
                  </a:ext>
                </a:extLst>
              </p:cNvPr>
              <p:cNvSpPr/>
              <p:nvPr/>
            </p:nvSpPr>
            <p:spPr>
              <a:xfrm>
                <a:off x="2521517" y="4523881"/>
                <a:ext cx="375868" cy="576914"/>
              </a:xfrm>
              <a:custGeom>
                <a:avLst/>
                <a:gdLst>
                  <a:gd name="connsiteX0" fmla="*/ 3580 w 290093"/>
                  <a:gd name="connsiteY0" fmla="*/ 224186 h 445260"/>
                  <a:gd name="connsiteX1" fmla="*/ 3580 w 290093"/>
                  <a:gd name="connsiteY1" fmla="*/ 14374 h 445260"/>
                  <a:gd name="connsiteX2" fmla="*/ 12350 w 290093"/>
                  <a:gd name="connsiteY2" fmla="*/ 4929 h 445260"/>
                  <a:gd name="connsiteX3" fmla="*/ 272085 w 290093"/>
                  <a:gd name="connsiteY3" fmla="*/ 3580 h 445260"/>
                  <a:gd name="connsiteX4" fmla="*/ 281530 w 290093"/>
                  <a:gd name="connsiteY4" fmla="*/ 13025 h 445260"/>
                  <a:gd name="connsiteX5" fmla="*/ 281530 w 290093"/>
                  <a:gd name="connsiteY5" fmla="*/ 73067 h 445260"/>
                  <a:gd name="connsiteX6" fmla="*/ 274109 w 290093"/>
                  <a:gd name="connsiteY6" fmla="*/ 80488 h 445260"/>
                  <a:gd name="connsiteX7" fmla="*/ 93307 w 290093"/>
                  <a:gd name="connsiteY7" fmla="*/ 81163 h 445260"/>
                  <a:gd name="connsiteX8" fmla="*/ 83862 w 290093"/>
                  <a:gd name="connsiteY8" fmla="*/ 90608 h 445260"/>
                  <a:gd name="connsiteX9" fmla="*/ 84536 w 290093"/>
                  <a:gd name="connsiteY9" fmla="*/ 168191 h 445260"/>
                  <a:gd name="connsiteX10" fmla="*/ 93307 w 290093"/>
                  <a:gd name="connsiteY10" fmla="*/ 176961 h 445260"/>
                  <a:gd name="connsiteX11" fmla="*/ 230932 w 290093"/>
                  <a:gd name="connsiteY11" fmla="*/ 175612 h 445260"/>
                  <a:gd name="connsiteX12" fmla="*/ 239703 w 290093"/>
                  <a:gd name="connsiteY12" fmla="*/ 183708 h 445260"/>
                  <a:gd name="connsiteX13" fmla="*/ 240377 w 290093"/>
                  <a:gd name="connsiteY13" fmla="*/ 243751 h 445260"/>
                  <a:gd name="connsiteX14" fmla="*/ 231607 w 290093"/>
                  <a:gd name="connsiteY14" fmla="*/ 252521 h 445260"/>
                  <a:gd name="connsiteX15" fmla="*/ 94656 w 290093"/>
                  <a:gd name="connsiteY15" fmla="*/ 252521 h 445260"/>
                  <a:gd name="connsiteX16" fmla="*/ 84536 w 290093"/>
                  <a:gd name="connsiteY16" fmla="*/ 261966 h 445260"/>
                  <a:gd name="connsiteX17" fmla="*/ 84536 w 290093"/>
                  <a:gd name="connsiteY17" fmla="*/ 357764 h 445260"/>
                  <a:gd name="connsiteX18" fmla="*/ 93307 w 290093"/>
                  <a:gd name="connsiteY18" fmla="*/ 365860 h 445260"/>
                  <a:gd name="connsiteX19" fmla="*/ 279506 w 290093"/>
                  <a:gd name="connsiteY19" fmla="*/ 364510 h 445260"/>
                  <a:gd name="connsiteX20" fmla="*/ 288951 w 290093"/>
                  <a:gd name="connsiteY20" fmla="*/ 373955 h 445260"/>
                  <a:gd name="connsiteX21" fmla="*/ 288951 w 290093"/>
                  <a:gd name="connsiteY21" fmla="*/ 433998 h 445260"/>
                  <a:gd name="connsiteX22" fmla="*/ 282205 w 290093"/>
                  <a:gd name="connsiteY22" fmla="*/ 441419 h 445260"/>
                  <a:gd name="connsiteX23" fmla="*/ 12350 w 290093"/>
                  <a:gd name="connsiteY23" fmla="*/ 442768 h 445260"/>
                  <a:gd name="connsiteX24" fmla="*/ 4929 w 290093"/>
                  <a:gd name="connsiteY24" fmla="*/ 433998 h 445260"/>
                  <a:gd name="connsiteX25" fmla="*/ 4929 w 290093"/>
                  <a:gd name="connsiteY25" fmla="*/ 223511 h 445260"/>
                  <a:gd name="connsiteX26" fmla="*/ 3580 w 290093"/>
                  <a:gd name="connsiteY26" fmla="*/ 224186 h 445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90093" h="445260">
                    <a:moveTo>
                      <a:pt x="3580" y="224186"/>
                    </a:moveTo>
                    <a:cubicBezTo>
                      <a:pt x="3580" y="154024"/>
                      <a:pt x="3580" y="84536"/>
                      <a:pt x="3580" y="14374"/>
                    </a:cubicBezTo>
                    <a:cubicBezTo>
                      <a:pt x="3580" y="7628"/>
                      <a:pt x="4929" y="4929"/>
                      <a:pt x="12350" y="4929"/>
                    </a:cubicBezTo>
                    <a:cubicBezTo>
                      <a:pt x="98704" y="4929"/>
                      <a:pt x="185732" y="4255"/>
                      <a:pt x="272085" y="3580"/>
                    </a:cubicBezTo>
                    <a:cubicBezTo>
                      <a:pt x="279506" y="3580"/>
                      <a:pt x="281530" y="4929"/>
                      <a:pt x="281530" y="13025"/>
                    </a:cubicBezTo>
                    <a:cubicBezTo>
                      <a:pt x="280855" y="33264"/>
                      <a:pt x="281530" y="52828"/>
                      <a:pt x="281530" y="73067"/>
                    </a:cubicBezTo>
                    <a:cubicBezTo>
                      <a:pt x="281530" y="79139"/>
                      <a:pt x="279506" y="80488"/>
                      <a:pt x="274109" y="80488"/>
                    </a:cubicBezTo>
                    <a:cubicBezTo>
                      <a:pt x="214066" y="80488"/>
                      <a:pt x="154024" y="81163"/>
                      <a:pt x="93307" y="81163"/>
                    </a:cubicBezTo>
                    <a:cubicBezTo>
                      <a:pt x="85885" y="81163"/>
                      <a:pt x="83862" y="83187"/>
                      <a:pt x="83862" y="90608"/>
                    </a:cubicBezTo>
                    <a:cubicBezTo>
                      <a:pt x="84536" y="116244"/>
                      <a:pt x="84536" y="142555"/>
                      <a:pt x="84536" y="168191"/>
                    </a:cubicBezTo>
                    <a:cubicBezTo>
                      <a:pt x="84536" y="174938"/>
                      <a:pt x="86560" y="176961"/>
                      <a:pt x="93307" y="176961"/>
                    </a:cubicBezTo>
                    <a:cubicBezTo>
                      <a:pt x="139182" y="176287"/>
                      <a:pt x="185057" y="176287"/>
                      <a:pt x="230932" y="175612"/>
                    </a:cubicBezTo>
                    <a:cubicBezTo>
                      <a:pt x="237679" y="175612"/>
                      <a:pt x="239703" y="176961"/>
                      <a:pt x="239703" y="183708"/>
                    </a:cubicBezTo>
                    <a:cubicBezTo>
                      <a:pt x="239703" y="203947"/>
                      <a:pt x="239703" y="223511"/>
                      <a:pt x="240377" y="243751"/>
                    </a:cubicBezTo>
                    <a:cubicBezTo>
                      <a:pt x="240377" y="250497"/>
                      <a:pt x="239028" y="252521"/>
                      <a:pt x="231607" y="252521"/>
                    </a:cubicBezTo>
                    <a:cubicBezTo>
                      <a:pt x="185732" y="252521"/>
                      <a:pt x="140531" y="253195"/>
                      <a:pt x="94656" y="252521"/>
                    </a:cubicBezTo>
                    <a:cubicBezTo>
                      <a:pt x="87235" y="252521"/>
                      <a:pt x="84536" y="253870"/>
                      <a:pt x="84536" y="261966"/>
                    </a:cubicBezTo>
                    <a:cubicBezTo>
                      <a:pt x="85211" y="293674"/>
                      <a:pt x="85211" y="325382"/>
                      <a:pt x="84536" y="357764"/>
                    </a:cubicBezTo>
                    <a:cubicBezTo>
                      <a:pt x="84536" y="364510"/>
                      <a:pt x="86560" y="366534"/>
                      <a:pt x="93307" y="365860"/>
                    </a:cubicBezTo>
                    <a:cubicBezTo>
                      <a:pt x="155373" y="365185"/>
                      <a:pt x="217440" y="365185"/>
                      <a:pt x="279506" y="364510"/>
                    </a:cubicBezTo>
                    <a:cubicBezTo>
                      <a:pt x="286927" y="364510"/>
                      <a:pt x="288951" y="366534"/>
                      <a:pt x="288951" y="373955"/>
                    </a:cubicBezTo>
                    <a:cubicBezTo>
                      <a:pt x="288276" y="394194"/>
                      <a:pt x="288951" y="413759"/>
                      <a:pt x="288951" y="433998"/>
                    </a:cubicBezTo>
                    <a:cubicBezTo>
                      <a:pt x="288951" y="439395"/>
                      <a:pt x="287602" y="441419"/>
                      <a:pt x="282205" y="441419"/>
                    </a:cubicBezTo>
                    <a:cubicBezTo>
                      <a:pt x="192478" y="441419"/>
                      <a:pt x="102751" y="442094"/>
                      <a:pt x="12350" y="442768"/>
                    </a:cubicBezTo>
                    <a:cubicBezTo>
                      <a:pt x="5604" y="442768"/>
                      <a:pt x="4929" y="440070"/>
                      <a:pt x="4929" y="433998"/>
                    </a:cubicBezTo>
                    <a:cubicBezTo>
                      <a:pt x="4929" y="363836"/>
                      <a:pt x="4929" y="293674"/>
                      <a:pt x="4929" y="223511"/>
                    </a:cubicBezTo>
                    <a:cubicBezTo>
                      <a:pt x="4255" y="224186"/>
                      <a:pt x="3580" y="224186"/>
                      <a:pt x="3580" y="224186"/>
                    </a:cubicBezTo>
                    <a:close/>
                  </a:path>
                </a:pathLst>
              </a:custGeom>
              <a:solidFill>
                <a:schemeClr val="accent3"/>
              </a:solidFill>
              <a:ln w="6739" cap="flat">
                <a:noFill/>
                <a:prstDash val="solid"/>
                <a:miter/>
              </a:ln>
            </p:spPr>
            <p:txBody>
              <a:bodyPr rtlCol="0" anchor="ctr"/>
              <a:lstStyle/>
              <a:p>
                <a:endParaRPr lang="fr-FR"/>
              </a:p>
            </p:txBody>
          </p:sp>
          <p:sp>
            <p:nvSpPr>
              <p:cNvPr id="98" name="Forme libre : forme 17">
                <a:extLst>
                  <a:ext uri="{FF2B5EF4-FFF2-40B4-BE49-F238E27FC236}">
                    <a16:creationId xmlns="" xmlns:a16="http://schemas.microsoft.com/office/drawing/2014/main" id="{AAA888A0-A162-E14C-87D0-9EB36CE8CF3D}"/>
                  </a:ext>
                </a:extLst>
              </p:cNvPr>
              <p:cNvSpPr/>
              <p:nvPr/>
            </p:nvSpPr>
            <p:spPr>
              <a:xfrm>
                <a:off x="2625536" y="4320880"/>
                <a:ext cx="174822" cy="157341"/>
              </a:xfrm>
              <a:custGeom>
                <a:avLst/>
                <a:gdLst>
                  <a:gd name="connsiteX0" fmla="*/ 133785 w 134927"/>
                  <a:gd name="connsiteY0" fmla="*/ 39495 h 121434"/>
                  <a:gd name="connsiteX1" fmla="*/ 133785 w 134927"/>
                  <a:gd name="connsiteY1" fmla="*/ 70528 h 121434"/>
                  <a:gd name="connsiteX2" fmla="*/ 127713 w 134927"/>
                  <a:gd name="connsiteY2" fmla="*/ 79298 h 121434"/>
                  <a:gd name="connsiteX3" fmla="*/ 11001 w 134927"/>
                  <a:gd name="connsiteY3" fmla="*/ 118427 h 121434"/>
                  <a:gd name="connsiteX4" fmla="*/ 3580 w 134927"/>
                  <a:gd name="connsiteY4" fmla="*/ 113705 h 121434"/>
                  <a:gd name="connsiteX5" fmla="*/ 3580 w 134927"/>
                  <a:gd name="connsiteY5" fmla="*/ 72552 h 121434"/>
                  <a:gd name="connsiteX6" fmla="*/ 8977 w 134927"/>
                  <a:gd name="connsiteY6" fmla="*/ 63782 h 121434"/>
                  <a:gd name="connsiteX7" fmla="*/ 127038 w 134927"/>
                  <a:gd name="connsiteY7" fmla="*/ 5088 h 121434"/>
                  <a:gd name="connsiteX8" fmla="*/ 133785 w 134927"/>
                  <a:gd name="connsiteY8" fmla="*/ 9136 h 121434"/>
                  <a:gd name="connsiteX9" fmla="*/ 133785 w 134927"/>
                  <a:gd name="connsiteY9" fmla="*/ 39495 h 121434"/>
                  <a:gd name="connsiteX10" fmla="*/ 133785 w 134927"/>
                  <a:gd name="connsiteY10" fmla="*/ 39495 h 121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927" h="121434">
                    <a:moveTo>
                      <a:pt x="133785" y="39495"/>
                    </a:moveTo>
                    <a:cubicBezTo>
                      <a:pt x="133785" y="49614"/>
                      <a:pt x="133785" y="59734"/>
                      <a:pt x="133785" y="70528"/>
                    </a:cubicBezTo>
                    <a:cubicBezTo>
                      <a:pt x="133785" y="75251"/>
                      <a:pt x="132435" y="77275"/>
                      <a:pt x="127713" y="79298"/>
                    </a:cubicBezTo>
                    <a:cubicBezTo>
                      <a:pt x="88584" y="92117"/>
                      <a:pt x="50130" y="104935"/>
                      <a:pt x="11001" y="118427"/>
                    </a:cubicBezTo>
                    <a:cubicBezTo>
                      <a:pt x="5604" y="120451"/>
                      <a:pt x="3580" y="119777"/>
                      <a:pt x="3580" y="113705"/>
                    </a:cubicBezTo>
                    <a:cubicBezTo>
                      <a:pt x="4255" y="100212"/>
                      <a:pt x="3580" y="86045"/>
                      <a:pt x="3580" y="72552"/>
                    </a:cubicBezTo>
                    <a:cubicBezTo>
                      <a:pt x="3580" y="67830"/>
                      <a:pt x="4929" y="65806"/>
                      <a:pt x="8977" y="63782"/>
                    </a:cubicBezTo>
                    <a:cubicBezTo>
                      <a:pt x="48106" y="44217"/>
                      <a:pt x="87909" y="24653"/>
                      <a:pt x="127038" y="5088"/>
                    </a:cubicBezTo>
                    <a:cubicBezTo>
                      <a:pt x="131761" y="2390"/>
                      <a:pt x="133785" y="3065"/>
                      <a:pt x="133785" y="9136"/>
                    </a:cubicBezTo>
                    <a:cubicBezTo>
                      <a:pt x="133785" y="17907"/>
                      <a:pt x="133785" y="28701"/>
                      <a:pt x="133785" y="39495"/>
                    </a:cubicBezTo>
                    <a:cubicBezTo>
                      <a:pt x="133785" y="39495"/>
                      <a:pt x="133785" y="39495"/>
                      <a:pt x="133785" y="39495"/>
                    </a:cubicBezTo>
                    <a:close/>
                  </a:path>
                </a:pathLst>
              </a:custGeom>
              <a:solidFill>
                <a:schemeClr val="accent3"/>
              </a:solidFill>
              <a:ln w="6739" cap="flat">
                <a:noFill/>
                <a:prstDash val="solid"/>
                <a:miter/>
              </a:ln>
            </p:spPr>
            <p:txBody>
              <a:bodyPr rtlCol="0" anchor="ctr"/>
              <a:lstStyle/>
              <a:p>
                <a:endParaRPr lang="fr-FR"/>
              </a:p>
            </p:txBody>
          </p:sp>
          <p:sp>
            <p:nvSpPr>
              <p:cNvPr id="99" name="Forme libre : forme 29">
                <a:extLst>
                  <a:ext uri="{FF2B5EF4-FFF2-40B4-BE49-F238E27FC236}">
                    <a16:creationId xmlns="" xmlns:a16="http://schemas.microsoft.com/office/drawing/2014/main" id="{1FA80CA9-4FC6-7B44-8B97-19C2DA28E47A}"/>
                  </a:ext>
                </a:extLst>
              </p:cNvPr>
              <p:cNvSpPr/>
              <p:nvPr/>
            </p:nvSpPr>
            <p:spPr>
              <a:xfrm>
                <a:off x="4193649" y="5267531"/>
                <a:ext cx="104893" cy="122375"/>
              </a:xfrm>
              <a:custGeom>
                <a:avLst/>
                <a:gdLst>
                  <a:gd name="connsiteX0" fmla="*/ 3613 w 80956"/>
                  <a:gd name="connsiteY0" fmla="*/ 46925 h 94449"/>
                  <a:gd name="connsiteX1" fmla="*/ 3613 w 80956"/>
                  <a:gd name="connsiteY1" fmla="*/ 9146 h 94449"/>
                  <a:gd name="connsiteX2" fmla="*/ 7661 w 80956"/>
                  <a:gd name="connsiteY2" fmla="*/ 3749 h 94449"/>
                  <a:gd name="connsiteX3" fmla="*/ 43417 w 80956"/>
                  <a:gd name="connsiteY3" fmla="*/ 4423 h 94449"/>
                  <a:gd name="connsiteX4" fmla="*/ 79847 w 80956"/>
                  <a:gd name="connsiteY4" fmla="*/ 49624 h 94449"/>
                  <a:gd name="connsiteX5" fmla="*/ 39369 w 80956"/>
                  <a:gd name="connsiteY5" fmla="*/ 91451 h 94449"/>
                  <a:gd name="connsiteX6" fmla="*/ 10360 w 80956"/>
                  <a:gd name="connsiteY6" fmla="*/ 91451 h 94449"/>
                  <a:gd name="connsiteX7" fmla="*/ 4288 w 80956"/>
                  <a:gd name="connsiteY7" fmla="*/ 85380 h 94449"/>
                  <a:gd name="connsiteX8" fmla="*/ 3613 w 80956"/>
                  <a:gd name="connsiteY8" fmla="*/ 46925 h 94449"/>
                  <a:gd name="connsiteX9" fmla="*/ 3613 w 80956"/>
                  <a:gd name="connsiteY9" fmla="*/ 46925 h 94449"/>
                  <a:gd name="connsiteX10" fmla="*/ 31948 w 80956"/>
                  <a:gd name="connsiteY10" fmla="*/ 17916 h 94449"/>
                  <a:gd name="connsiteX11" fmla="*/ 27225 w 80956"/>
                  <a:gd name="connsiteY11" fmla="*/ 17916 h 94449"/>
                  <a:gd name="connsiteX12" fmla="*/ 18455 w 80956"/>
                  <a:gd name="connsiteY12" fmla="*/ 27361 h 94449"/>
                  <a:gd name="connsiteX13" fmla="*/ 18455 w 80956"/>
                  <a:gd name="connsiteY13" fmla="*/ 57719 h 94449"/>
                  <a:gd name="connsiteX14" fmla="*/ 38694 w 80956"/>
                  <a:gd name="connsiteY14" fmla="*/ 75935 h 94449"/>
                  <a:gd name="connsiteX15" fmla="*/ 60957 w 80956"/>
                  <a:gd name="connsiteY15" fmla="*/ 60418 h 94449"/>
                  <a:gd name="connsiteX16" fmla="*/ 31948 w 80956"/>
                  <a:gd name="connsiteY16" fmla="*/ 17916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0956" h="94449">
                    <a:moveTo>
                      <a:pt x="3613" y="46925"/>
                    </a:moveTo>
                    <a:cubicBezTo>
                      <a:pt x="3613" y="34107"/>
                      <a:pt x="3613" y="21289"/>
                      <a:pt x="3613" y="9146"/>
                    </a:cubicBezTo>
                    <a:cubicBezTo>
                      <a:pt x="3613" y="6447"/>
                      <a:pt x="2939" y="3749"/>
                      <a:pt x="7661" y="3749"/>
                    </a:cubicBezTo>
                    <a:cubicBezTo>
                      <a:pt x="19804" y="3749"/>
                      <a:pt x="31273" y="3074"/>
                      <a:pt x="43417" y="4423"/>
                    </a:cubicBezTo>
                    <a:cubicBezTo>
                      <a:pt x="67029" y="7122"/>
                      <a:pt x="81196" y="25337"/>
                      <a:pt x="79847" y="49624"/>
                    </a:cubicBezTo>
                    <a:cubicBezTo>
                      <a:pt x="78498" y="73911"/>
                      <a:pt x="62981" y="90102"/>
                      <a:pt x="39369" y="91451"/>
                    </a:cubicBezTo>
                    <a:cubicBezTo>
                      <a:pt x="29924" y="92126"/>
                      <a:pt x="19804" y="91451"/>
                      <a:pt x="10360" y="91451"/>
                    </a:cubicBezTo>
                    <a:cubicBezTo>
                      <a:pt x="5637" y="91451"/>
                      <a:pt x="4288" y="90102"/>
                      <a:pt x="4288" y="85380"/>
                    </a:cubicBezTo>
                    <a:cubicBezTo>
                      <a:pt x="3613" y="71887"/>
                      <a:pt x="3613" y="59069"/>
                      <a:pt x="3613" y="46925"/>
                    </a:cubicBezTo>
                    <a:cubicBezTo>
                      <a:pt x="3613" y="46925"/>
                      <a:pt x="3613" y="46925"/>
                      <a:pt x="3613" y="46925"/>
                    </a:cubicBezTo>
                    <a:close/>
                    <a:moveTo>
                      <a:pt x="31948" y="17916"/>
                    </a:moveTo>
                    <a:cubicBezTo>
                      <a:pt x="30599" y="17916"/>
                      <a:pt x="28575" y="17916"/>
                      <a:pt x="27225" y="17916"/>
                    </a:cubicBezTo>
                    <a:cubicBezTo>
                      <a:pt x="19804" y="16567"/>
                      <a:pt x="17781" y="19940"/>
                      <a:pt x="18455" y="27361"/>
                    </a:cubicBezTo>
                    <a:cubicBezTo>
                      <a:pt x="19130" y="37480"/>
                      <a:pt x="18455" y="47600"/>
                      <a:pt x="18455" y="57719"/>
                    </a:cubicBezTo>
                    <a:cubicBezTo>
                      <a:pt x="18455" y="77284"/>
                      <a:pt x="18455" y="77284"/>
                      <a:pt x="38694" y="75935"/>
                    </a:cubicBezTo>
                    <a:cubicBezTo>
                      <a:pt x="48814" y="75260"/>
                      <a:pt x="56909" y="70538"/>
                      <a:pt x="60957" y="60418"/>
                    </a:cubicBezTo>
                    <a:cubicBezTo>
                      <a:pt x="69727" y="36131"/>
                      <a:pt x="56909" y="17241"/>
                      <a:pt x="31948" y="17916"/>
                    </a:cubicBezTo>
                    <a:close/>
                  </a:path>
                </a:pathLst>
              </a:custGeom>
              <a:solidFill>
                <a:schemeClr val="accent3"/>
              </a:solidFill>
              <a:ln w="6739" cap="flat">
                <a:noFill/>
                <a:prstDash val="solid"/>
                <a:miter/>
              </a:ln>
            </p:spPr>
            <p:txBody>
              <a:bodyPr rtlCol="0" anchor="ctr"/>
              <a:lstStyle/>
              <a:p>
                <a:endParaRPr lang="fr-FR"/>
              </a:p>
            </p:txBody>
          </p:sp>
          <p:sp>
            <p:nvSpPr>
              <p:cNvPr id="100" name="Forme libre : forme 35">
                <a:extLst>
                  <a:ext uri="{FF2B5EF4-FFF2-40B4-BE49-F238E27FC236}">
                    <a16:creationId xmlns="" xmlns:a16="http://schemas.microsoft.com/office/drawing/2014/main" id="{86C60F2A-DFFE-3D42-B749-C641864D3637}"/>
                  </a:ext>
                </a:extLst>
              </p:cNvPr>
              <p:cNvSpPr/>
              <p:nvPr/>
            </p:nvSpPr>
            <p:spPr>
              <a:xfrm>
                <a:off x="2357847" y="5274608"/>
                <a:ext cx="87412" cy="122375"/>
              </a:xfrm>
              <a:custGeom>
                <a:avLst/>
                <a:gdLst>
                  <a:gd name="connsiteX0" fmla="*/ 3743 w 67463"/>
                  <a:gd name="connsiteY0" fmla="*/ 46861 h 94449"/>
                  <a:gd name="connsiteX1" fmla="*/ 3743 w 67463"/>
                  <a:gd name="connsiteY1" fmla="*/ 9081 h 94449"/>
                  <a:gd name="connsiteX2" fmla="*/ 8465 w 67463"/>
                  <a:gd name="connsiteY2" fmla="*/ 3684 h 94449"/>
                  <a:gd name="connsiteX3" fmla="*/ 42197 w 67463"/>
                  <a:gd name="connsiteY3" fmla="*/ 4359 h 94449"/>
                  <a:gd name="connsiteX4" fmla="*/ 63111 w 67463"/>
                  <a:gd name="connsiteY4" fmla="*/ 20550 h 94449"/>
                  <a:gd name="connsiteX5" fmla="*/ 55690 w 67463"/>
                  <a:gd name="connsiteY5" fmla="*/ 50234 h 94449"/>
                  <a:gd name="connsiteX6" fmla="*/ 53666 w 67463"/>
                  <a:gd name="connsiteY6" fmla="*/ 63727 h 94449"/>
                  <a:gd name="connsiteX7" fmla="*/ 65809 w 67463"/>
                  <a:gd name="connsiteY7" fmla="*/ 85315 h 94449"/>
                  <a:gd name="connsiteX8" fmla="*/ 63111 w 67463"/>
                  <a:gd name="connsiteY8" fmla="*/ 91387 h 94449"/>
                  <a:gd name="connsiteX9" fmla="*/ 48943 w 67463"/>
                  <a:gd name="connsiteY9" fmla="*/ 83291 h 94449"/>
                  <a:gd name="connsiteX10" fmla="*/ 38824 w 67463"/>
                  <a:gd name="connsiteY10" fmla="*/ 65076 h 94449"/>
                  <a:gd name="connsiteX11" fmla="*/ 28704 w 67463"/>
                  <a:gd name="connsiteY11" fmla="*/ 59004 h 94449"/>
                  <a:gd name="connsiteX12" fmla="*/ 18585 w 67463"/>
                  <a:gd name="connsiteY12" fmla="*/ 69798 h 94449"/>
                  <a:gd name="connsiteX13" fmla="*/ 18585 w 67463"/>
                  <a:gd name="connsiteY13" fmla="*/ 82616 h 94449"/>
                  <a:gd name="connsiteX14" fmla="*/ 9140 w 67463"/>
                  <a:gd name="connsiteY14" fmla="*/ 92061 h 94449"/>
                  <a:gd name="connsiteX15" fmla="*/ 3743 w 67463"/>
                  <a:gd name="connsiteY15" fmla="*/ 85990 h 94449"/>
                  <a:gd name="connsiteX16" fmla="*/ 3743 w 67463"/>
                  <a:gd name="connsiteY16" fmla="*/ 46861 h 94449"/>
                  <a:gd name="connsiteX17" fmla="*/ 3743 w 67463"/>
                  <a:gd name="connsiteY17" fmla="*/ 46861 h 94449"/>
                  <a:gd name="connsiteX18" fmla="*/ 18585 w 67463"/>
                  <a:gd name="connsiteY18" fmla="*/ 29320 h 94449"/>
                  <a:gd name="connsiteX19" fmla="*/ 28030 w 67463"/>
                  <a:gd name="connsiteY19" fmla="*/ 44162 h 94449"/>
                  <a:gd name="connsiteX20" fmla="*/ 49618 w 67463"/>
                  <a:gd name="connsiteY20" fmla="*/ 29320 h 94449"/>
                  <a:gd name="connsiteX21" fmla="*/ 30728 w 67463"/>
                  <a:gd name="connsiteY21" fmla="*/ 15153 h 94449"/>
                  <a:gd name="connsiteX22" fmla="*/ 18585 w 67463"/>
                  <a:gd name="connsiteY22" fmla="*/ 29320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7463" h="94449">
                    <a:moveTo>
                      <a:pt x="3743" y="46861"/>
                    </a:moveTo>
                    <a:cubicBezTo>
                      <a:pt x="3743" y="34043"/>
                      <a:pt x="3743" y="21225"/>
                      <a:pt x="3743" y="9081"/>
                    </a:cubicBezTo>
                    <a:cubicBezTo>
                      <a:pt x="3743" y="5708"/>
                      <a:pt x="3743" y="3009"/>
                      <a:pt x="8465" y="3684"/>
                    </a:cubicBezTo>
                    <a:cubicBezTo>
                      <a:pt x="19934" y="4359"/>
                      <a:pt x="30728" y="3009"/>
                      <a:pt x="42197" y="4359"/>
                    </a:cubicBezTo>
                    <a:cubicBezTo>
                      <a:pt x="52317" y="5708"/>
                      <a:pt x="60412" y="9756"/>
                      <a:pt x="63111" y="20550"/>
                    </a:cubicBezTo>
                    <a:cubicBezTo>
                      <a:pt x="65809" y="31344"/>
                      <a:pt x="65135" y="42138"/>
                      <a:pt x="55690" y="50234"/>
                    </a:cubicBezTo>
                    <a:cubicBezTo>
                      <a:pt x="50293" y="54956"/>
                      <a:pt x="50293" y="58330"/>
                      <a:pt x="53666" y="63727"/>
                    </a:cubicBezTo>
                    <a:cubicBezTo>
                      <a:pt x="58388" y="70473"/>
                      <a:pt x="61761" y="78569"/>
                      <a:pt x="65809" y="85315"/>
                    </a:cubicBezTo>
                    <a:cubicBezTo>
                      <a:pt x="67833" y="89363"/>
                      <a:pt x="69183" y="91387"/>
                      <a:pt x="63111" y="91387"/>
                    </a:cubicBezTo>
                    <a:cubicBezTo>
                      <a:pt x="56364" y="92061"/>
                      <a:pt x="52317" y="90037"/>
                      <a:pt x="48943" y="83291"/>
                    </a:cubicBezTo>
                    <a:cubicBezTo>
                      <a:pt x="46245" y="77219"/>
                      <a:pt x="41522" y="71148"/>
                      <a:pt x="38824" y="65076"/>
                    </a:cubicBezTo>
                    <a:cubicBezTo>
                      <a:pt x="36800" y="61028"/>
                      <a:pt x="34101" y="59004"/>
                      <a:pt x="28704" y="59004"/>
                    </a:cubicBezTo>
                    <a:cubicBezTo>
                      <a:pt x="18585" y="59004"/>
                      <a:pt x="18585" y="59004"/>
                      <a:pt x="18585" y="69798"/>
                    </a:cubicBezTo>
                    <a:cubicBezTo>
                      <a:pt x="18585" y="73846"/>
                      <a:pt x="17910" y="78569"/>
                      <a:pt x="18585" y="82616"/>
                    </a:cubicBezTo>
                    <a:cubicBezTo>
                      <a:pt x="19934" y="90037"/>
                      <a:pt x="16561" y="92061"/>
                      <a:pt x="9140" y="92061"/>
                    </a:cubicBezTo>
                    <a:cubicBezTo>
                      <a:pt x="4417" y="92061"/>
                      <a:pt x="3068" y="90037"/>
                      <a:pt x="3743" y="85990"/>
                    </a:cubicBezTo>
                    <a:cubicBezTo>
                      <a:pt x="3743" y="72497"/>
                      <a:pt x="3743" y="59679"/>
                      <a:pt x="3743" y="46861"/>
                    </a:cubicBezTo>
                    <a:cubicBezTo>
                      <a:pt x="3743" y="46861"/>
                      <a:pt x="3743" y="46861"/>
                      <a:pt x="3743" y="46861"/>
                    </a:cubicBezTo>
                    <a:close/>
                    <a:moveTo>
                      <a:pt x="18585" y="29320"/>
                    </a:moveTo>
                    <a:cubicBezTo>
                      <a:pt x="18585" y="45511"/>
                      <a:pt x="16561" y="44162"/>
                      <a:pt x="28030" y="44162"/>
                    </a:cubicBezTo>
                    <a:cubicBezTo>
                      <a:pt x="44221" y="44162"/>
                      <a:pt x="49618" y="40114"/>
                      <a:pt x="49618" y="29320"/>
                    </a:cubicBezTo>
                    <a:cubicBezTo>
                      <a:pt x="49618" y="19201"/>
                      <a:pt x="43546" y="15153"/>
                      <a:pt x="30728" y="15153"/>
                    </a:cubicBezTo>
                    <a:cubicBezTo>
                      <a:pt x="15886" y="15153"/>
                      <a:pt x="18585" y="13804"/>
                      <a:pt x="18585" y="29320"/>
                    </a:cubicBezTo>
                    <a:close/>
                  </a:path>
                </a:pathLst>
              </a:custGeom>
              <a:solidFill>
                <a:schemeClr val="accent3"/>
              </a:solidFill>
              <a:ln w="6739" cap="flat">
                <a:noFill/>
                <a:prstDash val="solid"/>
                <a:miter/>
              </a:ln>
            </p:spPr>
            <p:txBody>
              <a:bodyPr rtlCol="0" anchor="ctr"/>
              <a:lstStyle/>
              <a:p>
                <a:endParaRPr lang="fr-FR"/>
              </a:p>
            </p:txBody>
          </p:sp>
          <p:sp>
            <p:nvSpPr>
              <p:cNvPr id="101" name="Forme libre : forme 37">
                <a:extLst>
                  <a:ext uri="{FF2B5EF4-FFF2-40B4-BE49-F238E27FC236}">
                    <a16:creationId xmlns="" xmlns:a16="http://schemas.microsoft.com/office/drawing/2014/main" id="{CC1B6DDE-B68C-0E46-AD4E-6971BFD65296}"/>
                  </a:ext>
                </a:extLst>
              </p:cNvPr>
              <p:cNvSpPr/>
              <p:nvPr/>
            </p:nvSpPr>
            <p:spPr>
              <a:xfrm>
                <a:off x="2863223" y="5272120"/>
                <a:ext cx="87412" cy="122375"/>
              </a:xfrm>
              <a:custGeom>
                <a:avLst/>
                <a:gdLst>
                  <a:gd name="connsiteX0" fmla="*/ 3635 w 67463"/>
                  <a:gd name="connsiteY0" fmla="*/ 47431 h 94449"/>
                  <a:gd name="connsiteX1" fmla="*/ 3635 w 67463"/>
                  <a:gd name="connsiteY1" fmla="*/ 11001 h 94449"/>
                  <a:gd name="connsiteX2" fmla="*/ 11056 w 67463"/>
                  <a:gd name="connsiteY2" fmla="*/ 3580 h 94449"/>
                  <a:gd name="connsiteX3" fmla="*/ 42764 w 67463"/>
                  <a:gd name="connsiteY3" fmla="*/ 4255 h 94449"/>
                  <a:gd name="connsiteX4" fmla="*/ 63678 w 67463"/>
                  <a:gd name="connsiteY4" fmla="*/ 20446 h 94449"/>
                  <a:gd name="connsiteX5" fmla="*/ 56257 w 67463"/>
                  <a:gd name="connsiteY5" fmla="*/ 50130 h 94449"/>
                  <a:gd name="connsiteX6" fmla="*/ 54233 w 67463"/>
                  <a:gd name="connsiteY6" fmla="*/ 62948 h 94449"/>
                  <a:gd name="connsiteX7" fmla="*/ 67051 w 67463"/>
                  <a:gd name="connsiteY7" fmla="*/ 85886 h 94449"/>
                  <a:gd name="connsiteX8" fmla="*/ 64352 w 67463"/>
                  <a:gd name="connsiteY8" fmla="*/ 91283 h 94449"/>
                  <a:gd name="connsiteX9" fmla="*/ 49510 w 67463"/>
                  <a:gd name="connsiteY9" fmla="*/ 83187 h 94449"/>
                  <a:gd name="connsiteX10" fmla="*/ 38716 w 67463"/>
                  <a:gd name="connsiteY10" fmla="*/ 64297 h 94449"/>
                  <a:gd name="connsiteX11" fmla="*/ 31295 w 67463"/>
                  <a:gd name="connsiteY11" fmla="*/ 58900 h 94449"/>
                  <a:gd name="connsiteX12" fmla="*/ 18477 w 67463"/>
                  <a:gd name="connsiteY12" fmla="*/ 70369 h 94449"/>
                  <a:gd name="connsiteX13" fmla="*/ 18477 w 67463"/>
                  <a:gd name="connsiteY13" fmla="*/ 82512 h 94449"/>
                  <a:gd name="connsiteX14" fmla="*/ 6334 w 67463"/>
                  <a:gd name="connsiteY14" fmla="*/ 91283 h 94449"/>
                  <a:gd name="connsiteX15" fmla="*/ 3635 w 67463"/>
                  <a:gd name="connsiteY15" fmla="*/ 85886 h 94449"/>
                  <a:gd name="connsiteX16" fmla="*/ 3635 w 67463"/>
                  <a:gd name="connsiteY16" fmla="*/ 47431 h 94449"/>
                  <a:gd name="connsiteX17" fmla="*/ 3635 w 67463"/>
                  <a:gd name="connsiteY17" fmla="*/ 47431 h 94449"/>
                  <a:gd name="connsiteX18" fmla="*/ 18477 w 67463"/>
                  <a:gd name="connsiteY18" fmla="*/ 29216 h 94449"/>
                  <a:gd name="connsiteX19" fmla="*/ 32644 w 67463"/>
                  <a:gd name="connsiteY19" fmla="*/ 44058 h 94449"/>
                  <a:gd name="connsiteX20" fmla="*/ 48836 w 67463"/>
                  <a:gd name="connsiteY20" fmla="*/ 29216 h 94449"/>
                  <a:gd name="connsiteX21" fmla="*/ 33319 w 67463"/>
                  <a:gd name="connsiteY21" fmla="*/ 15049 h 94449"/>
                  <a:gd name="connsiteX22" fmla="*/ 18477 w 67463"/>
                  <a:gd name="connsiteY22" fmla="*/ 29216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7463" h="94449">
                    <a:moveTo>
                      <a:pt x="3635" y="47431"/>
                    </a:moveTo>
                    <a:cubicBezTo>
                      <a:pt x="3635" y="35288"/>
                      <a:pt x="3635" y="23144"/>
                      <a:pt x="3635" y="11001"/>
                    </a:cubicBezTo>
                    <a:cubicBezTo>
                      <a:pt x="3635" y="4929"/>
                      <a:pt x="5659" y="3580"/>
                      <a:pt x="11056" y="3580"/>
                    </a:cubicBezTo>
                    <a:cubicBezTo>
                      <a:pt x="21850" y="4255"/>
                      <a:pt x="31970" y="2905"/>
                      <a:pt x="42764" y="4255"/>
                    </a:cubicBezTo>
                    <a:cubicBezTo>
                      <a:pt x="52883" y="5604"/>
                      <a:pt x="60979" y="10326"/>
                      <a:pt x="63678" y="20446"/>
                    </a:cubicBezTo>
                    <a:cubicBezTo>
                      <a:pt x="66376" y="31240"/>
                      <a:pt x="65702" y="42709"/>
                      <a:pt x="56257" y="50130"/>
                    </a:cubicBezTo>
                    <a:cubicBezTo>
                      <a:pt x="50859" y="54178"/>
                      <a:pt x="51534" y="57551"/>
                      <a:pt x="54233" y="62948"/>
                    </a:cubicBezTo>
                    <a:cubicBezTo>
                      <a:pt x="58955" y="70369"/>
                      <a:pt x="63003" y="78465"/>
                      <a:pt x="67051" y="85886"/>
                    </a:cubicBezTo>
                    <a:cubicBezTo>
                      <a:pt x="69075" y="89933"/>
                      <a:pt x="68400" y="90608"/>
                      <a:pt x="64352" y="91283"/>
                    </a:cubicBezTo>
                    <a:cubicBezTo>
                      <a:pt x="57606" y="91957"/>
                      <a:pt x="52883" y="90608"/>
                      <a:pt x="49510" y="83187"/>
                    </a:cubicBezTo>
                    <a:cubicBezTo>
                      <a:pt x="46812" y="76441"/>
                      <a:pt x="42089" y="70369"/>
                      <a:pt x="38716" y="64297"/>
                    </a:cubicBezTo>
                    <a:cubicBezTo>
                      <a:pt x="37367" y="61599"/>
                      <a:pt x="35343" y="58900"/>
                      <a:pt x="31295" y="58900"/>
                    </a:cubicBezTo>
                    <a:cubicBezTo>
                      <a:pt x="19152" y="58225"/>
                      <a:pt x="18477" y="58900"/>
                      <a:pt x="18477" y="70369"/>
                    </a:cubicBezTo>
                    <a:cubicBezTo>
                      <a:pt x="18477" y="74417"/>
                      <a:pt x="18477" y="78465"/>
                      <a:pt x="18477" y="82512"/>
                    </a:cubicBezTo>
                    <a:cubicBezTo>
                      <a:pt x="18477" y="91283"/>
                      <a:pt x="15104" y="93307"/>
                      <a:pt x="6334" y="91283"/>
                    </a:cubicBezTo>
                    <a:cubicBezTo>
                      <a:pt x="2960" y="90608"/>
                      <a:pt x="3635" y="87909"/>
                      <a:pt x="3635" y="85886"/>
                    </a:cubicBezTo>
                    <a:cubicBezTo>
                      <a:pt x="3635" y="73067"/>
                      <a:pt x="3635" y="60249"/>
                      <a:pt x="3635" y="47431"/>
                    </a:cubicBezTo>
                    <a:cubicBezTo>
                      <a:pt x="3635" y="47431"/>
                      <a:pt x="3635" y="47431"/>
                      <a:pt x="3635" y="47431"/>
                    </a:cubicBezTo>
                    <a:close/>
                    <a:moveTo>
                      <a:pt x="18477" y="29216"/>
                    </a:moveTo>
                    <a:cubicBezTo>
                      <a:pt x="18477" y="44733"/>
                      <a:pt x="18477" y="44733"/>
                      <a:pt x="32644" y="44058"/>
                    </a:cubicBezTo>
                    <a:cubicBezTo>
                      <a:pt x="43439" y="44058"/>
                      <a:pt x="48836" y="38661"/>
                      <a:pt x="48836" y="29216"/>
                    </a:cubicBezTo>
                    <a:cubicBezTo>
                      <a:pt x="48836" y="20446"/>
                      <a:pt x="43439" y="15049"/>
                      <a:pt x="33319" y="15049"/>
                    </a:cubicBezTo>
                    <a:cubicBezTo>
                      <a:pt x="18477" y="14374"/>
                      <a:pt x="18477" y="14374"/>
                      <a:pt x="18477" y="29216"/>
                    </a:cubicBezTo>
                    <a:close/>
                  </a:path>
                </a:pathLst>
              </a:custGeom>
              <a:solidFill>
                <a:schemeClr val="accent3"/>
              </a:solidFill>
              <a:ln w="6739" cap="flat">
                <a:noFill/>
                <a:prstDash val="solid"/>
                <a:miter/>
              </a:ln>
            </p:spPr>
            <p:txBody>
              <a:bodyPr rtlCol="0" anchor="ctr"/>
              <a:lstStyle/>
              <a:p>
                <a:endParaRPr lang="fr-FR"/>
              </a:p>
            </p:txBody>
          </p:sp>
          <p:sp>
            <p:nvSpPr>
              <p:cNvPr id="102" name="Forme libre : forme 41">
                <a:extLst>
                  <a:ext uri="{FF2B5EF4-FFF2-40B4-BE49-F238E27FC236}">
                    <a16:creationId xmlns="" xmlns:a16="http://schemas.microsoft.com/office/drawing/2014/main" id="{BB52DF8D-5A73-6D46-BFEB-6494CE8045F1}"/>
                  </a:ext>
                </a:extLst>
              </p:cNvPr>
              <p:cNvSpPr/>
              <p:nvPr/>
            </p:nvSpPr>
            <p:spPr>
              <a:xfrm>
                <a:off x="3064340" y="5270343"/>
                <a:ext cx="96152" cy="122375"/>
              </a:xfrm>
              <a:custGeom>
                <a:avLst/>
                <a:gdLst>
                  <a:gd name="connsiteX0" fmla="*/ 3580 w 74209"/>
                  <a:gd name="connsiteY0" fmla="*/ 48128 h 94449"/>
                  <a:gd name="connsiteX1" fmla="*/ 3580 w 74209"/>
                  <a:gd name="connsiteY1" fmla="*/ 10349 h 94449"/>
                  <a:gd name="connsiteX2" fmla="*/ 11001 w 74209"/>
                  <a:gd name="connsiteY2" fmla="*/ 4277 h 94449"/>
                  <a:gd name="connsiteX3" fmla="*/ 18422 w 74209"/>
                  <a:gd name="connsiteY3" fmla="*/ 10349 h 94449"/>
                  <a:gd name="connsiteX4" fmla="*/ 18422 w 74209"/>
                  <a:gd name="connsiteY4" fmla="*/ 31937 h 94449"/>
                  <a:gd name="connsiteX5" fmla="*/ 24494 w 74209"/>
                  <a:gd name="connsiteY5" fmla="*/ 38009 h 94449"/>
                  <a:gd name="connsiteX6" fmla="*/ 56876 w 74209"/>
                  <a:gd name="connsiteY6" fmla="*/ 38009 h 94449"/>
                  <a:gd name="connsiteX7" fmla="*/ 62273 w 74209"/>
                  <a:gd name="connsiteY7" fmla="*/ 32612 h 94449"/>
                  <a:gd name="connsiteX8" fmla="*/ 62273 w 74209"/>
                  <a:gd name="connsiteY8" fmla="*/ 8999 h 94449"/>
                  <a:gd name="connsiteX9" fmla="*/ 69694 w 74209"/>
                  <a:gd name="connsiteY9" fmla="*/ 3602 h 94449"/>
                  <a:gd name="connsiteX10" fmla="*/ 77115 w 74209"/>
                  <a:gd name="connsiteY10" fmla="*/ 8999 h 94449"/>
                  <a:gd name="connsiteX11" fmla="*/ 77115 w 74209"/>
                  <a:gd name="connsiteY11" fmla="*/ 85908 h 94449"/>
                  <a:gd name="connsiteX12" fmla="*/ 69020 w 74209"/>
                  <a:gd name="connsiteY12" fmla="*/ 91305 h 94449"/>
                  <a:gd name="connsiteX13" fmla="*/ 62273 w 74209"/>
                  <a:gd name="connsiteY13" fmla="*/ 85233 h 94449"/>
                  <a:gd name="connsiteX14" fmla="*/ 62273 w 74209"/>
                  <a:gd name="connsiteY14" fmla="*/ 57573 h 94449"/>
                  <a:gd name="connsiteX15" fmla="*/ 56876 w 74209"/>
                  <a:gd name="connsiteY15" fmla="*/ 52176 h 94449"/>
                  <a:gd name="connsiteX16" fmla="*/ 23819 w 74209"/>
                  <a:gd name="connsiteY16" fmla="*/ 52176 h 94449"/>
                  <a:gd name="connsiteX17" fmla="*/ 19097 w 74209"/>
                  <a:gd name="connsiteY17" fmla="*/ 57573 h 94449"/>
                  <a:gd name="connsiteX18" fmla="*/ 19097 w 74209"/>
                  <a:gd name="connsiteY18" fmla="*/ 85908 h 94449"/>
                  <a:gd name="connsiteX19" fmla="*/ 11001 w 74209"/>
                  <a:gd name="connsiteY19" fmla="*/ 91305 h 94449"/>
                  <a:gd name="connsiteX20" fmla="*/ 4255 w 74209"/>
                  <a:gd name="connsiteY20" fmla="*/ 85908 h 94449"/>
                  <a:gd name="connsiteX21" fmla="*/ 3580 w 74209"/>
                  <a:gd name="connsiteY21" fmla="*/ 48128 h 94449"/>
                  <a:gd name="connsiteX22" fmla="*/ 3580 w 74209"/>
                  <a:gd name="connsiteY22" fmla="*/ 48128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4209" h="94449">
                    <a:moveTo>
                      <a:pt x="3580" y="48128"/>
                    </a:moveTo>
                    <a:cubicBezTo>
                      <a:pt x="3580" y="35310"/>
                      <a:pt x="4255" y="22492"/>
                      <a:pt x="3580" y="10349"/>
                    </a:cubicBezTo>
                    <a:cubicBezTo>
                      <a:pt x="3580" y="3602"/>
                      <a:pt x="6953" y="4277"/>
                      <a:pt x="11001" y="4277"/>
                    </a:cubicBezTo>
                    <a:cubicBezTo>
                      <a:pt x="15723" y="4277"/>
                      <a:pt x="19097" y="4277"/>
                      <a:pt x="18422" y="10349"/>
                    </a:cubicBezTo>
                    <a:cubicBezTo>
                      <a:pt x="17747" y="17770"/>
                      <a:pt x="18422" y="25191"/>
                      <a:pt x="18422" y="31937"/>
                    </a:cubicBezTo>
                    <a:cubicBezTo>
                      <a:pt x="18422" y="35985"/>
                      <a:pt x="19097" y="38009"/>
                      <a:pt x="24494" y="38009"/>
                    </a:cubicBezTo>
                    <a:cubicBezTo>
                      <a:pt x="35288" y="37334"/>
                      <a:pt x="46082" y="38009"/>
                      <a:pt x="56876" y="38009"/>
                    </a:cubicBezTo>
                    <a:cubicBezTo>
                      <a:pt x="60924" y="38009"/>
                      <a:pt x="62948" y="36659"/>
                      <a:pt x="62273" y="32612"/>
                    </a:cubicBezTo>
                    <a:cubicBezTo>
                      <a:pt x="62273" y="24516"/>
                      <a:pt x="62273" y="17095"/>
                      <a:pt x="62273" y="8999"/>
                    </a:cubicBezTo>
                    <a:cubicBezTo>
                      <a:pt x="62273" y="2928"/>
                      <a:pt x="66321" y="4277"/>
                      <a:pt x="69694" y="3602"/>
                    </a:cubicBezTo>
                    <a:cubicBezTo>
                      <a:pt x="73067" y="3602"/>
                      <a:pt x="77115" y="2928"/>
                      <a:pt x="77115" y="8999"/>
                    </a:cubicBezTo>
                    <a:cubicBezTo>
                      <a:pt x="77115" y="34635"/>
                      <a:pt x="77115" y="60272"/>
                      <a:pt x="77115" y="85908"/>
                    </a:cubicBezTo>
                    <a:cubicBezTo>
                      <a:pt x="77115" y="92654"/>
                      <a:pt x="72393" y="90630"/>
                      <a:pt x="69020" y="91305"/>
                    </a:cubicBezTo>
                    <a:cubicBezTo>
                      <a:pt x="64972" y="91980"/>
                      <a:pt x="61599" y="91305"/>
                      <a:pt x="62273" y="85233"/>
                    </a:cubicBezTo>
                    <a:cubicBezTo>
                      <a:pt x="62948" y="75788"/>
                      <a:pt x="62273" y="67018"/>
                      <a:pt x="62273" y="57573"/>
                    </a:cubicBezTo>
                    <a:cubicBezTo>
                      <a:pt x="62273" y="53525"/>
                      <a:pt x="60924" y="52176"/>
                      <a:pt x="56876" y="52176"/>
                    </a:cubicBezTo>
                    <a:cubicBezTo>
                      <a:pt x="46082" y="52176"/>
                      <a:pt x="34613" y="52176"/>
                      <a:pt x="23819" y="52176"/>
                    </a:cubicBezTo>
                    <a:cubicBezTo>
                      <a:pt x="19771" y="52176"/>
                      <a:pt x="18422" y="53525"/>
                      <a:pt x="19097" y="57573"/>
                    </a:cubicBezTo>
                    <a:cubicBezTo>
                      <a:pt x="19097" y="67018"/>
                      <a:pt x="19097" y="76463"/>
                      <a:pt x="19097" y="85908"/>
                    </a:cubicBezTo>
                    <a:cubicBezTo>
                      <a:pt x="19771" y="92654"/>
                      <a:pt x="15049" y="91305"/>
                      <a:pt x="11001" y="91305"/>
                    </a:cubicBezTo>
                    <a:cubicBezTo>
                      <a:pt x="6953" y="91305"/>
                      <a:pt x="3580" y="91980"/>
                      <a:pt x="4255" y="85908"/>
                    </a:cubicBezTo>
                    <a:cubicBezTo>
                      <a:pt x="4255" y="73764"/>
                      <a:pt x="4255" y="60946"/>
                      <a:pt x="3580" y="48128"/>
                    </a:cubicBezTo>
                    <a:cubicBezTo>
                      <a:pt x="4255" y="48128"/>
                      <a:pt x="3580" y="48128"/>
                      <a:pt x="3580" y="48128"/>
                    </a:cubicBezTo>
                    <a:close/>
                  </a:path>
                </a:pathLst>
              </a:custGeom>
              <a:solidFill>
                <a:schemeClr val="accent3"/>
              </a:solidFill>
              <a:ln w="6739" cap="flat">
                <a:noFill/>
                <a:prstDash val="solid"/>
                <a:miter/>
              </a:ln>
            </p:spPr>
            <p:txBody>
              <a:bodyPr rtlCol="0" anchor="ctr"/>
              <a:lstStyle/>
              <a:p>
                <a:endParaRPr lang="fr-FR"/>
              </a:p>
            </p:txBody>
          </p:sp>
          <p:sp>
            <p:nvSpPr>
              <p:cNvPr id="103" name="Forme libre : forme 42">
                <a:extLst>
                  <a:ext uri="{FF2B5EF4-FFF2-40B4-BE49-F238E27FC236}">
                    <a16:creationId xmlns="" xmlns:a16="http://schemas.microsoft.com/office/drawing/2014/main" id="{764179FF-8F6D-5842-B1E9-1956F2EFD39A}"/>
                  </a:ext>
                </a:extLst>
              </p:cNvPr>
              <p:cNvSpPr/>
              <p:nvPr/>
            </p:nvSpPr>
            <p:spPr>
              <a:xfrm>
                <a:off x="2650012" y="5273726"/>
                <a:ext cx="104893" cy="122375"/>
              </a:xfrm>
              <a:custGeom>
                <a:avLst/>
                <a:gdLst>
                  <a:gd name="connsiteX0" fmla="*/ 76441 w 80956"/>
                  <a:gd name="connsiteY0" fmla="*/ 47541 h 94449"/>
                  <a:gd name="connsiteX1" fmla="*/ 76441 w 80956"/>
                  <a:gd name="connsiteY1" fmla="*/ 83972 h 94449"/>
                  <a:gd name="connsiteX2" fmla="*/ 69020 w 80956"/>
                  <a:gd name="connsiteY2" fmla="*/ 91393 h 94449"/>
                  <a:gd name="connsiteX3" fmla="*/ 61599 w 80956"/>
                  <a:gd name="connsiteY3" fmla="*/ 84646 h 94449"/>
                  <a:gd name="connsiteX4" fmla="*/ 61599 w 80956"/>
                  <a:gd name="connsiteY4" fmla="*/ 57661 h 94449"/>
                  <a:gd name="connsiteX5" fmla="*/ 56202 w 80956"/>
                  <a:gd name="connsiteY5" fmla="*/ 52264 h 94449"/>
                  <a:gd name="connsiteX6" fmla="*/ 23819 w 80956"/>
                  <a:gd name="connsiteY6" fmla="*/ 52264 h 94449"/>
                  <a:gd name="connsiteX7" fmla="*/ 18422 w 80956"/>
                  <a:gd name="connsiteY7" fmla="*/ 58336 h 94449"/>
                  <a:gd name="connsiteX8" fmla="*/ 18422 w 80956"/>
                  <a:gd name="connsiteY8" fmla="*/ 85996 h 94449"/>
                  <a:gd name="connsiteX9" fmla="*/ 11001 w 80956"/>
                  <a:gd name="connsiteY9" fmla="*/ 91393 h 94449"/>
                  <a:gd name="connsiteX10" fmla="*/ 3580 w 80956"/>
                  <a:gd name="connsiteY10" fmla="*/ 86670 h 94449"/>
                  <a:gd name="connsiteX11" fmla="*/ 3580 w 80956"/>
                  <a:gd name="connsiteY11" fmla="*/ 9762 h 94449"/>
                  <a:gd name="connsiteX12" fmla="*/ 11001 w 80956"/>
                  <a:gd name="connsiteY12" fmla="*/ 4365 h 94449"/>
                  <a:gd name="connsiteX13" fmla="*/ 19097 w 80956"/>
                  <a:gd name="connsiteY13" fmla="*/ 9762 h 94449"/>
                  <a:gd name="connsiteX14" fmla="*/ 19097 w 80956"/>
                  <a:gd name="connsiteY14" fmla="*/ 31350 h 94449"/>
                  <a:gd name="connsiteX15" fmla="*/ 25168 w 80956"/>
                  <a:gd name="connsiteY15" fmla="*/ 38097 h 94449"/>
                  <a:gd name="connsiteX16" fmla="*/ 56876 w 80956"/>
                  <a:gd name="connsiteY16" fmla="*/ 38097 h 94449"/>
                  <a:gd name="connsiteX17" fmla="*/ 62948 w 80956"/>
                  <a:gd name="connsiteY17" fmla="*/ 32025 h 94449"/>
                  <a:gd name="connsiteX18" fmla="*/ 62948 w 80956"/>
                  <a:gd name="connsiteY18" fmla="*/ 9087 h 94449"/>
                  <a:gd name="connsiteX19" fmla="*/ 70369 w 80956"/>
                  <a:gd name="connsiteY19" fmla="*/ 3690 h 94449"/>
                  <a:gd name="connsiteX20" fmla="*/ 77790 w 80956"/>
                  <a:gd name="connsiteY20" fmla="*/ 9087 h 94449"/>
                  <a:gd name="connsiteX21" fmla="*/ 76441 w 80956"/>
                  <a:gd name="connsiteY21" fmla="*/ 47541 h 94449"/>
                  <a:gd name="connsiteX22" fmla="*/ 76441 w 80956"/>
                  <a:gd name="connsiteY22" fmla="*/ 47541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0956" h="94449">
                    <a:moveTo>
                      <a:pt x="76441" y="47541"/>
                    </a:moveTo>
                    <a:cubicBezTo>
                      <a:pt x="76441" y="59685"/>
                      <a:pt x="76441" y="71828"/>
                      <a:pt x="76441" y="83972"/>
                    </a:cubicBezTo>
                    <a:cubicBezTo>
                      <a:pt x="76441" y="90044"/>
                      <a:pt x="74417" y="91393"/>
                      <a:pt x="69020" y="91393"/>
                    </a:cubicBezTo>
                    <a:cubicBezTo>
                      <a:pt x="63622" y="91393"/>
                      <a:pt x="60924" y="90718"/>
                      <a:pt x="61599" y="84646"/>
                    </a:cubicBezTo>
                    <a:cubicBezTo>
                      <a:pt x="62273" y="75876"/>
                      <a:pt x="61599" y="67106"/>
                      <a:pt x="61599" y="57661"/>
                    </a:cubicBezTo>
                    <a:cubicBezTo>
                      <a:pt x="61599" y="53613"/>
                      <a:pt x="60249" y="52264"/>
                      <a:pt x="56202" y="52264"/>
                    </a:cubicBezTo>
                    <a:cubicBezTo>
                      <a:pt x="45407" y="52264"/>
                      <a:pt x="34613" y="52939"/>
                      <a:pt x="23819" y="52264"/>
                    </a:cubicBezTo>
                    <a:cubicBezTo>
                      <a:pt x="19097" y="52264"/>
                      <a:pt x="17747" y="54288"/>
                      <a:pt x="18422" y="58336"/>
                    </a:cubicBezTo>
                    <a:cubicBezTo>
                      <a:pt x="18422" y="67781"/>
                      <a:pt x="18422" y="76551"/>
                      <a:pt x="18422" y="85996"/>
                    </a:cubicBezTo>
                    <a:cubicBezTo>
                      <a:pt x="18422" y="92067"/>
                      <a:pt x="14374" y="91393"/>
                      <a:pt x="11001" y="91393"/>
                    </a:cubicBezTo>
                    <a:cubicBezTo>
                      <a:pt x="7628" y="91393"/>
                      <a:pt x="3580" y="92742"/>
                      <a:pt x="3580" y="86670"/>
                    </a:cubicBezTo>
                    <a:cubicBezTo>
                      <a:pt x="3580" y="61034"/>
                      <a:pt x="3580" y="35398"/>
                      <a:pt x="3580" y="9762"/>
                    </a:cubicBezTo>
                    <a:cubicBezTo>
                      <a:pt x="3580" y="3690"/>
                      <a:pt x="6953" y="4365"/>
                      <a:pt x="11001" y="4365"/>
                    </a:cubicBezTo>
                    <a:cubicBezTo>
                      <a:pt x="15049" y="4365"/>
                      <a:pt x="19097" y="3690"/>
                      <a:pt x="19097" y="9762"/>
                    </a:cubicBezTo>
                    <a:cubicBezTo>
                      <a:pt x="18422" y="17183"/>
                      <a:pt x="19097" y="24604"/>
                      <a:pt x="19097" y="31350"/>
                    </a:cubicBezTo>
                    <a:cubicBezTo>
                      <a:pt x="19097" y="36073"/>
                      <a:pt x="20446" y="38097"/>
                      <a:pt x="25168" y="38097"/>
                    </a:cubicBezTo>
                    <a:cubicBezTo>
                      <a:pt x="35962" y="37422"/>
                      <a:pt x="46082" y="37422"/>
                      <a:pt x="56876" y="38097"/>
                    </a:cubicBezTo>
                    <a:cubicBezTo>
                      <a:pt x="61599" y="38097"/>
                      <a:pt x="62948" y="36747"/>
                      <a:pt x="62948" y="32025"/>
                    </a:cubicBezTo>
                    <a:cubicBezTo>
                      <a:pt x="62948" y="24604"/>
                      <a:pt x="62948" y="17183"/>
                      <a:pt x="62948" y="9087"/>
                    </a:cubicBezTo>
                    <a:cubicBezTo>
                      <a:pt x="62273" y="3015"/>
                      <a:pt x="66321" y="3690"/>
                      <a:pt x="70369" y="3690"/>
                    </a:cubicBezTo>
                    <a:cubicBezTo>
                      <a:pt x="73742" y="3690"/>
                      <a:pt x="77790" y="2341"/>
                      <a:pt x="77790" y="9087"/>
                    </a:cubicBezTo>
                    <a:cubicBezTo>
                      <a:pt x="75766" y="21231"/>
                      <a:pt x="75766" y="34049"/>
                      <a:pt x="76441" y="47541"/>
                    </a:cubicBezTo>
                    <a:cubicBezTo>
                      <a:pt x="76441" y="47541"/>
                      <a:pt x="76441" y="47541"/>
                      <a:pt x="76441" y="47541"/>
                    </a:cubicBezTo>
                    <a:close/>
                  </a:path>
                </a:pathLst>
              </a:custGeom>
              <a:solidFill>
                <a:schemeClr val="accent3"/>
              </a:solidFill>
              <a:ln w="6739" cap="flat">
                <a:noFill/>
                <a:prstDash val="solid"/>
                <a:miter/>
              </a:ln>
            </p:spPr>
            <p:txBody>
              <a:bodyPr rtlCol="0" anchor="ctr"/>
              <a:lstStyle/>
              <a:p>
                <a:endParaRPr lang="fr-FR"/>
              </a:p>
            </p:txBody>
          </p:sp>
          <p:sp>
            <p:nvSpPr>
              <p:cNvPr id="104" name="Forme libre : forme 44">
                <a:extLst>
                  <a:ext uri="{FF2B5EF4-FFF2-40B4-BE49-F238E27FC236}">
                    <a16:creationId xmlns="" xmlns:a16="http://schemas.microsoft.com/office/drawing/2014/main" id="{4A5FA8F8-A6FA-E24B-8FE0-374E127763E3}"/>
                  </a:ext>
                </a:extLst>
              </p:cNvPr>
              <p:cNvSpPr/>
              <p:nvPr/>
            </p:nvSpPr>
            <p:spPr>
              <a:xfrm>
                <a:off x="2770639" y="5272995"/>
                <a:ext cx="78670" cy="113635"/>
              </a:xfrm>
              <a:custGeom>
                <a:avLst/>
                <a:gdLst>
                  <a:gd name="connsiteX0" fmla="*/ 3580 w 60717"/>
                  <a:gd name="connsiteY0" fmla="*/ 47431 h 87702"/>
                  <a:gd name="connsiteX1" fmla="*/ 3580 w 60717"/>
                  <a:gd name="connsiteY1" fmla="*/ 10326 h 87702"/>
                  <a:gd name="connsiteX2" fmla="*/ 10326 w 60717"/>
                  <a:gd name="connsiteY2" fmla="*/ 3580 h 87702"/>
                  <a:gd name="connsiteX3" fmla="*/ 53503 w 60717"/>
                  <a:gd name="connsiteY3" fmla="*/ 3580 h 87702"/>
                  <a:gd name="connsiteX4" fmla="*/ 59575 w 60717"/>
                  <a:gd name="connsiteY4" fmla="*/ 11001 h 87702"/>
                  <a:gd name="connsiteX5" fmla="*/ 53503 w 60717"/>
                  <a:gd name="connsiteY5" fmla="*/ 18422 h 87702"/>
                  <a:gd name="connsiteX6" fmla="*/ 25168 w 60717"/>
                  <a:gd name="connsiteY6" fmla="*/ 18422 h 87702"/>
                  <a:gd name="connsiteX7" fmla="*/ 19771 w 60717"/>
                  <a:gd name="connsiteY7" fmla="*/ 23819 h 87702"/>
                  <a:gd name="connsiteX8" fmla="*/ 33939 w 60717"/>
                  <a:gd name="connsiteY8" fmla="*/ 38661 h 87702"/>
                  <a:gd name="connsiteX9" fmla="*/ 42034 w 60717"/>
                  <a:gd name="connsiteY9" fmla="*/ 38661 h 87702"/>
                  <a:gd name="connsiteX10" fmla="*/ 51479 w 60717"/>
                  <a:gd name="connsiteY10" fmla="*/ 50130 h 87702"/>
                  <a:gd name="connsiteX11" fmla="*/ 46082 w 60717"/>
                  <a:gd name="connsiteY11" fmla="*/ 53503 h 87702"/>
                  <a:gd name="connsiteX12" fmla="*/ 26517 w 60717"/>
                  <a:gd name="connsiteY12" fmla="*/ 53503 h 87702"/>
                  <a:gd name="connsiteX13" fmla="*/ 19771 w 60717"/>
                  <a:gd name="connsiteY13" fmla="*/ 59575 h 87702"/>
                  <a:gd name="connsiteX14" fmla="*/ 35288 w 60717"/>
                  <a:gd name="connsiteY14" fmla="*/ 75766 h 87702"/>
                  <a:gd name="connsiteX15" fmla="*/ 55527 w 60717"/>
                  <a:gd name="connsiteY15" fmla="*/ 75766 h 87702"/>
                  <a:gd name="connsiteX16" fmla="*/ 61599 w 60717"/>
                  <a:gd name="connsiteY16" fmla="*/ 82512 h 87702"/>
                  <a:gd name="connsiteX17" fmla="*/ 56202 w 60717"/>
                  <a:gd name="connsiteY17" fmla="*/ 90608 h 87702"/>
                  <a:gd name="connsiteX18" fmla="*/ 10326 w 60717"/>
                  <a:gd name="connsiteY18" fmla="*/ 90608 h 87702"/>
                  <a:gd name="connsiteX19" fmla="*/ 5604 w 60717"/>
                  <a:gd name="connsiteY19" fmla="*/ 84536 h 87702"/>
                  <a:gd name="connsiteX20" fmla="*/ 3580 w 60717"/>
                  <a:gd name="connsiteY20" fmla="*/ 47431 h 87702"/>
                  <a:gd name="connsiteX21" fmla="*/ 3580 w 60717"/>
                  <a:gd name="connsiteY21" fmla="*/ 47431 h 87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717" h="87702">
                    <a:moveTo>
                      <a:pt x="3580" y="47431"/>
                    </a:moveTo>
                    <a:cubicBezTo>
                      <a:pt x="3580" y="35288"/>
                      <a:pt x="3580" y="22470"/>
                      <a:pt x="3580" y="10326"/>
                    </a:cubicBezTo>
                    <a:cubicBezTo>
                      <a:pt x="3580" y="5604"/>
                      <a:pt x="4929" y="3580"/>
                      <a:pt x="10326" y="3580"/>
                    </a:cubicBezTo>
                    <a:cubicBezTo>
                      <a:pt x="24494" y="3580"/>
                      <a:pt x="38661" y="3580"/>
                      <a:pt x="53503" y="3580"/>
                    </a:cubicBezTo>
                    <a:cubicBezTo>
                      <a:pt x="59575" y="3580"/>
                      <a:pt x="59575" y="6953"/>
                      <a:pt x="59575" y="11001"/>
                    </a:cubicBezTo>
                    <a:cubicBezTo>
                      <a:pt x="59575" y="15723"/>
                      <a:pt x="58900" y="18422"/>
                      <a:pt x="53503" y="18422"/>
                    </a:cubicBezTo>
                    <a:cubicBezTo>
                      <a:pt x="44058" y="17747"/>
                      <a:pt x="34613" y="18422"/>
                      <a:pt x="25168" y="18422"/>
                    </a:cubicBezTo>
                    <a:cubicBezTo>
                      <a:pt x="21120" y="18422"/>
                      <a:pt x="19771" y="19771"/>
                      <a:pt x="19771" y="23819"/>
                    </a:cubicBezTo>
                    <a:cubicBezTo>
                      <a:pt x="19771" y="42709"/>
                      <a:pt x="18422" y="38661"/>
                      <a:pt x="33939" y="38661"/>
                    </a:cubicBezTo>
                    <a:cubicBezTo>
                      <a:pt x="36637" y="38661"/>
                      <a:pt x="39336" y="38661"/>
                      <a:pt x="42034" y="38661"/>
                    </a:cubicBezTo>
                    <a:cubicBezTo>
                      <a:pt x="50804" y="38661"/>
                      <a:pt x="52828" y="41360"/>
                      <a:pt x="51479" y="50130"/>
                    </a:cubicBezTo>
                    <a:cubicBezTo>
                      <a:pt x="50804" y="53503"/>
                      <a:pt x="48781" y="53503"/>
                      <a:pt x="46082" y="53503"/>
                    </a:cubicBezTo>
                    <a:cubicBezTo>
                      <a:pt x="39336" y="53503"/>
                      <a:pt x="33264" y="53503"/>
                      <a:pt x="26517" y="53503"/>
                    </a:cubicBezTo>
                    <a:cubicBezTo>
                      <a:pt x="21795" y="53503"/>
                      <a:pt x="19771" y="54852"/>
                      <a:pt x="19771" y="59575"/>
                    </a:cubicBezTo>
                    <a:cubicBezTo>
                      <a:pt x="20446" y="79139"/>
                      <a:pt x="17747" y="75091"/>
                      <a:pt x="35288" y="75766"/>
                    </a:cubicBezTo>
                    <a:cubicBezTo>
                      <a:pt x="42034" y="75766"/>
                      <a:pt x="48781" y="75766"/>
                      <a:pt x="55527" y="75766"/>
                    </a:cubicBezTo>
                    <a:cubicBezTo>
                      <a:pt x="60924" y="75766"/>
                      <a:pt x="62273" y="77790"/>
                      <a:pt x="61599" y="82512"/>
                    </a:cubicBezTo>
                    <a:cubicBezTo>
                      <a:pt x="61599" y="86560"/>
                      <a:pt x="62948" y="90608"/>
                      <a:pt x="56202" y="90608"/>
                    </a:cubicBezTo>
                    <a:cubicBezTo>
                      <a:pt x="40685" y="90608"/>
                      <a:pt x="25168" y="90608"/>
                      <a:pt x="10326" y="90608"/>
                    </a:cubicBezTo>
                    <a:cubicBezTo>
                      <a:pt x="5604" y="90608"/>
                      <a:pt x="5604" y="87909"/>
                      <a:pt x="5604" y="84536"/>
                    </a:cubicBezTo>
                    <a:cubicBezTo>
                      <a:pt x="4254" y="72393"/>
                      <a:pt x="4254" y="59575"/>
                      <a:pt x="3580" y="47431"/>
                    </a:cubicBezTo>
                    <a:cubicBezTo>
                      <a:pt x="4254" y="47431"/>
                      <a:pt x="3580" y="47431"/>
                      <a:pt x="3580" y="47431"/>
                    </a:cubicBezTo>
                    <a:close/>
                  </a:path>
                </a:pathLst>
              </a:custGeom>
              <a:solidFill>
                <a:schemeClr val="accent3"/>
              </a:solidFill>
              <a:ln w="6739" cap="flat">
                <a:noFill/>
                <a:prstDash val="solid"/>
                <a:miter/>
              </a:ln>
            </p:spPr>
            <p:txBody>
              <a:bodyPr rtlCol="0" anchor="ctr"/>
              <a:lstStyle/>
              <a:p>
                <a:endParaRPr lang="fr-FR"/>
              </a:p>
            </p:txBody>
          </p:sp>
          <p:sp>
            <p:nvSpPr>
              <p:cNvPr id="105" name="Forme libre : forme 50">
                <a:extLst>
                  <a:ext uri="{FF2B5EF4-FFF2-40B4-BE49-F238E27FC236}">
                    <a16:creationId xmlns="" xmlns:a16="http://schemas.microsoft.com/office/drawing/2014/main" id="{9E186AC2-F030-1540-B1CD-644EA8567C8E}"/>
                  </a:ext>
                </a:extLst>
              </p:cNvPr>
              <p:cNvSpPr/>
              <p:nvPr/>
            </p:nvSpPr>
            <p:spPr>
              <a:xfrm>
                <a:off x="4073807" y="5266479"/>
                <a:ext cx="96152" cy="122375"/>
              </a:xfrm>
              <a:custGeom>
                <a:avLst/>
                <a:gdLst>
                  <a:gd name="connsiteX0" fmla="*/ 76543 w 74209"/>
                  <a:gd name="connsiteY0" fmla="*/ 37618 h 94449"/>
                  <a:gd name="connsiteX1" fmla="*/ 75194 w 74209"/>
                  <a:gd name="connsiteY1" fmla="*/ 65953 h 94449"/>
                  <a:gd name="connsiteX2" fmla="*/ 38763 w 74209"/>
                  <a:gd name="connsiteY2" fmla="*/ 92938 h 94449"/>
                  <a:gd name="connsiteX3" fmla="*/ 5032 w 74209"/>
                  <a:gd name="connsiteY3" fmla="*/ 64604 h 94449"/>
                  <a:gd name="connsiteX4" fmla="*/ 3682 w 74209"/>
                  <a:gd name="connsiteY4" fmla="*/ 7934 h 94449"/>
                  <a:gd name="connsiteX5" fmla="*/ 11778 w 74209"/>
                  <a:gd name="connsiteY5" fmla="*/ 3886 h 94449"/>
                  <a:gd name="connsiteX6" fmla="*/ 17850 w 74209"/>
                  <a:gd name="connsiteY6" fmla="*/ 8609 h 94449"/>
                  <a:gd name="connsiteX7" fmla="*/ 17850 w 74209"/>
                  <a:gd name="connsiteY7" fmla="*/ 45039 h 94449"/>
                  <a:gd name="connsiteX8" fmla="*/ 19199 w 74209"/>
                  <a:gd name="connsiteY8" fmla="*/ 61230 h 94449"/>
                  <a:gd name="connsiteX9" fmla="*/ 39438 w 74209"/>
                  <a:gd name="connsiteY9" fmla="*/ 78096 h 94449"/>
                  <a:gd name="connsiteX10" fmla="*/ 59677 w 74209"/>
                  <a:gd name="connsiteY10" fmla="*/ 61230 h 94449"/>
                  <a:gd name="connsiteX11" fmla="*/ 61026 w 74209"/>
                  <a:gd name="connsiteY11" fmla="*/ 43690 h 94449"/>
                  <a:gd name="connsiteX12" fmla="*/ 61026 w 74209"/>
                  <a:gd name="connsiteY12" fmla="*/ 9958 h 94449"/>
                  <a:gd name="connsiteX13" fmla="*/ 68447 w 74209"/>
                  <a:gd name="connsiteY13" fmla="*/ 3886 h 94449"/>
                  <a:gd name="connsiteX14" fmla="*/ 75868 w 74209"/>
                  <a:gd name="connsiteY14" fmla="*/ 9958 h 94449"/>
                  <a:gd name="connsiteX15" fmla="*/ 76543 w 74209"/>
                  <a:gd name="connsiteY15" fmla="*/ 37618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209" h="94449">
                    <a:moveTo>
                      <a:pt x="76543" y="37618"/>
                    </a:moveTo>
                    <a:cubicBezTo>
                      <a:pt x="75868" y="45039"/>
                      <a:pt x="77892" y="55159"/>
                      <a:pt x="75194" y="65953"/>
                    </a:cubicBezTo>
                    <a:cubicBezTo>
                      <a:pt x="71146" y="84168"/>
                      <a:pt x="59002" y="93613"/>
                      <a:pt x="38763" y="92938"/>
                    </a:cubicBezTo>
                    <a:cubicBezTo>
                      <a:pt x="19873" y="92938"/>
                      <a:pt x="7730" y="82819"/>
                      <a:pt x="5032" y="64604"/>
                    </a:cubicBezTo>
                    <a:cubicBezTo>
                      <a:pt x="2333" y="45714"/>
                      <a:pt x="4357" y="26824"/>
                      <a:pt x="3682" y="7934"/>
                    </a:cubicBezTo>
                    <a:cubicBezTo>
                      <a:pt x="3682" y="1188"/>
                      <a:pt x="9079" y="4561"/>
                      <a:pt x="11778" y="3886"/>
                    </a:cubicBezTo>
                    <a:cubicBezTo>
                      <a:pt x="15151" y="3212"/>
                      <a:pt x="17850" y="3212"/>
                      <a:pt x="17850" y="8609"/>
                    </a:cubicBezTo>
                    <a:cubicBezTo>
                      <a:pt x="17850" y="20752"/>
                      <a:pt x="17850" y="32896"/>
                      <a:pt x="17850" y="45039"/>
                    </a:cubicBezTo>
                    <a:cubicBezTo>
                      <a:pt x="17850" y="50436"/>
                      <a:pt x="18524" y="55833"/>
                      <a:pt x="19199" y="61230"/>
                    </a:cubicBezTo>
                    <a:cubicBezTo>
                      <a:pt x="21223" y="72699"/>
                      <a:pt x="27969" y="78096"/>
                      <a:pt x="39438" y="78096"/>
                    </a:cubicBezTo>
                    <a:cubicBezTo>
                      <a:pt x="50232" y="78096"/>
                      <a:pt x="57653" y="72025"/>
                      <a:pt x="59677" y="61230"/>
                    </a:cubicBezTo>
                    <a:cubicBezTo>
                      <a:pt x="61026" y="55159"/>
                      <a:pt x="61026" y="49762"/>
                      <a:pt x="61026" y="43690"/>
                    </a:cubicBezTo>
                    <a:cubicBezTo>
                      <a:pt x="61026" y="32221"/>
                      <a:pt x="61026" y="20752"/>
                      <a:pt x="61026" y="9958"/>
                    </a:cubicBezTo>
                    <a:cubicBezTo>
                      <a:pt x="61026" y="3212"/>
                      <a:pt x="64399" y="3886"/>
                      <a:pt x="68447" y="3886"/>
                    </a:cubicBezTo>
                    <a:cubicBezTo>
                      <a:pt x="73170" y="3886"/>
                      <a:pt x="76543" y="3886"/>
                      <a:pt x="75868" y="9958"/>
                    </a:cubicBezTo>
                    <a:cubicBezTo>
                      <a:pt x="75868" y="18054"/>
                      <a:pt x="76543" y="26149"/>
                      <a:pt x="76543" y="37618"/>
                    </a:cubicBezTo>
                    <a:close/>
                  </a:path>
                </a:pathLst>
              </a:custGeom>
              <a:solidFill>
                <a:schemeClr val="accent3"/>
              </a:solidFill>
              <a:ln w="6739" cap="flat">
                <a:noFill/>
                <a:prstDash val="solid"/>
                <a:miter/>
              </a:ln>
            </p:spPr>
            <p:txBody>
              <a:bodyPr rtlCol="0" anchor="ctr"/>
              <a:lstStyle/>
              <a:p>
                <a:endParaRPr lang="fr-FR"/>
              </a:p>
            </p:txBody>
          </p:sp>
          <p:sp>
            <p:nvSpPr>
              <p:cNvPr id="106" name="Forme libre : forme 51">
                <a:extLst>
                  <a:ext uri="{FF2B5EF4-FFF2-40B4-BE49-F238E27FC236}">
                    <a16:creationId xmlns="" xmlns:a16="http://schemas.microsoft.com/office/drawing/2014/main" id="{F30E79B9-239A-F346-9B59-9010E95935BD}"/>
                  </a:ext>
                </a:extLst>
              </p:cNvPr>
              <p:cNvSpPr/>
              <p:nvPr/>
            </p:nvSpPr>
            <p:spPr>
              <a:xfrm>
                <a:off x="4310824" y="5266002"/>
                <a:ext cx="78670" cy="122375"/>
              </a:xfrm>
              <a:custGeom>
                <a:avLst/>
                <a:gdLst>
                  <a:gd name="connsiteX0" fmla="*/ 3580 w 60717"/>
                  <a:gd name="connsiteY0" fmla="*/ 47431 h 94449"/>
                  <a:gd name="connsiteX1" fmla="*/ 3580 w 60717"/>
                  <a:gd name="connsiteY1" fmla="*/ 10326 h 94449"/>
                  <a:gd name="connsiteX2" fmla="*/ 9652 w 60717"/>
                  <a:gd name="connsiteY2" fmla="*/ 3580 h 94449"/>
                  <a:gd name="connsiteX3" fmla="*/ 52828 w 60717"/>
                  <a:gd name="connsiteY3" fmla="*/ 3580 h 94449"/>
                  <a:gd name="connsiteX4" fmla="*/ 58900 w 60717"/>
                  <a:gd name="connsiteY4" fmla="*/ 11001 h 94449"/>
                  <a:gd name="connsiteX5" fmla="*/ 52828 w 60717"/>
                  <a:gd name="connsiteY5" fmla="*/ 18422 h 94449"/>
                  <a:gd name="connsiteX6" fmla="*/ 24494 w 60717"/>
                  <a:gd name="connsiteY6" fmla="*/ 18422 h 94449"/>
                  <a:gd name="connsiteX7" fmla="*/ 18422 w 60717"/>
                  <a:gd name="connsiteY7" fmla="*/ 23819 h 94449"/>
                  <a:gd name="connsiteX8" fmla="*/ 32589 w 60717"/>
                  <a:gd name="connsiteY8" fmla="*/ 39336 h 94449"/>
                  <a:gd name="connsiteX9" fmla="*/ 40685 w 60717"/>
                  <a:gd name="connsiteY9" fmla="*/ 39336 h 94449"/>
                  <a:gd name="connsiteX10" fmla="*/ 49455 w 60717"/>
                  <a:gd name="connsiteY10" fmla="*/ 48781 h 94449"/>
                  <a:gd name="connsiteX11" fmla="*/ 44058 w 60717"/>
                  <a:gd name="connsiteY11" fmla="*/ 53503 h 94449"/>
                  <a:gd name="connsiteX12" fmla="*/ 24494 w 60717"/>
                  <a:gd name="connsiteY12" fmla="*/ 53503 h 94449"/>
                  <a:gd name="connsiteX13" fmla="*/ 18422 w 60717"/>
                  <a:gd name="connsiteY13" fmla="*/ 59575 h 94449"/>
                  <a:gd name="connsiteX14" fmla="*/ 34613 w 60717"/>
                  <a:gd name="connsiteY14" fmla="*/ 76441 h 94449"/>
                  <a:gd name="connsiteX15" fmla="*/ 52154 w 60717"/>
                  <a:gd name="connsiteY15" fmla="*/ 76441 h 94449"/>
                  <a:gd name="connsiteX16" fmla="*/ 60249 w 60717"/>
                  <a:gd name="connsiteY16" fmla="*/ 83862 h 94449"/>
                  <a:gd name="connsiteX17" fmla="*/ 52154 w 60717"/>
                  <a:gd name="connsiteY17" fmla="*/ 91283 h 94449"/>
                  <a:gd name="connsiteX18" fmla="*/ 11001 w 60717"/>
                  <a:gd name="connsiteY18" fmla="*/ 91957 h 94449"/>
                  <a:gd name="connsiteX19" fmla="*/ 3580 w 60717"/>
                  <a:gd name="connsiteY19" fmla="*/ 83862 h 94449"/>
                  <a:gd name="connsiteX20" fmla="*/ 3580 w 60717"/>
                  <a:gd name="connsiteY20" fmla="*/ 47431 h 94449"/>
                  <a:gd name="connsiteX21" fmla="*/ 3580 w 60717"/>
                  <a:gd name="connsiteY21" fmla="*/ 47431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717" h="94449">
                    <a:moveTo>
                      <a:pt x="3580" y="47431"/>
                    </a:moveTo>
                    <a:cubicBezTo>
                      <a:pt x="3580" y="35288"/>
                      <a:pt x="3580" y="22470"/>
                      <a:pt x="3580" y="10326"/>
                    </a:cubicBezTo>
                    <a:cubicBezTo>
                      <a:pt x="3580" y="5604"/>
                      <a:pt x="4255" y="3580"/>
                      <a:pt x="9652" y="3580"/>
                    </a:cubicBezTo>
                    <a:cubicBezTo>
                      <a:pt x="23819" y="3580"/>
                      <a:pt x="37986" y="3580"/>
                      <a:pt x="52828" y="3580"/>
                    </a:cubicBezTo>
                    <a:cubicBezTo>
                      <a:pt x="58900" y="3580"/>
                      <a:pt x="58900" y="6953"/>
                      <a:pt x="58900" y="11001"/>
                    </a:cubicBezTo>
                    <a:cubicBezTo>
                      <a:pt x="58900" y="15723"/>
                      <a:pt x="58900" y="18422"/>
                      <a:pt x="52828" y="18422"/>
                    </a:cubicBezTo>
                    <a:cubicBezTo>
                      <a:pt x="43383" y="17747"/>
                      <a:pt x="33939" y="18422"/>
                      <a:pt x="24494" y="18422"/>
                    </a:cubicBezTo>
                    <a:cubicBezTo>
                      <a:pt x="20446" y="18422"/>
                      <a:pt x="19096" y="19771"/>
                      <a:pt x="18422" y="23819"/>
                    </a:cubicBezTo>
                    <a:cubicBezTo>
                      <a:pt x="17747" y="39336"/>
                      <a:pt x="17747" y="39336"/>
                      <a:pt x="32589" y="39336"/>
                    </a:cubicBezTo>
                    <a:cubicBezTo>
                      <a:pt x="35288" y="39336"/>
                      <a:pt x="37986" y="40010"/>
                      <a:pt x="40685" y="39336"/>
                    </a:cubicBezTo>
                    <a:cubicBezTo>
                      <a:pt x="48781" y="37986"/>
                      <a:pt x="50130" y="42709"/>
                      <a:pt x="49455" y="48781"/>
                    </a:cubicBezTo>
                    <a:cubicBezTo>
                      <a:pt x="49455" y="52828"/>
                      <a:pt x="47431" y="53503"/>
                      <a:pt x="44058" y="53503"/>
                    </a:cubicBezTo>
                    <a:cubicBezTo>
                      <a:pt x="37312" y="53503"/>
                      <a:pt x="31240" y="53503"/>
                      <a:pt x="24494" y="53503"/>
                    </a:cubicBezTo>
                    <a:cubicBezTo>
                      <a:pt x="20446" y="53503"/>
                      <a:pt x="18422" y="54178"/>
                      <a:pt x="18422" y="59575"/>
                    </a:cubicBezTo>
                    <a:cubicBezTo>
                      <a:pt x="17747" y="76441"/>
                      <a:pt x="17747" y="76441"/>
                      <a:pt x="34613" y="76441"/>
                    </a:cubicBezTo>
                    <a:cubicBezTo>
                      <a:pt x="40685" y="76441"/>
                      <a:pt x="46757" y="76441"/>
                      <a:pt x="52154" y="76441"/>
                    </a:cubicBezTo>
                    <a:cubicBezTo>
                      <a:pt x="58225" y="75766"/>
                      <a:pt x="60249" y="77790"/>
                      <a:pt x="60249" y="83862"/>
                    </a:cubicBezTo>
                    <a:cubicBezTo>
                      <a:pt x="60249" y="90608"/>
                      <a:pt x="57551" y="91283"/>
                      <a:pt x="52154" y="91283"/>
                    </a:cubicBezTo>
                    <a:cubicBezTo>
                      <a:pt x="38661" y="91283"/>
                      <a:pt x="24494" y="91283"/>
                      <a:pt x="11001" y="91957"/>
                    </a:cubicBezTo>
                    <a:cubicBezTo>
                      <a:pt x="4929" y="91957"/>
                      <a:pt x="3580" y="89933"/>
                      <a:pt x="3580" y="83862"/>
                    </a:cubicBezTo>
                    <a:cubicBezTo>
                      <a:pt x="4255" y="71718"/>
                      <a:pt x="3580" y="59575"/>
                      <a:pt x="3580" y="47431"/>
                    </a:cubicBezTo>
                    <a:cubicBezTo>
                      <a:pt x="3580" y="47431"/>
                      <a:pt x="3580" y="47431"/>
                      <a:pt x="3580" y="47431"/>
                    </a:cubicBezTo>
                    <a:close/>
                  </a:path>
                </a:pathLst>
              </a:custGeom>
              <a:solidFill>
                <a:schemeClr val="accent3"/>
              </a:solidFill>
              <a:ln w="6739" cap="flat">
                <a:noFill/>
                <a:prstDash val="solid"/>
                <a:miter/>
              </a:ln>
            </p:spPr>
            <p:txBody>
              <a:bodyPr rtlCol="0" anchor="ctr"/>
              <a:lstStyle/>
              <a:p>
                <a:endParaRPr lang="fr-FR"/>
              </a:p>
            </p:txBody>
          </p:sp>
          <p:sp>
            <p:nvSpPr>
              <p:cNvPr id="107" name="Forme libre : forme 53">
                <a:extLst>
                  <a:ext uri="{FF2B5EF4-FFF2-40B4-BE49-F238E27FC236}">
                    <a16:creationId xmlns="" xmlns:a16="http://schemas.microsoft.com/office/drawing/2014/main" id="{47FE9AAE-AC45-B34C-A9C2-F27E2D4D25AC}"/>
                  </a:ext>
                </a:extLst>
              </p:cNvPr>
              <p:cNvSpPr/>
              <p:nvPr/>
            </p:nvSpPr>
            <p:spPr>
              <a:xfrm>
                <a:off x="3892999" y="5267750"/>
                <a:ext cx="78670" cy="113635"/>
              </a:xfrm>
              <a:custGeom>
                <a:avLst/>
                <a:gdLst>
                  <a:gd name="connsiteX0" fmla="*/ 3580 w 60717"/>
                  <a:gd name="connsiteY0" fmla="*/ 47431 h 87702"/>
                  <a:gd name="connsiteX1" fmla="*/ 3580 w 60717"/>
                  <a:gd name="connsiteY1" fmla="*/ 10326 h 87702"/>
                  <a:gd name="connsiteX2" fmla="*/ 9652 w 60717"/>
                  <a:gd name="connsiteY2" fmla="*/ 3580 h 87702"/>
                  <a:gd name="connsiteX3" fmla="*/ 52828 w 60717"/>
                  <a:gd name="connsiteY3" fmla="*/ 3580 h 87702"/>
                  <a:gd name="connsiteX4" fmla="*/ 58900 w 60717"/>
                  <a:gd name="connsiteY4" fmla="*/ 11001 h 87702"/>
                  <a:gd name="connsiteX5" fmla="*/ 52828 w 60717"/>
                  <a:gd name="connsiteY5" fmla="*/ 18422 h 87702"/>
                  <a:gd name="connsiteX6" fmla="*/ 25843 w 60717"/>
                  <a:gd name="connsiteY6" fmla="*/ 18422 h 87702"/>
                  <a:gd name="connsiteX7" fmla="*/ 18422 w 60717"/>
                  <a:gd name="connsiteY7" fmla="*/ 25168 h 87702"/>
                  <a:gd name="connsiteX8" fmla="*/ 32589 w 60717"/>
                  <a:gd name="connsiteY8" fmla="*/ 39336 h 87702"/>
                  <a:gd name="connsiteX9" fmla="*/ 41359 w 60717"/>
                  <a:gd name="connsiteY9" fmla="*/ 39336 h 87702"/>
                  <a:gd name="connsiteX10" fmla="*/ 50130 w 60717"/>
                  <a:gd name="connsiteY10" fmla="*/ 48781 h 87702"/>
                  <a:gd name="connsiteX11" fmla="*/ 44733 w 60717"/>
                  <a:gd name="connsiteY11" fmla="*/ 53503 h 87702"/>
                  <a:gd name="connsiteX12" fmla="*/ 23819 w 60717"/>
                  <a:gd name="connsiteY12" fmla="*/ 53503 h 87702"/>
                  <a:gd name="connsiteX13" fmla="*/ 18422 w 60717"/>
                  <a:gd name="connsiteY13" fmla="*/ 58225 h 87702"/>
                  <a:gd name="connsiteX14" fmla="*/ 34613 w 60717"/>
                  <a:gd name="connsiteY14" fmla="*/ 75766 h 87702"/>
                  <a:gd name="connsiteX15" fmla="*/ 53503 w 60717"/>
                  <a:gd name="connsiteY15" fmla="*/ 75766 h 87702"/>
                  <a:gd name="connsiteX16" fmla="*/ 60924 w 60717"/>
                  <a:gd name="connsiteY16" fmla="*/ 83187 h 87702"/>
                  <a:gd name="connsiteX17" fmla="*/ 54178 w 60717"/>
                  <a:gd name="connsiteY17" fmla="*/ 90608 h 87702"/>
                  <a:gd name="connsiteX18" fmla="*/ 10326 w 60717"/>
                  <a:gd name="connsiteY18" fmla="*/ 90608 h 87702"/>
                  <a:gd name="connsiteX19" fmla="*/ 4254 w 60717"/>
                  <a:gd name="connsiteY19" fmla="*/ 84536 h 87702"/>
                  <a:gd name="connsiteX20" fmla="*/ 3580 w 60717"/>
                  <a:gd name="connsiteY20" fmla="*/ 47431 h 87702"/>
                  <a:gd name="connsiteX21" fmla="*/ 3580 w 60717"/>
                  <a:gd name="connsiteY21" fmla="*/ 47431 h 87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717" h="87702">
                    <a:moveTo>
                      <a:pt x="3580" y="47431"/>
                    </a:moveTo>
                    <a:cubicBezTo>
                      <a:pt x="3580" y="35288"/>
                      <a:pt x="3580" y="22470"/>
                      <a:pt x="3580" y="10326"/>
                    </a:cubicBezTo>
                    <a:cubicBezTo>
                      <a:pt x="3580" y="5604"/>
                      <a:pt x="4929" y="3580"/>
                      <a:pt x="9652" y="3580"/>
                    </a:cubicBezTo>
                    <a:cubicBezTo>
                      <a:pt x="23819" y="3580"/>
                      <a:pt x="37986" y="3580"/>
                      <a:pt x="52828" y="3580"/>
                    </a:cubicBezTo>
                    <a:cubicBezTo>
                      <a:pt x="58900" y="3580"/>
                      <a:pt x="58900" y="6953"/>
                      <a:pt x="58900" y="11001"/>
                    </a:cubicBezTo>
                    <a:cubicBezTo>
                      <a:pt x="58900" y="15723"/>
                      <a:pt x="58900" y="18422"/>
                      <a:pt x="52828" y="18422"/>
                    </a:cubicBezTo>
                    <a:cubicBezTo>
                      <a:pt x="44058" y="17747"/>
                      <a:pt x="35288" y="18422"/>
                      <a:pt x="25843" y="18422"/>
                    </a:cubicBezTo>
                    <a:cubicBezTo>
                      <a:pt x="20446" y="18422"/>
                      <a:pt x="18422" y="19771"/>
                      <a:pt x="18422" y="25168"/>
                    </a:cubicBezTo>
                    <a:cubicBezTo>
                      <a:pt x="18422" y="39336"/>
                      <a:pt x="18422" y="39336"/>
                      <a:pt x="32589" y="39336"/>
                    </a:cubicBezTo>
                    <a:cubicBezTo>
                      <a:pt x="35288" y="39336"/>
                      <a:pt x="38661" y="40010"/>
                      <a:pt x="41359" y="39336"/>
                    </a:cubicBezTo>
                    <a:cubicBezTo>
                      <a:pt x="49455" y="37986"/>
                      <a:pt x="50804" y="42709"/>
                      <a:pt x="50130" y="48781"/>
                    </a:cubicBezTo>
                    <a:cubicBezTo>
                      <a:pt x="50130" y="52828"/>
                      <a:pt x="48106" y="53503"/>
                      <a:pt x="44733" y="53503"/>
                    </a:cubicBezTo>
                    <a:cubicBezTo>
                      <a:pt x="37986" y="53503"/>
                      <a:pt x="30565" y="53503"/>
                      <a:pt x="23819" y="53503"/>
                    </a:cubicBezTo>
                    <a:cubicBezTo>
                      <a:pt x="20446" y="53503"/>
                      <a:pt x="18422" y="54852"/>
                      <a:pt x="18422" y="58225"/>
                    </a:cubicBezTo>
                    <a:cubicBezTo>
                      <a:pt x="17073" y="75766"/>
                      <a:pt x="17073" y="75766"/>
                      <a:pt x="34613" y="75766"/>
                    </a:cubicBezTo>
                    <a:cubicBezTo>
                      <a:pt x="40685" y="75766"/>
                      <a:pt x="46757" y="76441"/>
                      <a:pt x="53503" y="75766"/>
                    </a:cubicBezTo>
                    <a:cubicBezTo>
                      <a:pt x="59575" y="75091"/>
                      <a:pt x="60924" y="77790"/>
                      <a:pt x="60924" y="83187"/>
                    </a:cubicBezTo>
                    <a:cubicBezTo>
                      <a:pt x="60924" y="88584"/>
                      <a:pt x="59575" y="90608"/>
                      <a:pt x="54178" y="90608"/>
                    </a:cubicBezTo>
                    <a:cubicBezTo>
                      <a:pt x="39336" y="89933"/>
                      <a:pt x="25168" y="90608"/>
                      <a:pt x="10326" y="90608"/>
                    </a:cubicBezTo>
                    <a:cubicBezTo>
                      <a:pt x="5604" y="90608"/>
                      <a:pt x="4254" y="89259"/>
                      <a:pt x="4254" y="84536"/>
                    </a:cubicBezTo>
                    <a:cubicBezTo>
                      <a:pt x="4254" y="72393"/>
                      <a:pt x="4254" y="60249"/>
                      <a:pt x="3580" y="47431"/>
                    </a:cubicBezTo>
                    <a:cubicBezTo>
                      <a:pt x="4254" y="47431"/>
                      <a:pt x="3580" y="47431"/>
                      <a:pt x="3580" y="47431"/>
                    </a:cubicBezTo>
                    <a:close/>
                  </a:path>
                </a:pathLst>
              </a:custGeom>
              <a:solidFill>
                <a:schemeClr val="accent3"/>
              </a:solidFill>
              <a:ln w="6739" cap="flat">
                <a:noFill/>
                <a:prstDash val="solid"/>
                <a:miter/>
              </a:ln>
            </p:spPr>
            <p:txBody>
              <a:bodyPr rtlCol="0" anchor="ctr"/>
              <a:lstStyle/>
              <a:p>
                <a:endParaRPr lang="fr-FR"/>
              </a:p>
            </p:txBody>
          </p:sp>
          <p:sp>
            <p:nvSpPr>
              <p:cNvPr id="108" name="Forme libre : forme 57">
                <a:extLst>
                  <a:ext uri="{FF2B5EF4-FFF2-40B4-BE49-F238E27FC236}">
                    <a16:creationId xmlns="" xmlns:a16="http://schemas.microsoft.com/office/drawing/2014/main" id="{A300C31C-9A58-1242-82B0-65A088FE870B}"/>
                  </a:ext>
                </a:extLst>
              </p:cNvPr>
              <p:cNvSpPr/>
              <p:nvPr/>
            </p:nvSpPr>
            <p:spPr>
              <a:xfrm>
                <a:off x="2457707" y="5273868"/>
                <a:ext cx="78670" cy="122375"/>
              </a:xfrm>
              <a:custGeom>
                <a:avLst/>
                <a:gdLst>
                  <a:gd name="connsiteX0" fmla="*/ 4255 w 60717"/>
                  <a:gd name="connsiteY0" fmla="*/ 46757 h 94449"/>
                  <a:gd name="connsiteX1" fmla="*/ 4255 w 60717"/>
                  <a:gd name="connsiteY1" fmla="*/ 9652 h 94449"/>
                  <a:gd name="connsiteX2" fmla="*/ 10326 w 60717"/>
                  <a:gd name="connsiteY2" fmla="*/ 3580 h 94449"/>
                  <a:gd name="connsiteX3" fmla="*/ 54178 w 60717"/>
                  <a:gd name="connsiteY3" fmla="*/ 3580 h 94449"/>
                  <a:gd name="connsiteX4" fmla="*/ 59575 w 60717"/>
                  <a:gd name="connsiteY4" fmla="*/ 11676 h 94449"/>
                  <a:gd name="connsiteX5" fmla="*/ 53503 w 60717"/>
                  <a:gd name="connsiteY5" fmla="*/ 18422 h 94449"/>
                  <a:gd name="connsiteX6" fmla="*/ 25843 w 60717"/>
                  <a:gd name="connsiteY6" fmla="*/ 18422 h 94449"/>
                  <a:gd name="connsiteX7" fmla="*/ 18422 w 60717"/>
                  <a:gd name="connsiteY7" fmla="*/ 25168 h 94449"/>
                  <a:gd name="connsiteX8" fmla="*/ 32589 w 60717"/>
                  <a:gd name="connsiteY8" fmla="*/ 39336 h 94449"/>
                  <a:gd name="connsiteX9" fmla="*/ 40685 w 60717"/>
                  <a:gd name="connsiteY9" fmla="*/ 39336 h 94449"/>
                  <a:gd name="connsiteX10" fmla="*/ 49455 w 60717"/>
                  <a:gd name="connsiteY10" fmla="*/ 48106 h 94449"/>
                  <a:gd name="connsiteX11" fmla="*/ 43383 w 60717"/>
                  <a:gd name="connsiteY11" fmla="*/ 54178 h 94449"/>
                  <a:gd name="connsiteX12" fmla="*/ 23144 w 60717"/>
                  <a:gd name="connsiteY12" fmla="*/ 54178 h 94449"/>
                  <a:gd name="connsiteX13" fmla="*/ 18422 w 60717"/>
                  <a:gd name="connsiteY13" fmla="*/ 58900 h 94449"/>
                  <a:gd name="connsiteX14" fmla="*/ 18422 w 60717"/>
                  <a:gd name="connsiteY14" fmla="*/ 60249 h 94449"/>
                  <a:gd name="connsiteX15" fmla="*/ 33939 w 60717"/>
                  <a:gd name="connsiteY15" fmla="*/ 76441 h 94449"/>
                  <a:gd name="connsiteX16" fmla="*/ 54852 w 60717"/>
                  <a:gd name="connsiteY16" fmla="*/ 76441 h 94449"/>
                  <a:gd name="connsiteX17" fmla="*/ 59575 w 60717"/>
                  <a:gd name="connsiteY17" fmla="*/ 84536 h 94449"/>
                  <a:gd name="connsiteX18" fmla="*/ 54852 w 60717"/>
                  <a:gd name="connsiteY18" fmla="*/ 91283 h 94449"/>
                  <a:gd name="connsiteX19" fmla="*/ 8977 w 60717"/>
                  <a:gd name="connsiteY19" fmla="*/ 91283 h 94449"/>
                  <a:gd name="connsiteX20" fmla="*/ 3580 w 60717"/>
                  <a:gd name="connsiteY20" fmla="*/ 85886 h 94449"/>
                  <a:gd name="connsiteX21" fmla="*/ 4255 w 60717"/>
                  <a:gd name="connsiteY21" fmla="*/ 46757 h 94449"/>
                  <a:gd name="connsiteX22" fmla="*/ 4255 w 60717"/>
                  <a:gd name="connsiteY22" fmla="*/ 46757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0717" h="94449">
                    <a:moveTo>
                      <a:pt x="4255" y="46757"/>
                    </a:moveTo>
                    <a:cubicBezTo>
                      <a:pt x="4255" y="34613"/>
                      <a:pt x="4255" y="21795"/>
                      <a:pt x="4255" y="9652"/>
                    </a:cubicBezTo>
                    <a:cubicBezTo>
                      <a:pt x="4255" y="4929"/>
                      <a:pt x="5604" y="3580"/>
                      <a:pt x="10326" y="3580"/>
                    </a:cubicBezTo>
                    <a:cubicBezTo>
                      <a:pt x="25168" y="3580"/>
                      <a:pt x="39336" y="3580"/>
                      <a:pt x="54178" y="3580"/>
                    </a:cubicBezTo>
                    <a:cubicBezTo>
                      <a:pt x="60924" y="3580"/>
                      <a:pt x="59575" y="7628"/>
                      <a:pt x="59575" y="11676"/>
                    </a:cubicBezTo>
                    <a:cubicBezTo>
                      <a:pt x="59575" y="15723"/>
                      <a:pt x="59575" y="19097"/>
                      <a:pt x="53503" y="18422"/>
                    </a:cubicBezTo>
                    <a:cubicBezTo>
                      <a:pt x="44058" y="17747"/>
                      <a:pt x="35288" y="18422"/>
                      <a:pt x="25843" y="18422"/>
                    </a:cubicBezTo>
                    <a:cubicBezTo>
                      <a:pt x="21120" y="18422"/>
                      <a:pt x="18422" y="19097"/>
                      <a:pt x="18422" y="25168"/>
                    </a:cubicBezTo>
                    <a:cubicBezTo>
                      <a:pt x="18422" y="40010"/>
                      <a:pt x="18422" y="40010"/>
                      <a:pt x="32589" y="39336"/>
                    </a:cubicBezTo>
                    <a:cubicBezTo>
                      <a:pt x="35288" y="39336"/>
                      <a:pt x="37986" y="39336"/>
                      <a:pt x="40685" y="39336"/>
                    </a:cubicBezTo>
                    <a:cubicBezTo>
                      <a:pt x="48106" y="37986"/>
                      <a:pt x="50130" y="41360"/>
                      <a:pt x="49455" y="48106"/>
                    </a:cubicBezTo>
                    <a:cubicBezTo>
                      <a:pt x="49455" y="52828"/>
                      <a:pt x="47431" y="54178"/>
                      <a:pt x="43383" y="54178"/>
                    </a:cubicBezTo>
                    <a:cubicBezTo>
                      <a:pt x="36637" y="54178"/>
                      <a:pt x="29891" y="54178"/>
                      <a:pt x="23144" y="54178"/>
                    </a:cubicBezTo>
                    <a:cubicBezTo>
                      <a:pt x="19771" y="54178"/>
                      <a:pt x="18422" y="55527"/>
                      <a:pt x="18422" y="58900"/>
                    </a:cubicBezTo>
                    <a:cubicBezTo>
                      <a:pt x="18422" y="59575"/>
                      <a:pt x="18422" y="60249"/>
                      <a:pt x="18422" y="60249"/>
                    </a:cubicBezTo>
                    <a:cubicBezTo>
                      <a:pt x="17747" y="76441"/>
                      <a:pt x="17747" y="76441"/>
                      <a:pt x="33939" y="76441"/>
                    </a:cubicBezTo>
                    <a:cubicBezTo>
                      <a:pt x="40685" y="76441"/>
                      <a:pt x="48106" y="76441"/>
                      <a:pt x="54852" y="76441"/>
                    </a:cubicBezTo>
                    <a:cubicBezTo>
                      <a:pt x="61599" y="76441"/>
                      <a:pt x="59575" y="81163"/>
                      <a:pt x="59575" y="84536"/>
                    </a:cubicBezTo>
                    <a:cubicBezTo>
                      <a:pt x="59575" y="87909"/>
                      <a:pt x="60249" y="91283"/>
                      <a:pt x="54852" y="91283"/>
                    </a:cubicBezTo>
                    <a:cubicBezTo>
                      <a:pt x="39336" y="91283"/>
                      <a:pt x="23819" y="91283"/>
                      <a:pt x="8977" y="91283"/>
                    </a:cubicBezTo>
                    <a:cubicBezTo>
                      <a:pt x="4929" y="91283"/>
                      <a:pt x="3580" y="89933"/>
                      <a:pt x="3580" y="85886"/>
                    </a:cubicBezTo>
                    <a:cubicBezTo>
                      <a:pt x="4255" y="73067"/>
                      <a:pt x="4255" y="59575"/>
                      <a:pt x="4255" y="46757"/>
                    </a:cubicBezTo>
                    <a:cubicBezTo>
                      <a:pt x="4255" y="46757"/>
                      <a:pt x="4255" y="46757"/>
                      <a:pt x="4255" y="46757"/>
                    </a:cubicBezTo>
                    <a:close/>
                  </a:path>
                </a:pathLst>
              </a:custGeom>
              <a:solidFill>
                <a:schemeClr val="accent3"/>
              </a:solidFill>
              <a:ln w="6739" cap="flat">
                <a:noFill/>
                <a:prstDash val="solid"/>
                <a:miter/>
              </a:ln>
            </p:spPr>
            <p:txBody>
              <a:bodyPr rtlCol="0" anchor="ctr"/>
              <a:lstStyle/>
              <a:p>
                <a:endParaRPr lang="fr-FR"/>
              </a:p>
            </p:txBody>
          </p:sp>
          <p:sp>
            <p:nvSpPr>
              <p:cNvPr id="109" name="Forme libre : forme 58">
                <a:extLst>
                  <a:ext uri="{FF2B5EF4-FFF2-40B4-BE49-F238E27FC236}">
                    <a16:creationId xmlns="" xmlns:a16="http://schemas.microsoft.com/office/drawing/2014/main" id="{48F4A13C-1B72-B548-B49D-F3C0D880E863}"/>
                  </a:ext>
                </a:extLst>
              </p:cNvPr>
              <p:cNvSpPr/>
              <p:nvPr/>
            </p:nvSpPr>
            <p:spPr>
              <a:xfrm>
                <a:off x="3186715" y="5271246"/>
                <a:ext cx="78670" cy="122375"/>
              </a:xfrm>
              <a:custGeom>
                <a:avLst/>
                <a:gdLst>
                  <a:gd name="connsiteX0" fmla="*/ 3580 w 60717"/>
                  <a:gd name="connsiteY0" fmla="*/ 46757 h 94449"/>
                  <a:gd name="connsiteX1" fmla="*/ 3580 w 60717"/>
                  <a:gd name="connsiteY1" fmla="*/ 9652 h 94449"/>
                  <a:gd name="connsiteX2" fmla="*/ 9652 w 60717"/>
                  <a:gd name="connsiteY2" fmla="*/ 3580 h 94449"/>
                  <a:gd name="connsiteX3" fmla="*/ 53503 w 60717"/>
                  <a:gd name="connsiteY3" fmla="*/ 3580 h 94449"/>
                  <a:gd name="connsiteX4" fmla="*/ 59575 w 60717"/>
                  <a:gd name="connsiteY4" fmla="*/ 11676 h 94449"/>
                  <a:gd name="connsiteX5" fmla="*/ 53503 w 60717"/>
                  <a:gd name="connsiteY5" fmla="*/ 18422 h 94449"/>
                  <a:gd name="connsiteX6" fmla="*/ 25843 w 60717"/>
                  <a:gd name="connsiteY6" fmla="*/ 18422 h 94449"/>
                  <a:gd name="connsiteX7" fmla="*/ 19097 w 60717"/>
                  <a:gd name="connsiteY7" fmla="*/ 25168 h 94449"/>
                  <a:gd name="connsiteX8" fmla="*/ 32589 w 60717"/>
                  <a:gd name="connsiteY8" fmla="*/ 39336 h 94449"/>
                  <a:gd name="connsiteX9" fmla="*/ 41360 w 60717"/>
                  <a:gd name="connsiteY9" fmla="*/ 39336 h 94449"/>
                  <a:gd name="connsiteX10" fmla="*/ 50130 w 60717"/>
                  <a:gd name="connsiteY10" fmla="*/ 48781 h 94449"/>
                  <a:gd name="connsiteX11" fmla="*/ 44733 w 60717"/>
                  <a:gd name="connsiteY11" fmla="*/ 54178 h 94449"/>
                  <a:gd name="connsiteX12" fmla="*/ 24494 w 60717"/>
                  <a:gd name="connsiteY12" fmla="*/ 54178 h 94449"/>
                  <a:gd name="connsiteX13" fmla="*/ 19097 w 60717"/>
                  <a:gd name="connsiteY13" fmla="*/ 58900 h 94449"/>
                  <a:gd name="connsiteX14" fmla="*/ 35288 w 60717"/>
                  <a:gd name="connsiteY14" fmla="*/ 76441 h 94449"/>
                  <a:gd name="connsiteX15" fmla="*/ 52154 w 60717"/>
                  <a:gd name="connsiteY15" fmla="*/ 76441 h 94449"/>
                  <a:gd name="connsiteX16" fmla="*/ 60924 w 60717"/>
                  <a:gd name="connsiteY16" fmla="*/ 83187 h 94449"/>
                  <a:gd name="connsiteX17" fmla="*/ 52828 w 60717"/>
                  <a:gd name="connsiteY17" fmla="*/ 91283 h 94449"/>
                  <a:gd name="connsiteX18" fmla="*/ 11001 w 60717"/>
                  <a:gd name="connsiteY18" fmla="*/ 91283 h 94449"/>
                  <a:gd name="connsiteX19" fmla="*/ 4929 w 60717"/>
                  <a:gd name="connsiteY19" fmla="*/ 85211 h 94449"/>
                  <a:gd name="connsiteX20" fmla="*/ 3580 w 60717"/>
                  <a:gd name="connsiteY20" fmla="*/ 46757 h 94449"/>
                  <a:gd name="connsiteX21" fmla="*/ 3580 w 60717"/>
                  <a:gd name="connsiteY21" fmla="*/ 46757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717" h="94449">
                    <a:moveTo>
                      <a:pt x="3580" y="46757"/>
                    </a:moveTo>
                    <a:cubicBezTo>
                      <a:pt x="3580" y="34613"/>
                      <a:pt x="3580" y="21795"/>
                      <a:pt x="3580" y="9652"/>
                    </a:cubicBezTo>
                    <a:cubicBezTo>
                      <a:pt x="3580" y="4929"/>
                      <a:pt x="4929" y="3580"/>
                      <a:pt x="9652" y="3580"/>
                    </a:cubicBezTo>
                    <a:cubicBezTo>
                      <a:pt x="24494" y="3580"/>
                      <a:pt x="38661" y="3580"/>
                      <a:pt x="53503" y="3580"/>
                    </a:cubicBezTo>
                    <a:cubicBezTo>
                      <a:pt x="60249" y="3580"/>
                      <a:pt x="58900" y="7628"/>
                      <a:pt x="59575" y="11676"/>
                    </a:cubicBezTo>
                    <a:cubicBezTo>
                      <a:pt x="59575" y="15723"/>
                      <a:pt x="59575" y="19097"/>
                      <a:pt x="53503" y="18422"/>
                    </a:cubicBezTo>
                    <a:cubicBezTo>
                      <a:pt x="44058" y="17747"/>
                      <a:pt x="35288" y="18422"/>
                      <a:pt x="25843" y="18422"/>
                    </a:cubicBezTo>
                    <a:cubicBezTo>
                      <a:pt x="20446" y="18422"/>
                      <a:pt x="19097" y="19771"/>
                      <a:pt x="19097" y="25168"/>
                    </a:cubicBezTo>
                    <a:cubicBezTo>
                      <a:pt x="19097" y="39336"/>
                      <a:pt x="19097" y="39336"/>
                      <a:pt x="32589" y="39336"/>
                    </a:cubicBezTo>
                    <a:cubicBezTo>
                      <a:pt x="35288" y="39336"/>
                      <a:pt x="38661" y="40010"/>
                      <a:pt x="41360" y="39336"/>
                    </a:cubicBezTo>
                    <a:cubicBezTo>
                      <a:pt x="48781" y="37986"/>
                      <a:pt x="50804" y="42034"/>
                      <a:pt x="50130" y="48781"/>
                    </a:cubicBezTo>
                    <a:cubicBezTo>
                      <a:pt x="50130" y="52828"/>
                      <a:pt x="48781" y="54852"/>
                      <a:pt x="44733" y="54178"/>
                    </a:cubicBezTo>
                    <a:cubicBezTo>
                      <a:pt x="37986" y="54178"/>
                      <a:pt x="31240" y="54178"/>
                      <a:pt x="24494" y="54178"/>
                    </a:cubicBezTo>
                    <a:cubicBezTo>
                      <a:pt x="21120" y="54178"/>
                      <a:pt x="19097" y="55527"/>
                      <a:pt x="19097" y="58900"/>
                    </a:cubicBezTo>
                    <a:cubicBezTo>
                      <a:pt x="17747" y="76441"/>
                      <a:pt x="17747" y="76441"/>
                      <a:pt x="35288" y="76441"/>
                    </a:cubicBezTo>
                    <a:cubicBezTo>
                      <a:pt x="40685" y="76441"/>
                      <a:pt x="46757" y="76441"/>
                      <a:pt x="52154" y="76441"/>
                    </a:cubicBezTo>
                    <a:cubicBezTo>
                      <a:pt x="56876" y="76441"/>
                      <a:pt x="60924" y="75766"/>
                      <a:pt x="60924" y="83187"/>
                    </a:cubicBezTo>
                    <a:cubicBezTo>
                      <a:pt x="60924" y="89933"/>
                      <a:pt x="58900" y="91283"/>
                      <a:pt x="52828" y="91283"/>
                    </a:cubicBezTo>
                    <a:cubicBezTo>
                      <a:pt x="38661" y="90608"/>
                      <a:pt x="24494" y="91283"/>
                      <a:pt x="11001" y="91283"/>
                    </a:cubicBezTo>
                    <a:cubicBezTo>
                      <a:pt x="6279" y="91283"/>
                      <a:pt x="4255" y="89933"/>
                      <a:pt x="4929" y="85211"/>
                    </a:cubicBezTo>
                    <a:cubicBezTo>
                      <a:pt x="3580" y="72393"/>
                      <a:pt x="3580" y="59575"/>
                      <a:pt x="3580" y="46757"/>
                    </a:cubicBezTo>
                    <a:cubicBezTo>
                      <a:pt x="3580" y="46757"/>
                      <a:pt x="3580" y="46757"/>
                      <a:pt x="3580" y="46757"/>
                    </a:cubicBezTo>
                    <a:close/>
                  </a:path>
                </a:pathLst>
              </a:custGeom>
              <a:solidFill>
                <a:schemeClr val="accent3"/>
              </a:solidFill>
              <a:ln w="6739" cap="flat">
                <a:noFill/>
                <a:prstDash val="solid"/>
                <a:miter/>
              </a:ln>
            </p:spPr>
            <p:txBody>
              <a:bodyPr rtlCol="0" anchor="ctr"/>
              <a:lstStyle/>
              <a:p>
                <a:endParaRPr lang="fr-FR"/>
              </a:p>
            </p:txBody>
          </p:sp>
          <p:sp>
            <p:nvSpPr>
              <p:cNvPr id="110" name="Forme libre : forme 64">
                <a:extLst>
                  <a:ext uri="{FF2B5EF4-FFF2-40B4-BE49-F238E27FC236}">
                    <a16:creationId xmlns="" xmlns:a16="http://schemas.microsoft.com/office/drawing/2014/main" id="{07515CA2-97FB-DE40-A5A9-4FFAD150DB7D}"/>
                  </a:ext>
                </a:extLst>
              </p:cNvPr>
              <p:cNvSpPr/>
              <p:nvPr/>
            </p:nvSpPr>
            <p:spPr>
              <a:xfrm>
                <a:off x="2957683" y="5269212"/>
                <a:ext cx="96152" cy="122375"/>
              </a:xfrm>
              <a:custGeom>
                <a:avLst/>
                <a:gdLst>
                  <a:gd name="connsiteX0" fmla="*/ 3592 w 74209"/>
                  <a:gd name="connsiteY0" fmla="*/ 49002 h 94449"/>
                  <a:gd name="connsiteX1" fmla="*/ 65658 w 74209"/>
                  <a:gd name="connsiteY1" fmla="*/ 6500 h 94449"/>
                  <a:gd name="connsiteX2" fmla="*/ 69706 w 74209"/>
                  <a:gd name="connsiteY2" fmla="*/ 19992 h 94449"/>
                  <a:gd name="connsiteX3" fmla="*/ 62285 w 74209"/>
                  <a:gd name="connsiteY3" fmla="*/ 20667 h 94449"/>
                  <a:gd name="connsiteX4" fmla="*/ 58238 w 74209"/>
                  <a:gd name="connsiteY4" fmla="*/ 19992 h 94449"/>
                  <a:gd name="connsiteX5" fmla="*/ 25855 w 74209"/>
                  <a:gd name="connsiteY5" fmla="*/ 28088 h 94449"/>
                  <a:gd name="connsiteX6" fmla="*/ 22482 w 74209"/>
                  <a:gd name="connsiteY6" fmla="*/ 65193 h 94449"/>
                  <a:gd name="connsiteX7" fmla="*/ 50142 w 74209"/>
                  <a:gd name="connsiteY7" fmla="*/ 80035 h 94449"/>
                  <a:gd name="connsiteX8" fmla="*/ 60261 w 74209"/>
                  <a:gd name="connsiteY8" fmla="*/ 78011 h 94449"/>
                  <a:gd name="connsiteX9" fmla="*/ 69706 w 74209"/>
                  <a:gd name="connsiteY9" fmla="*/ 78686 h 94449"/>
                  <a:gd name="connsiteX10" fmla="*/ 63635 w 74209"/>
                  <a:gd name="connsiteY10" fmla="*/ 92853 h 94449"/>
                  <a:gd name="connsiteX11" fmla="*/ 3592 w 74209"/>
                  <a:gd name="connsiteY11" fmla="*/ 49002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4209" h="94449">
                    <a:moveTo>
                      <a:pt x="3592" y="49002"/>
                    </a:moveTo>
                    <a:cubicBezTo>
                      <a:pt x="2917" y="15945"/>
                      <a:pt x="30577" y="-4294"/>
                      <a:pt x="65658" y="6500"/>
                    </a:cubicBezTo>
                    <a:cubicBezTo>
                      <a:pt x="73754" y="9198"/>
                      <a:pt x="69706" y="15270"/>
                      <a:pt x="69706" y="19992"/>
                    </a:cubicBezTo>
                    <a:cubicBezTo>
                      <a:pt x="69032" y="24715"/>
                      <a:pt x="64984" y="20667"/>
                      <a:pt x="62285" y="20667"/>
                    </a:cubicBezTo>
                    <a:cubicBezTo>
                      <a:pt x="60936" y="20667"/>
                      <a:pt x="59587" y="19992"/>
                      <a:pt x="58238" y="19992"/>
                    </a:cubicBezTo>
                    <a:cubicBezTo>
                      <a:pt x="46094" y="17294"/>
                      <a:pt x="33951" y="16619"/>
                      <a:pt x="25855" y="28088"/>
                    </a:cubicBezTo>
                    <a:cubicBezTo>
                      <a:pt x="17085" y="39557"/>
                      <a:pt x="17759" y="52375"/>
                      <a:pt x="22482" y="65193"/>
                    </a:cubicBezTo>
                    <a:cubicBezTo>
                      <a:pt x="26530" y="75987"/>
                      <a:pt x="37324" y="81384"/>
                      <a:pt x="50142" y="80035"/>
                    </a:cubicBezTo>
                    <a:cubicBezTo>
                      <a:pt x="53515" y="79361"/>
                      <a:pt x="56888" y="78686"/>
                      <a:pt x="60261" y="78011"/>
                    </a:cubicBezTo>
                    <a:cubicBezTo>
                      <a:pt x="63635" y="78011"/>
                      <a:pt x="67682" y="72614"/>
                      <a:pt x="69706" y="78686"/>
                    </a:cubicBezTo>
                    <a:cubicBezTo>
                      <a:pt x="73080" y="86782"/>
                      <a:pt x="71056" y="90829"/>
                      <a:pt x="63635" y="92853"/>
                    </a:cubicBezTo>
                    <a:cubicBezTo>
                      <a:pt x="30577" y="102298"/>
                      <a:pt x="3592" y="82734"/>
                      <a:pt x="3592" y="49002"/>
                    </a:cubicBezTo>
                    <a:close/>
                  </a:path>
                </a:pathLst>
              </a:custGeom>
              <a:solidFill>
                <a:schemeClr val="accent3"/>
              </a:solidFill>
              <a:ln w="6739" cap="flat">
                <a:noFill/>
                <a:prstDash val="solid"/>
                <a:miter/>
              </a:ln>
            </p:spPr>
            <p:txBody>
              <a:bodyPr rtlCol="0" anchor="ctr"/>
              <a:lstStyle/>
              <a:p>
                <a:endParaRPr lang="fr-FR"/>
              </a:p>
            </p:txBody>
          </p:sp>
          <p:sp>
            <p:nvSpPr>
              <p:cNvPr id="111" name="Forme libre : forme 65">
                <a:extLst>
                  <a:ext uri="{FF2B5EF4-FFF2-40B4-BE49-F238E27FC236}">
                    <a16:creationId xmlns="" xmlns:a16="http://schemas.microsoft.com/office/drawing/2014/main" id="{82CD7D6D-622A-E347-B207-E7BF58CDAB58}"/>
                  </a:ext>
                </a:extLst>
              </p:cNvPr>
              <p:cNvSpPr/>
              <p:nvPr/>
            </p:nvSpPr>
            <p:spPr>
              <a:xfrm>
                <a:off x="2542496" y="5271427"/>
                <a:ext cx="96152" cy="122375"/>
              </a:xfrm>
              <a:custGeom>
                <a:avLst/>
                <a:gdLst>
                  <a:gd name="connsiteX0" fmla="*/ 3580 w 74209"/>
                  <a:gd name="connsiteY0" fmla="*/ 48640 h 94449"/>
                  <a:gd name="connsiteX1" fmla="*/ 65646 w 74209"/>
                  <a:gd name="connsiteY1" fmla="*/ 6813 h 94449"/>
                  <a:gd name="connsiteX2" fmla="*/ 69694 w 74209"/>
                  <a:gd name="connsiteY2" fmla="*/ 19631 h 94449"/>
                  <a:gd name="connsiteX3" fmla="*/ 62273 w 74209"/>
                  <a:gd name="connsiteY3" fmla="*/ 20980 h 94449"/>
                  <a:gd name="connsiteX4" fmla="*/ 58900 w 74209"/>
                  <a:gd name="connsiteY4" fmla="*/ 20306 h 94449"/>
                  <a:gd name="connsiteX5" fmla="*/ 25843 w 74209"/>
                  <a:gd name="connsiteY5" fmla="*/ 27052 h 94449"/>
                  <a:gd name="connsiteX6" fmla="*/ 21120 w 74209"/>
                  <a:gd name="connsiteY6" fmla="*/ 64157 h 94449"/>
                  <a:gd name="connsiteX7" fmla="*/ 50130 w 74209"/>
                  <a:gd name="connsiteY7" fmla="*/ 80348 h 94449"/>
                  <a:gd name="connsiteX8" fmla="*/ 59575 w 74209"/>
                  <a:gd name="connsiteY8" fmla="*/ 78324 h 94449"/>
                  <a:gd name="connsiteX9" fmla="*/ 69020 w 74209"/>
                  <a:gd name="connsiteY9" fmla="*/ 78999 h 94449"/>
                  <a:gd name="connsiteX10" fmla="*/ 62273 w 74209"/>
                  <a:gd name="connsiteY10" fmla="*/ 92492 h 94449"/>
                  <a:gd name="connsiteX11" fmla="*/ 3580 w 74209"/>
                  <a:gd name="connsiteY11" fmla="*/ 48640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4209" h="94449">
                    <a:moveTo>
                      <a:pt x="3580" y="48640"/>
                    </a:moveTo>
                    <a:cubicBezTo>
                      <a:pt x="3580" y="15583"/>
                      <a:pt x="31240" y="-4656"/>
                      <a:pt x="65646" y="6813"/>
                    </a:cubicBezTo>
                    <a:cubicBezTo>
                      <a:pt x="73742" y="9512"/>
                      <a:pt x="69694" y="14909"/>
                      <a:pt x="69694" y="19631"/>
                    </a:cubicBezTo>
                    <a:cubicBezTo>
                      <a:pt x="69020" y="25703"/>
                      <a:pt x="64972" y="20980"/>
                      <a:pt x="62273" y="20980"/>
                    </a:cubicBezTo>
                    <a:cubicBezTo>
                      <a:pt x="61599" y="20980"/>
                      <a:pt x="60249" y="20306"/>
                      <a:pt x="58900" y="20306"/>
                    </a:cubicBezTo>
                    <a:cubicBezTo>
                      <a:pt x="46757" y="17607"/>
                      <a:pt x="35288" y="16258"/>
                      <a:pt x="25843" y="27052"/>
                    </a:cubicBezTo>
                    <a:cubicBezTo>
                      <a:pt x="16398" y="37846"/>
                      <a:pt x="17073" y="51339"/>
                      <a:pt x="21120" y="64157"/>
                    </a:cubicBezTo>
                    <a:cubicBezTo>
                      <a:pt x="24494" y="75626"/>
                      <a:pt x="36637" y="81698"/>
                      <a:pt x="50130" y="80348"/>
                    </a:cubicBezTo>
                    <a:cubicBezTo>
                      <a:pt x="53503" y="79674"/>
                      <a:pt x="56202" y="78324"/>
                      <a:pt x="59575" y="78324"/>
                    </a:cubicBezTo>
                    <a:cubicBezTo>
                      <a:pt x="62948" y="78324"/>
                      <a:pt x="66996" y="72253"/>
                      <a:pt x="69020" y="78999"/>
                    </a:cubicBezTo>
                    <a:cubicBezTo>
                      <a:pt x="71718" y="88444"/>
                      <a:pt x="70369" y="90468"/>
                      <a:pt x="62273" y="92492"/>
                    </a:cubicBezTo>
                    <a:cubicBezTo>
                      <a:pt x="29891" y="101937"/>
                      <a:pt x="3580" y="82372"/>
                      <a:pt x="3580" y="48640"/>
                    </a:cubicBezTo>
                    <a:close/>
                  </a:path>
                </a:pathLst>
              </a:custGeom>
              <a:solidFill>
                <a:schemeClr val="accent3"/>
              </a:solidFill>
              <a:ln w="6739" cap="flat">
                <a:noFill/>
                <a:prstDash val="solid"/>
                <a:miter/>
              </a:ln>
            </p:spPr>
            <p:txBody>
              <a:bodyPr rtlCol="0" anchor="ctr"/>
              <a:lstStyle/>
              <a:p>
                <a:endParaRPr lang="fr-FR"/>
              </a:p>
            </p:txBody>
          </p:sp>
          <p:sp>
            <p:nvSpPr>
              <p:cNvPr id="112" name="Forme libre : forme 69">
                <a:extLst>
                  <a:ext uri="{FF2B5EF4-FFF2-40B4-BE49-F238E27FC236}">
                    <a16:creationId xmlns="" xmlns:a16="http://schemas.microsoft.com/office/drawing/2014/main" id="{B87E1F71-FE11-5B4E-A45D-90A6603DC3DA}"/>
                  </a:ext>
                </a:extLst>
              </p:cNvPr>
              <p:cNvSpPr/>
              <p:nvPr/>
            </p:nvSpPr>
            <p:spPr>
              <a:xfrm>
                <a:off x="3976755" y="5266002"/>
                <a:ext cx="87412" cy="122375"/>
              </a:xfrm>
              <a:custGeom>
                <a:avLst/>
                <a:gdLst>
                  <a:gd name="connsiteX0" fmla="*/ 35409 w 67463"/>
                  <a:gd name="connsiteY0" fmla="*/ 4929 h 94449"/>
                  <a:gd name="connsiteX1" fmla="*/ 62395 w 67463"/>
                  <a:gd name="connsiteY1" fmla="*/ 4929 h 94449"/>
                  <a:gd name="connsiteX2" fmla="*/ 67792 w 67463"/>
                  <a:gd name="connsiteY2" fmla="*/ 12350 h 94449"/>
                  <a:gd name="connsiteX3" fmla="*/ 62395 w 67463"/>
                  <a:gd name="connsiteY3" fmla="*/ 19771 h 94449"/>
                  <a:gd name="connsiteX4" fmla="*/ 44180 w 67463"/>
                  <a:gd name="connsiteY4" fmla="*/ 21120 h 94449"/>
                  <a:gd name="connsiteX5" fmla="*/ 43505 w 67463"/>
                  <a:gd name="connsiteY5" fmla="*/ 40010 h 94449"/>
                  <a:gd name="connsiteX6" fmla="*/ 43505 w 67463"/>
                  <a:gd name="connsiteY6" fmla="*/ 85886 h 94449"/>
                  <a:gd name="connsiteX7" fmla="*/ 36084 w 67463"/>
                  <a:gd name="connsiteY7" fmla="*/ 91957 h 94449"/>
                  <a:gd name="connsiteX8" fmla="*/ 28663 w 67463"/>
                  <a:gd name="connsiteY8" fmla="*/ 85886 h 94449"/>
                  <a:gd name="connsiteX9" fmla="*/ 28663 w 67463"/>
                  <a:gd name="connsiteY9" fmla="*/ 25843 h 94449"/>
                  <a:gd name="connsiteX10" fmla="*/ 21242 w 67463"/>
                  <a:gd name="connsiteY10" fmla="*/ 18422 h 94449"/>
                  <a:gd name="connsiteX11" fmla="*/ 12472 w 67463"/>
                  <a:gd name="connsiteY11" fmla="*/ 18422 h 94449"/>
                  <a:gd name="connsiteX12" fmla="*/ 3702 w 67463"/>
                  <a:gd name="connsiteY12" fmla="*/ 9652 h 94449"/>
                  <a:gd name="connsiteX13" fmla="*/ 9773 w 67463"/>
                  <a:gd name="connsiteY13" fmla="*/ 3580 h 94449"/>
                  <a:gd name="connsiteX14" fmla="*/ 35409 w 67463"/>
                  <a:gd name="connsiteY14" fmla="*/ 4929 h 94449"/>
                  <a:gd name="connsiteX15" fmla="*/ 35409 w 67463"/>
                  <a:gd name="connsiteY15" fmla="*/ 4929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7463" h="94449">
                    <a:moveTo>
                      <a:pt x="35409" y="4929"/>
                    </a:moveTo>
                    <a:cubicBezTo>
                      <a:pt x="44180" y="4929"/>
                      <a:pt x="52950" y="4929"/>
                      <a:pt x="62395" y="4929"/>
                    </a:cubicBezTo>
                    <a:cubicBezTo>
                      <a:pt x="68467" y="4929"/>
                      <a:pt x="67792" y="8977"/>
                      <a:pt x="67792" y="12350"/>
                    </a:cubicBezTo>
                    <a:cubicBezTo>
                      <a:pt x="67792" y="16398"/>
                      <a:pt x="68467" y="19771"/>
                      <a:pt x="62395" y="19771"/>
                    </a:cubicBezTo>
                    <a:cubicBezTo>
                      <a:pt x="56323" y="19771"/>
                      <a:pt x="47553" y="16398"/>
                      <a:pt x="44180" y="21120"/>
                    </a:cubicBezTo>
                    <a:cubicBezTo>
                      <a:pt x="40807" y="25843"/>
                      <a:pt x="43505" y="33939"/>
                      <a:pt x="43505" y="40010"/>
                    </a:cubicBezTo>
                    <a:cubicBezTo>
                      <a:pt x="43505" y="55527"/>
                      <a:pt x="43505" y="71044"/>
                      <a:pt x="43505" y="85886"/>
                    </a:cubicBezTo>
                    <a:cubicBezTo>
                      <a:pt x="43505" y="92632"/>
                      <a:pt x="40132" y="91957"/>
                      <a:pt x="36084" y="91957"/>
                    </a:cubicBezTo>
                    <a:cubicBezTo>
                      <a:pt x="32036" y="91957"/>
                      <a:pt x="28663" y="92632"/>
                      <a:pt x="28663" y="85886"/>
                    </a:cubicBezTo>
                    <a:cubicBezTo>
                      <a:pt x="28663" y="65646"/>
                      <a:pt x="27988" y="46082"/>
                      <a:pt x="28663" y="25843"/>
                    </a:cubicBezTo>
                    <a:cubicBezTo>
                      <a:pt x="28663" y="19771"/>
                      <a:pt x="26639" y="17747"/>
                      <a:pt x="21242" y="18422"/>
                    </a:cubicBezTo>
                    <a:cubicBezTo>
                      <a:pt x="18544" y="19097"/>
                      <a:pt x="15170" y="18422"/>
                      <a:pt x="12472" y="18422"/>
                    </a:cubicBezTo>
                    <a:cubicBezTo>
                      <a:pt x="5051" y="19771"/>
                      <a:pt x="3027" y="16398"/>
                      <a:pt x="3702" y="9652"/>
                    </a:cubicBezTo>
                    <a:cubicBezTo>
                      <a:pt x="3702" y="4929"/>
                      <a:pt x="5726" y="3580"/>
                      <a:pt x="9773" y="3580"/>
                    </a:cubicBezTo>
                    <a:cubicBezTo>
                      <a:pt x="17869" y="4929"/>
                      <a:pt x="26639" y="4929"/>
                      <a:pt x="35409" y="4929"/>
                    </a:cubicBezTo>
                    <a:cubicBezTo>
                      <a:pt x="35409" y="4929"/>
                      <a:pt x="35409" y="4929"/>
                      <a:pt x="35409" y="4929"/>
                    </a:cubicBezTo>
                    <a:close/>
                  </a:path>
                </a:pathLst>
              </a:custGeom>
              <a:solidFill>
                <a:schemeClr val="accent3"/>
              </a:solidFill>
              <a:ln w="6739" cap="flat">
                <a:noFill/>
                <a:prstDash val="solid"/>
                <a:miter/>
              </a:ln>
            </p:spPr>
            <p:txBody>
              <a:bodyPr rtlCol="0" anchor="ctr"/>
              <a:lstStyle/>
              <a:p>
                <a:endParaRPr lang="fr-FR"/>
              </a:p>
            </p:txBody>
          </p:sp>
          <p:sp>
            <p:nvSpPr>
              <p:cNvPr id="113" name="Forme libre : forme 79">
                <a:extLst>
                  <a:ext uri="{FF2B5EF4-FFF2-40B4-BE49-F238E27FC236}">
                    <a16:creationId xmlns="" xmlns:a16="http://schemas.microsoft.com/office/drawing/2014/main" id="{A28F177A-A91B-5A46-8631-07345D999777}"/>
                  </a:ext>
                </a:extLst>
              </p:cNvPr>
              <p:cNvSpPr/>
              <p:nvPr/>
            </p:nvSpPr>
            <p:spPr>
              <a:xfrm>
                <a:off x="3908417" y="5228803"/>
                <a:ext cx="34964" cy="26223"/>
              </a:xfrm>
              <a:custGeom>
                <a:avLst/>
                <a:gdLst>
                  <a:gd name="connsiteX0" fmla="*/ 27436 w 26985"/>
                  <a:gd name="connsiteY0" fmla="*/ 8677 h 20239"/>
                  <a:gd name="connsiteX1" fmla="*/ 22713 w 26985"/>
                  <a:gd name="connsiteY1" fmla="*/ 15424 h 20239"/>
                  <a:gd name="connsiteX2" fmla="*/ 9895 w 26985"/>
                  <a:gd name="connsiteY2" fmla="*/ 19471 h 20239"/>
                  <a:gd name="connsiteX3" fmla="*/ 3823 w 26985"/>
                  <a:gd name="connsiteY3" fmla="*/ 18797 h 20239"/>
                  <a:gd name="connsiteX4" fmla="*/ 6522 w 26985"/>
                  <a:gd name="connsiteY4" fmla="*/ 12050 h 20239"/>
                  <a:gd name="connsiteX5" fmla="*/ 21364 w 26985"/>
                  <a:gd name="connsiteY5" fmla="*/ 4629 h 20239"/>
                  <a:gd name="connsiteX6" fmla="*/ 27436 w 26985"/>
                  <a:gd name="connsiteY6" fmla="*/ 8677 h 2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85" h="20239">
                    <a:moveTo>
                      <a:pt x="27436" y="8677"/>
                    </a:moveTo>
                    <a:cubicBezTo>
                      <a:pt x="28110" y="12725"/>
                      <a:pt x="26761" y="14749"/>
                      <a:pt x="22713" y="15424"/>
                    </a:cubicBezTo>
                    <a:cubicBezTo>
                      <a:pt x="18665" y="16773"/>
                      <a:pt x="13943" y="18797"/>
                      <a:pt x="9895" y="19471"/>
                    </a:cubicBezTo>
                    <a:cubicBezTo>
                      <a:pt x="7871" y="20146"/>
                      <a:pt x="5173" y="22845"/>
                      <a:pt x="3823" y="18797"/>
                    </a:cubicBezTo>
                    <a:cubicBezTo>
                      <a:pt x="3149" y="16098"/>
                      <a:pt x="3823" y="13400"/>
                      <a:pt x="6522" y="12050"/>
                    </a:cubicBezTo>
                    <a:cubicBezTo>
                      <a:pt x="11244" y="9352"/>
                      <a:pt x="16641" y="7328"/>
                      <a:pt x="21364" y="4629"/>
                    </a:cubicBezTo>
                    <a:cubicBezTo>
                      <a:pt x="26086" y="2605"/>
                      <a:pt x="28110" y="3280"/>
                      <a:pt x="27436" y="8677"/>
                    </a:cubicBezTo>
                    <a:close/>
                  </a:path>
                </a:pathLst>
              </a:custGeom>
              <a:solidFill>
                <a:schemeClr val="accent3"/>
              </a:solidFill>
              <a:ln w="6739" cap="flat">
                <a:noFill/>
                <a:prstDash val="solid"/>
                <a:miter/>
              </a:ln>
            </p:spPr>
            <p:txBody>
              <a:bodyPr rtlCol="0" anchor="ctr"/>
              <a:lstStyle/>
              <a:p>
                <a:endParaRPr lang="fr-FR"/>
              </a:p>
            </p:txBody>
          </p:sp>
        </p:grpSp>
      </p:grpSp>
    </p:spTree>
    <p:extLst>
      <p:ext uri="{BB962C8B-B14F-4D97-AF65-F5344CB8AC3E}">
        <p14:creationId xmlns:p14="http://schemas.microsoft.com/office/powerpoint/2010/main" val="3438724431"/>
      </p:ext>
    </p:extLst>
  </p:cSld>
  <p:clrMapOvr>
    <a:masterClrMapping/>
  </p:clrMapOvr>
  <p:hf sldNum="0"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Cover 2">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3337CCAC-7D0F-416F-82F1-68462F157E5D}"/>
              </a:ext>
            </a:extLst>
          </p:cNvPr>
          <p:cNvSpPr/>
          <p:nvPr userDrawn="1"/>
        </p:nvSpPr>
        <p:spPr>
          <a:xfrm>
            <a:off x="0" y="0"/>
            <a:ext cx="12192000" cy="6858000"/>
          </a:xfrm>
          <a:prstGeom prst="rect">
            <a:avLst/>
          </a:prstGeom>
          <a:solidFill>
            <a:schemeClr val="accent3">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Forme libre : forme 8">
            <a:extLst>
              <a:ext uri="{FF2B5EF4-FFF2-40B4-BE49-F238E27FC236}">
                <a16:creationId xmlns="" xmlns:a16="http://schemas.microsoft.com/office/drawing/2014/main" id="{83314659-17A7-4173-AF75-7557258404AA}"/>
              </a:ext>
            </a:extLst>
          </p:cNvPr>
          <p:cNvSpPr>
            <a:spLocks/>
          </p:cNvSpPr>
          <p:nvPr userDrawn="1"/>
        </p:nvSpPr>
        <p:spPr bwMode="auto">
          <a:xfrm>
            <a:off x="1378619" y="1"/>
            <a:ext cx="8833077" cy="6857998"/>
          </a:xfrm>
          <a:custGeom>
            <a:avLst/>
            <a:gdLst>
              <a:gd name="connsiteX0" fmla="*/ 4209931 w 8833077"/>
              <a:gd name="connsiteY0" fmla="*/ 0 h 6857998"/>
              <a:gd name="connsiteX1" fmla="*/ 7190666 w 8833077"/>
              <a:gd name="connsiteY1" fmla="*/ 0 h 6857998"/>
              <a:gd name="connsiteX2" fmla="*/ 7267853 w 8833077"/>
              <a:gd name="connsiteY2" fmla="*/ 62041 h 6857998"/>
              <a:gd name="connsiteX3" fmla="*/ 7412131 w 8833077"/>
              <a:gd name="connsiteY3" fmla="*/ 195977 h 6857998"/>
              <a:gd name="connsiteX4" fmla="*/ 8818837 w 8833077"/>
              <a:gd name="connsiteY4" fmla="*/ 3673795 h 6857998"/>
              <a:gd name="connsiteX5" fmla="*/ 7786007 w 8833077"/>
              <a:gd name="connsiteY5" fmla="*/ 6707536 h 6857998"/>
              <a:gd name="connsiteX6" fmla="*/ 7639540 w 8833077"/>
              <a:gd name="connsiteY6" fmla="*/ 6810131 h 6857998"/>
              <a:gd name="connsiteX7" fmla="*/ 7557471 w 8833077"/>
              <a:gd name="connsiteY7" fmla="*/ 6857998 h 6857998"/>
              <a:gd name="connsiteX8" fmla="*/ 3663670 w 8833077"/>
              <a:gd name="connsiteY8" fmla="*/ 6857998 h 6857998"/>
              <a:gd name="connsiteX9" fmla="*/ 3475488 w 8833077"/>
              <a:gd name="connsiteY9" fmla="*/ 6802560 h 6857998"/>
              <a:gd name="connsiteX10" fmla="*/ 976804 w 8833077"/>
              <a:gd name="connsiteY10" fmla="*/ 5595008 h 6857998"/>
              <a:gd name="connsiteX11" fmla="*/ 88850 w 8833077"/>
              <a:gd name="connsiteY11" fmla="*/ 3743912 h 6857998"/>
              <a:gd name="connsiteX12" fmla="*/ 1855411 w 8833077"/>
              <a:gd name="connsiteY12" fmla="*/ 1691812 h 6857998"/>
              <a:gd name="connsiteX13" fmla="*/ 3914427 w 8833077"/>
              <a:gd name="connsiteY13" fmla="*/ 164132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833077" h="6857998">
                <a:moveTo>
                  <a:pt x="4209931" y="0"/>
                </a:moveTo>
                <a:lnTo>
                  <a:pt x="7190666" y="0"/>
                </a:lnTo>
                <a:lnTo>
                  <a:pt x="7267853" y="62041"/>
                </a:lnTo>
                <a:cubicBezTo>
                  <a:pt x="7316709" y="104295"/>
                  <a:pt x="7364812" y="148940"/>
                  <a:pt x="7412131" y="195977"/>
                </a:cubicBezTo>
                <a:cubicBezTo>
                  <a:pt x="8164555" y="925197"/>
                  <a:pt x="8720695" y="2266774"/>
                  <a:pt x="8818837" y="3673795"/>
                </a:cubicBezTo>
                <a:cubicBezTo>
                  <a:pt x="8912306" y="5052768"/>
                  <a:pt x="8543104" y="6141923"/>
                  <a:pt x="7786007" y="6707536"/>
                </a:cubicBezTo>
                <a:cubicBezTo>
                  <a:pt x="7738688" y="6743764"/>
                  <a:pt x="7689855" y="6777946"/>
                  <a:pt x="7639540" y="6810131"/>
                </a:cubicBezTo>
                <a:lnTo>
                  <a:pt x="7557471" y="6857998"/>
                </a:lnTo>
                <a:lnTo>
                  <a:pt x="3663670" y="6857998"/>
                </a:lnTo>
                <a:lnTo>
                  <a:pt x="3475488" y="6802560"/>
                </a:lnTo>
                <a:cubicBezTo>
                  <a:pt x="2484865" y="6482869"/>
                  <a:pt x="1590193" y="6029736"/>
                  <a:pt x="976804" y="5595008"/>
                </a:cubicBezTo>
                <a:cubicBezTo>
                  <a:pt x="149605" y="4992000"/>
                  <a:pt x="-172863" y="4417038"/>
                  <a:pt x="88850" y="3743912"/>
                </a:cubicBezTo>
                <a:cubicBezTo>
                  <a:pt x="336542" y="3094158"/>
                  <a:pt x="1037558" y="2411683"/>
                  <a:pt x="1855411" y="1691812"/>
                </a:cubicBezTo>
                <a:cubicBezTo>
                  <a:pt x="2479315" y="1158921"/>
                  <a:pt x="3171569" y="602365"/>
                  <a:pt x="3914427" y="164132"/>
                </a:cubicBezTo>
                <a:close/>
              </a:path>
            </a:pathLst>
          </a:custGeom>
          <a:solidFill>
            <a:schemeClr val="bg1"/>
          </a:solidFill>
          <a:ln w="3175" cap="flat">
            <a:noFill/>
            <a:prstDash val="solid"/>
            <a:miter lim="800000"/>
            <a:headEnd/>
            <a:tailEnd/>
          </a:ln>
        </p:spPr>
        <p:txBody>
          <a:bodyPr vert="horz" wrap="square" lIns="91440" tIns="45720" rIns="91440" bIns="45720" numCol="1" anchor="t" anchorCtr="0" compatLnSpc="1">
            <a:prstTxWarp prst="textNoShape">
              <a:avLst/>
            </a:prstTxWarp>
            <a:noAutofit/>
          </a:bodyPr>
          <a:lstStyle/>
          <a:p>
            <a:endParaRPr lang="fr-FR" dirty="0"/>
          </a:p>
        </p:txBody>
      </p:sp>
      <p:grpSp>
        <p:nvGrpSpPr>
          <p:cNvPr id="85" name="Groupe 84">
            <a:extLst>
              <a:ext uri="{FF2B5EF4-FFF2-40B4-BE49-F238E27FC236}">
                <a16:creationId xmlns="" xmlns:a16="http://schemas.microsoft.com/office/drawing/2014/main" id="{C11DEB4D-9E95-4953-B69C-61E61EB95766}"/>
              </a:ext>
            </a:extLst>
          </p:cNvPr>
          <p:cNvGrpSpPr/>
          <p:nvPr userDrawn="1"/>
        </p:nvGrpSpPr>
        <p:grpSpPr>
          <a:xfrm>
            <a:off x="2184377" y="0"/>
            <a:ext cx="8163984" cy="6858000"/>
            <a:chOff x="2184376" y="0"/>
            <a:chExt cx="8163984" cy="6858000"/>
          </a:xfrm>
        </p:grpSpPr>
        <p:grpSp>
          <p:nvGrpSpPr>
            <p:cNvPr id="86" name="Groupe 85">
              <a:extLst>
                <a:ext uri="{FF2B5EF4-FFF2-40B4-BE49-F238E27FC236}">
                  <a16:creationId xmlns="" xmlns:a16="http://schemas.microsoft.com/office/drawing/2014/main" id="{D55F6788-EDD1-4E78-9DD9-30E910C62164}"/>
                </a:ext>
              </a:extLst>
            </p:cNvPr>
            <p:cNvGrpSpPr/>
            <p:nvPr/>
          </p:nvGrpSpPr>
          <p:grpSpPr>
            <a:xfrm>
              <a:off x="2184376" y="1"/>
              <a:ext cx="3052259" cy="6857999"/>
              <a:chOff x="2184376" y="1"/>
              <a:chExt cx="3052259" cy="6857999"/>
            </a:xfrm>
          </p:grpSpPr>
          <p:sp>
            <p:nvSpPr>
              <p:cNvPr id="90" name="Forme libre : forme 89">
                <a:extLst>
                  <a:ext uri="{FF2B5EF4-FFF2-40B4-BE49-F238E27FC236}">
                    <a16:creationId xmlns="" xmlns:a16="http://schemas.microsoft.com/office/drawing/2014/main" id="{F134B607-E8B7-43AD-A5DE-E488C95D59A9}"/>
                  </a:ext>
                </a:extLst>
              </p:cNvPr>
              <p:cNvSpPr>
                <a:spLocks/>
              </p:cNvSpPr>
              <p:nvPr/>
            </p:nvSpPr>
            <p:spPr bwMode="auto">
              <a:xfrm>
                <a:off x="2400142" y="1"/>
                <a:ext cx="2836493" cy="6857999"/>
              </a:xfrm>
              <a:custGeom>
                <a:avLst/>
                <a:gdLst>
                  <a:gd name="connsiteX0" fmla="*/ 2836493 w 3695859"/>
                  <a:gd name="connsiteY0" fmla="*/ 0 h 6857999"/>
                  <a:gd name="connsiteX1" fmla="*/ 3695859 w 3695859"/>
                  <a:gd name="connsiteY1" fmla="*/ 0 h 6857999"/>
                  <a:gd name="connsiteX2" fmla="*/ 3695859 w 3695859"/>
                  <a:gd name="connsiteY2" fmla="*/ 6857999 h 6857999"/>
                  <a:gd name="connsiteX3" fmla="*/ 1167094 w 3695859"/>
                  <a:gd name="connsiteY3" fmla="*/ 6857999 h 6857999"/>
                  <a:gd name="connsiteX4" fmla="*/ 1079111 w 3695859"/>
                  <a:gd name="connsiteY4" fmla="*/ 6786356 h 6857999"/>
                  <a:gd name="connsiteX5" fmla="*/ 185816 w 3695859"/>
                  <a:gd name="connsiteY5" fmla="*/ 5318683 h 6857999"/>
                  <a:gd name="connsiteX6" fmla="*/ 449629 w 3695859"/>
                  <a:gd name="connsiteY6" fmla="*/ 1969286 h 6857999"/>
                  <a:gd name="connsiteX7" fmla="*/ 2678844 w 3695859"/>
                  <a:gd name="connsiteY7" fmla="*/ 39647 h 6857999"/>
                  <a:gd name="connsiteX0" fmla="*/ 2836493 w 3710372"/>
                  <a:gd name="connsiteY0" fmla="*/ 0 h 6857999"/>
                  <a:gd name="connsiteX1" fmla="*/ 3695859 w 3710372"/>
                  <a:gd name="connsiteY1" fmla="*/ 0 h 6857999"/>
                  <a:gd name="connsiteX2" fmla="*/ 3710372 w 3710372"/>
                  <a:gd name="connsiteY2" fmla="*/ 3236685 h 6857999"/>
                  <a:gd name="connsiteX3" fmla="*/ 3695859 w 3710372"/>
                  <a:gd name="connsiteY3" fmla="*/ 6857999 h 6857999"/>
                  <a:gd name="connsiteX4" fmla="*/ 1167094 w 3710372"/>
                  <a:gd name="connsiteY4" fmla="*/ 6857999 h 6857999"/>
                  <a:gd name="connsiteX5" fmla="*/ 1079111 w 3710372"/>
                  <a:gd name="connsiteY5" fmla="*/ 6786356 h 6857999"/>
                  <a:gd name="connsiteX6" fmla="*/ 185816 w 3710372"/>
                  <a:gd name="connsiteY6" fmla="*/ 5318683 h 6857999"/>
                  <a:gd name="connsiteX7" fmla="*/ 449629 w 3710372"/>
                  <a:gd name="connsiteY7" fmla="*/ 1969286 h 6857999"/>
                  <a:gd name="connsiteX8" fmla="*/ 2678844 w 3710372"/>
                  <a:gd name="connsiteY8" fmla="*/ 39647 h 6857999"/>
                  <a:gd name="connsiteX9" fmla="*/ 2836493 w 3710372"/>
                  <a:gd name="connsiteY9" fmla="*/ 0 h 6857999"/>
                  <a:gd name="connsiteX0" fmla="*/ 3710372 w 3801812"/>
                  <a:gd name="connsiteY0" fmla="*/ 3236685 h 6857999"/>
                  <a:gd name="connsiteX1" fmla="*/ 3695859 w 3801812"/>
                  <a:gd name="connsiteY1" fmla="*/ 6857999 h 6857999"/>
                  <a:gd name="connsiteX2" fmla="*/ 1167094 w 3801812"/>
                  <a:gd name="connsiteY2" fmla="*/ 6857999 h 6857999"/>
                  <a:gd name="connsiteX3" fmla="*/ 1079111 w 3801812"/>
                  <a:gd name="connsiteY3" fmla="*/ 6786356 h 6857999"/>
                  <a:gd name="connsiteX4" fmla="*/ 185816 w 3801812"/>
                  <a:gd name="connsiteY4" fmla="*/ 5318683 h 6857999"/>
                  <a:gd name="connsiteX5" fmla="*/ 449629 w 3801812"/>
                  <a:gd name="connsiteY5" fmla="*/ 1969286 h 6857999"/>
                  <a:gd name="connsiteX6" fmla="*/ 2678844 w 3801812"/>
                  <a:gd name="connsiteY6" fmla="*/ 39647 h 6857999"/>
                  <a:gd name="connsiteX7" fmla="*/ 2836493 w 3801812"/>
                  <a:gd name="connsiteY7" fmla="*/ 0 h 6857999"/>
                  <a:gd name="connsiteX8" fmla="*/ 3695859 w 3801812"/>
                  <a:gd name="connsiteY8" fmla="*/ 0 h 6857999"/>
                  <a:gd name="connsiteX9" fmla="*/ 3801812 w 3801812"/>
                  <a:gd name="connsiteY9" fmla="*/ 3328125 h 6857999"/>
                  <a:gd name="connsiteX0" fmla="*/ 3695859 w 3801812"/>
                  <a:gd name="connsiteY0" fmla="*/ 6857999 h 6857999"/>
                  <a:gd name="connsiteX1" fmla="*/ 1167094 w 3801812"/>
                  <a:gd name="connsiteY1" fmla="*/ 6857999 h 6857999"/>
                  <a:gd name="connsiteX2" fmla="*/ 1079111 w 3801812"/>
                  <a:gd name="connsiteY2" fmla="*/ 6786356 h 6857999"/>
                  <a:gd name="connsiteX3" fmla="*/ 185816 w 3801812"/>
                  <a:gd name="connsiteY3" fmla="*/ 5318683 h 6857999"/>
                  <a:gd name="connsiteX4" fmla="*/ 449629 w 3801812"/>
                  <a:gd name="connsiteY4" fmla="*/ 1969286 h 6857999"/>
                  <a:gd name="connsiteX5" fmla="*/ 2678844 w 3801812"/>
                  <a:gd name="connsiteY5" fmla="*/ 39647 h 6857999"/>
                  <a:gd name="connsiteX6" fmla="*/ 2836493 w 3801812"/>
                  <a:gd name="connsiteY6" fmla="*/ 0 h 6857999"/>
                  <a:gd name="connsiteX7" fmla="*/ 3695859 w 3801812"/>
                  <a:gd name="connsiteY7" fmla="*/ 0 h 6857999"/>
                  <a:gd name="connsiteX8" fmla="*/ 3801812 w 3801812"/>
                  <a:gd name="connsiteY8" fmla="*/ 3328125 h 6857999"/>
                  <a:gd name="connsiteX0" fmla="*/ 3695859 w 3695859"/>
                  <a:gd name="connsiteY0" fmla="*/ 6857999 h 6857999"/>
                  <a:gd name="connsiteX1" fmla="*/ 1167094 w 3695859"/>
                  <a:gd name="connsiteY1" fmla="*/ 6857999 h 6857999"/>
                  <a:gd name="connsiteX2" fmla="*/ 1079111 w 3695859"/>
                  <a:gd name="connsiteY2" fmla="*/ 6786356 h 6857999"/>
                  <a:gd name="connsiteX3" fmla="*/ 185816 w 3695859"/>
                  <a:gd name="connsiteY3" fmla="*/ 5318683 h 6857999"/>
                  <a:gd name="connsiteX4" fmla="*/ 449629 w 3695859"/>
                  <a:gd name="connsiteY4" fmla="*/ 1969286 h 6857999"/>
                  <a:gd name="connsiteX5" fmla="*/ 2678844 w 3695859"/>
                  <a:gd name="connsiteY5" fmla="*/ 39647 h 6857999"/>
                  <a:gd name="connsiteX6" fmla="*/ 2836493 w 3695859"/>
                  <a:gd name="connsiteY6" fmla="*/ 0 h 6857999"/>
                  <a:gd name="connsiteX7" fmla="*/ 3695859 w 3695859"/>
                  <a:gd name="connsiteY7" fmla="*/ 0 h 6857999"/>
                  <a:gd name="connsiteX0" fmla="*/ 1167094 w 3695859"/>
                  <a:gd name="connsiteY0" fmla="*/ 6857999 h 6857999"/>
                  <a:gd name="connsiteX1" fmla="*/ 1079111 w 3695859"/>
                  <a:gd name="connsiteY1" fmla="*/ 6786356 h 6857999"/>
                  <a:gd name="connsiteX2" fmla="*/ 185816 w 3695859"/>
                  <a:gd name="connsiteY2" fmla="*/ 5318683 h 6857999"/>
                  <a:gd name="connsiteX3" fmla="*/ 449629 w 3695859"/>
                  <a:gd name="connsiteY3" fmla="*/ 1969286 h 6857999"/>
                  <a:gd name="connsiteX4" fmla="*/ 2678844 w 3695859"/>
                  <a:gd name="connsiteY4" fmla="*/ 39647 h 6857999"/>
                  <a:gd name="connsiteX5" fmla="*/ 2836493 w 3695859"/>
                  <a:gd name="connsiteY5" fmla="*/ 0 h 6857999"/>
                  <a:gd name="connsiteX6" fmla="*/ 3695859 w 3695859"/>
                  <a:gd name="connsiteY6" fmla="*/ 0 h 6857999"/>
                  <a:gd name="connsiteX0" fmla="*/ 1167094 w 2836493"/>
                  <a:gd name="connsiteY0" fmla="*/ 6857999 h 6857999"/>
                  <a:gd name="connsiteX1" fmla="*/ 1079111 w 2836493"/>
                  <a:gd name="connsiteY1" fmla="*/ 6786356 h 6857999"/>
                  <a:gd name="connsiteX2" fmla="*/ 185816 w 2836493"/>
                  <a:gd name="connsiteY2" fmla="*/ 5318683 h 6857999"/>
                  <a:gd name="connsiteX3" fmla="*/ 449629 w 2836493"/>
                  <a:gd name="connsiteY3" fmla="*/ 1969286 h 6857999"/>
                  <a:gd name="connsiteX4" fmla="*/ 2678844 w 2836493"/>
                  <a:gd name="connsiteY4" fmla="*/ 39647 h 6857999"/>
                  <a:gd name="connsiteX5" fmla="*/ 2836493 w 2836493"/>
                  <a:gd name="connsiteY5"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36493" h="6857999">
                    <a:moveTo>
                      <a:pt x="1167094" y="6857999"/>
                    </a:moveTo>
                    <a:lnTo>
                      <a:pt x="1079111" y="6786356"/>
                    </a:lnTo>
                    <a:cubicBezTo>
                      <a:pt x="663616" y="6421259"/>
                      <a:pt x="361416" y="5909608"/>
                      <a:pt x="185816" y="5318683"/>
                    </a:cubicBezTo>
                    <a:cubicBezTo>
                      <a:pt x="-130759" y="4276942"/>
                      <a:pt x="-42821" y="2980259"/>
                      <a:pt x="449629" y="1969286"/>
                    </a:cubicBezTo>
                    <a:cubicBezTo>
                      <a:pt x="950872" y="953918"/>
                      <a:pt x="1755500" y="290192"/>
                      <a:pt x="2678844" y="39647"/>
                    </a:cubicBezTo>
                    <a:lnTo>
                      <a:pt x="2836493" y="0"/>
                    </a:lnTo>
                  </a:path>
                </a:pathLst>
              </a:custGeom>
              <a:noFill/>
              <a:ln w="6350">
                <a:solidFill>
                  <a:schemeClr val="accent4"/>
                </a:solidFill>
                <a:round/>
                <a:headEnd/>
                <a:tailEnd/>
              </a:ln>
            </p:spPr>
            <p:txBody>
              <a:bodyPr vert="horz" wrap="square" lIns="91440" tIns="45720" rIns="91440" bIns="45720" numCol="1" anchor="t" anchorCtr="0" compatLnSpc="1">
                <a:prstTxWarp prst="textNoShape">
                  <a:avLst/>
                </a:prstTxWarp>
                <a:noAutofit/>
              </a:bodyPr>
              <a:lstStyle/>
              <a:p>
                <a:endParaRPr lang="fr-FR"/>
              </a:p>
            </p:txBody>
          </p:sp>
          <p:sp>
            <p:nvSpPr>
              <p:cNvPr id="91" name="Forme libre : forme 90">
                <a:extLst>
                  <a:ext uri="{FF2B5EF4-FFF2-40B4-BE49-F238E27FC236}">
                    <a16:creationId xmlns="" xmlns:a16="http://schemas.microsoft.com/office/drawing/2014/main" id="{1CD319C9-C379-4F1D-8BCF-5CDBCEBF7D41}"/>
                  </a:ext>
                </a:extLst>
              </p:cNvPr>
              <p:cNvSpPr>
                <a:spLocks/>
              </p:cNvSpPr>
              <p:nvPr/>
            </p:nvSpPr>
            <p:spPr bwMode="auto">
              <a:xfrm rot="16200000">
                <a:off x="191532" y="1992845"/>
                <a:ext cx="6857999" cy="2872312"/>
              </a:xfrm>
              <a:custGeom>
                <a:avLst/>
                <a:gdLst>
                  <a:gd name="connsiteX0" fmla="*/ 6857999 w 6857999"/>
                  <a:gd name="connsiteY0" fmla="*/ 2872312 h 3911625"/>
                  <a:gd name="connsiteX1" fmla="*/ 6857999 w 6857999"/>
                  <a:gd name="connsiteY1" fmla="*/ 3911625 h 3911625"/>
                  <a:gd name="connsiteX2" fmla="*/ 0 w 6857999"/>
                  <a:gd name="connsiteY2" fmla="*/ 3911625 h 3911625"/>
                  <a:gd name="connsiteX3" fmla="*/ 0 w 6857999"/>
                  <a:gd name="connsiteY3" fmla="*/ 1545459 h 3911625"/>
                  <a:gd name="connsiteX4" fmla="*/ 179900 w 6857999"/>
                  <a:gd name="connsiteY4" fmla="*/ 1267806 h 3911625"/>
                  <a:gd name="connsiteX5" fmla="*/ 3190946 w 6857999"/>
                  <a:gd name="connsiteY5" fmla="*/ 164667 h 3911625"/>
                  <a:gd name="connsiteX6" fmla="*/ 6856585 w 6857999"/>
                  <a:gd name="connsiteY6" fmla="*/ 2868724 h 3911625"/>
                  <a:gd name="connsiteX0" fmla="*/ 6857999 w 6857999"/>
                  <a:gd name="connsiteY0" fmla="*/ 2872312 h 3940653"/>
                  <a:gd name="connsiteX1" fmla="*/ 6857999 w 6857999"/>
                  <a:gd name="connsiteY1" fmla="*/ 3911625 h 3940653"/>
                  <a:gd name="connsiteX2" fmla="*/ 3911600 w 6857999"/>
                  <a:gd name="connsiteY2" fmla="*/ 3940653 h 3940653"/>
                  <a:gd name="connsiteX3" fmla="*/ 0 w 6857999"/>
                  <a:gd name="connsiteY3" fmla="*/ 3911625 h 3940653"/>
                  <a:gd name="connsiteX4" fmla="*/ 0 w 6857999"/>
                  <a:gd name="connsiteY4" fmla="*/ 1545459 h 3940653"/>
                  <a:gd name="connsiteX5" fmla="*/ 179900 w 6857999"/>
                  <a:gd name="connsiteY5" fmla="*/ 1267806 h 3940653"/>
                  <a:gd name="connsiteX6" fmla="*/ 3190946 w 6857999"/>
                  <a:gd name="connsiteY6" fmla="*/ 164667 h 3940653"/>
                  <a:gd name="connsiteX7" fmla="*/ 6856585 w 6857999"/>
                  <a:gd name="connsiteY7" fmla="*/ 2868724 h 3940653"/>
                  <a:gd name="connsiteX8" fmla="*/ 6857999 w 6857999"/>
                  <a:gd name="connsiteY8" fmla="*/ 2872312 h 3940653"/>
                  <a:gd name="connsiteX0" fmla="*/ 3911600 w 6857999"/>
                  <a:gd name="connsiteY0" fmla="*/ 3940653 h 4032093"/>
                  <a:gd name="connsiteX1" fmla="*/ 0 w 6857999"/>
                  <a:gd name="connsiteY1" fmla="*/ 3911625 h 4032093"/>
                  <a:gd name="connsiteX2" fmla="*/ 0 w 6857999"/>
                  <a:gd name="connsiteY2" fmla="*/ 1545459 h 4032093"/>
                  <a:gd name="connsiteX3" fmla="*/ 179900 w 6857999"/>
                  <a:gd name="connsiteY3" fmla="*/ 1267806 h 4032093"/>
                  <a:gd name="connsiteX4" fmla="*/ 3190946 w 6857999"/>
                  <a:gd name="connsiteY4" fmla="*/ 164667 h 4032093"/>
                  <a:gd name="connsiteX5" fmla="*/ 6856585 w 6857999"/>
                  <a:gd name="connsiteY5" fmla="*/ 2868724 h 4032093"/>
                  <a:gd name="connsiteX6" fmla="*/ 6857999 w 6857999"/>
                  <a:gd name="connsiteY6" fmla="*/ 2872312 h 4032093"/>
                  <a:gd name="connsiteX7" fmla="*/ 6857999 w 6857999"/>
                  <a:gd name="connsiteY7" fmla="*/ 3911625 h 4032093"/>
                  <a:gd name="connsiteX8" fmla="*/ 4003040 w 6857999"/>
                  <a:gd name="connsiteY8" fmla="*/ 4032093 h 4032093"/>
                  <a:gd name="connsiteX0" fmla="*/ 3911600 w 6857999"/>
                  <a:gd name="connsiteY0" fmla="*/ 3940653 h 3940653"/>
                  <a:gd name="connsiteX1" fmla="*/ 0 w 6857999"/>
                  <a:gd name="connsiteY1" fmla="*/ 3911625 h 3940653"/>
                  <a:gd name="connsiteX2" fmla="*/ 0 w 6857999"/>
                  <a:gd name="connsiteY2" fmla="*/ 1545459 h 3940653"/>
                  <a:gd name="connsiteX3" fmla="*/ 179900 w 6857999"/>
                  <a:gd name="connsiteY3" fmla="*/ 1267806 h 3940653"/>
                  <a:gd name="connsiteX4" fmla="*/ 3190946 w 6857999"/>
                  <a:gd name="connsiteY4" fmla="*/ 164667 h 3940653"/>
                  <a:gd name="connsiteX5" fmla="*/ 6856585 w 6857999"/>
                  <a:gd name="connsiteY5" fmla="*/ 2868724 h 3940653"/>
                  <a:gd name="connsiteX6" fmla="*/ 6857999 w 6857999"/>
                  <a:gd name="connsiteY6" fmla="*/ 2872312 h 3940653"/>
                  <a:gd name="connsiteX7" fmla="*/ 6857999 w 6857999"/>
                  <a:gd name="connsiteY7" fmla="*/ 3911625 h 3940653"/>
                  <a:gd name="connsiteX0" fmla="*/ 0 w 6857999"/>
                  <a:gd name="connsiteY0" fmla="*/ 3911625 h 3911625"/>
                  <a:gd name="connsiteX1" fmla="*/ 0 w 6857999"/>
                  <a:gd name="connsiteY1" fmla="*/ 1545459 h 3911625"/>
                  <a:gd name="connsiteX2" fmla="*/ 179900 w 6857999"/>
                  <a:gd name="connsiteY2" fmla="*/ 1267806 h 3911625"/>
                  <a:gd name="connsiteX3" fmla="*/ 3190946 w 6857999"/>
                  <a:gd name="connsiteY3" fmla="*/ 164667 h 3911625"/>
                  <a:gd name="connsiteX4" fmla="*/ 6856585 w 6857999"/>
                  <a:gd name="connsiteY4" fmla="*/ 2868724 h 3911625"/>
                  <a:gd name="connsiteX5" fmla="*/ 6857999 w 6857999"/>
                  <a:gd name="connsiteY5" fmla="*/ 2872312 h 3911625"/>
                  <a:gd name="connsiteX6" fmla="*/ 6857999 w 6857999"/>
                  <a:gd name="connsiteY6" fmla="*/ 3911625 h 3911625"/>
                  <a:gd name="connsiteX0" fmla="*/ 0 w 6857999"/>
                  <a:gd name="connsiteY0" fmla="*/ 1545459 h 3911625"/>
                  <a:gd name="connsiteX1" fmla="*/ 179900 w 6857999"/>
                  <a:gd name="connsiteY1" fmla="*/ 1267806 h 3911625"/>
                  <a:gd name="connsiteX2" fmla="*/ 3190946 w 6857999"/>
                  <a:gd name="connsiteY2" fmla="*/ 164667 h 3911625"/>
                  <a:gd name="connsiteX3" fmla="*/ 6856585 w 6857999"/>
                  <a:gd name="connsiteY3" fmla="*/ 2868724 h 3911625"/>
                  <a:gd name="connsiteX4" fmla="*/ 6857999 w 6857999"/>
                  <a:gd name="connsiteY4" fmla="*/ 2872312 h 3911625"/>
                  <a:gd name="connsiteX5" fmla="*/ 6857999 w 6857999"/>
                  <a:gd name="connsiteY5" fmla="*/ 3911625 h 3911625"/>
                  <a:gd name="connsiteX0" fmla="*/ 0 w 6857999"/>
                  <a:gd name="connsiteY0" fmla="*/ 1545459 h 2872312"/>
                  <a:gd name="connsiteX1" fmla="*/ 179900 w 6857999"/>
                  <a:gd name="connsiteY1" fmla="*/ 1267806 h 2872312"/>
                  <a:gd name="connsiteX2" fmla="*/ 3190946 w 6857999"/>
                  <a:gd name="connsiteY2" fmla="*/ 164667 h 2872312"/>
                  <a:gd name="connsiteX3" fmla="*/ 6856585 w 6857999"/>
                  <a:gd name="connsiteY3" fmla="*/ 2868724 h 2872312"/>
                  <a:gd name="connsiteX4" fmla="*/ 6857999 w 6857999"/>
                  <a:gd name="connsiteY4" fmla="*/ 2872312 h 2872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7999" h="2872312">
                    <a:moveTo>
                      <a:pt x="0" y="1545459"/>
                    </a:moveTo>
                    <a:lnTo>
                      <a:pt x="179900" y="1267806"/>
                    </a:lnTo>
                    <a:cubicBezTo>
                      <a:pt x="895883" y="271705"/>
                      <a:pt x="1979216" y="-301742"/>
                      <a:pt x="3190946" y="164667"/>
                    </a:cubicBezTo>
                    <a:cubicBezTo>
                      <a:pt x="4873904" y="815832"/>
                      <a:pt x="6309183" y="1590882"/>
                      <a:pt x="6856585" y="2868724"/>
                    </a:cubicBezTo>
                    <a:lnTo>
                      <a:pt x="6857999" y="2872312"/>
                    </a:lnTo>
                  </a:path>
                </a:pathLst>
              </a:custGeom>
              <a:noFill/>
              <a:ln>
                <a:solidFill>
                  <a:schemeClr val="accent4"/>
                </a:solidFill>
              </a:ln>
            </p:spPr>
            <p:txBody>
              <a:bodyPr vert="horz" wrap="square" lIns="91440" tIns="45720" rIns="91440" bIns="45720" numCol="1" anchor="t" anchorCtr="0" compatLnSpc="1">
                <a:prstTxWarp prst="textNoShape">
                  <a:avLst/>
                </a:prstTxWarp>
                <a:noAutofit/>
              </a:bodyPr>
              <a:lstStyle/>
              <a:p>
                <a:endParaRPr lang="fr-FR"/>
              </a:p>
            </p:txBody>
          </p:sp>
        </p:grpSp>
        <p:grpSp>
          <p:nvGrpSpPr>
            <p:cNvPr id="87" name="Groupe 86">
              <a:extLst>
                <a:ext uri="{FF2B5EF4-FFF2-40B4-BE49-F238E27FC236}">
                  <a16:creationId xmlns="" xmlns:a16="http://schemas.microsoft.com/office/drawing/2014/main" id="{CA15EE9F-FB00-4082-8373-5D7538C9EC60}"/>
                </a:ext>
              </a:extLst>
            </p:cNvPr>
            <p:cNvGrpSpPr/>
            <p:nvPr/>
          </p:nvGrpSpPr>
          <p:grpSpPr>
            <a:xfrm>
              <a:off x="6888253" y="0"/>
              <a:ext cx="3460107" cy="6858000"/>
              <a:chOff x="6888253" y="0"/>
              <a:chExt cx="3460107" cy="6858000"/>
            </a:xfrm>
          </p:grpSpPr>
          <p:sp>
            <p:nvSpPr>
              <p:cNvPr id="88" name="Forme libre : forme 87">
                <a:extLst>
                  <a:ext uri="{FF2B5EF4-FFF2-40B4-BE49-F238E27FC236}">
                    <a16:creationId xmlns="" xmlns:a16="http://schemas.microsoft.com/office/drawing/2014/main" id="{6DDC5B27-F981-4B14-9C93-3521F08CC649}"/>
                  </a:ext>
                </a:extLst>
              </p:cNvPr>
              <p:cNvSpPr>
                <a:spLocks/>
              </p:cNvSpPr>
              <p:nvPr/>
            </p:nvSpPr>
            <p:spPr bwMode="auto">
              <a:xfrm>
                <a:off x="6888253" y="1"/>
                <a:ext cx="3460107" cy="6857999"/>
              </a:xfrm>
              <a:custGeom>
                <a:avLst/>
                <a:gdLst>
                  <a:gd name="connsiteX0" fmla="*/ 0 w 4252359"/>
                  <a:gd name="connsiteY0" fmla="*/ 0 h 6857999"/>
                  <a:gd name="connsiteX1" fmla="*/ 792252 w 4252359"/>
                  <a:gd name="connsiteY1" fmla="*/ 0 h 6857999"/>
                  <a:gd name="connsiteX2" fmla="*/ 805283 w 4252359"/>
                  <a:gd name="connsiteY2" fmla="*/ 2388 h 6857999"/>
                  <a:gd name="connsiteX3" fmla="*/ 1920097 w 4252359"/>
                  <a:gd name="connsiteY3" fmla="*/ 364916 h 6857999"/>
                  <a:gd name="connsiteX4" fmla="*/ 3977834 w 4252359"/>
                  <a:gd name="connsiteY4" fmla="*/ 2149503 h 6857999"/>
                  <a:gd name="connsiteX5" fmla="*/ 3916278 w 4252359"/>
                  <a:gd name="connsiteY5" fmla="*/ 4342875 h 6857999"/>
                  <a:gd name="connsiteX6" fmla="*/ 1691460 w 4252359"/>
                  <a:gd name="connsiteY6" fmla="*/ 6501082 h 6857999"/>
                  <a:gd name="connsiteX7" fmla="*/ 1319959 w 4252359"/>
                  <a:gd name="connsiteY7" fmla="*/ 6715639 h 6857999"/>
                  <a:gd name="connsiteX8" fmla="*/ 1035940 w 4252359"/>
                  <a:gd name="connsiteY8" fmla="*/ 6857999 h 6857999"/>
                  <a:gd name="connsiteX9" fmla="*/ 0 w 4252359"/>
                  <a:gd name="connsiteY9" fmla="*/ 6857999 h 6857999"/>
                  <a:gd name="connsiteX0" fmla="*/ 14515 w 4266874"/>
                  <a:gd name="connsiteY0" fmla="*/ 0 h 6857999"/>
                  <a:gd name="connsiteX1" fmla="*/ 806767 w 4266874"/>
                  <a:gd name="connsiteY1" fmla="*/ 0 h 6857999"/>
                  <a:gd name="connsiteX2" fmla="*/ 819798 w 4266874"/>
                  <a:gd name="connsiteY2" fmla="*/ 2388 h 6857999"/>
                  <a:gd name="connsiteX3" fmla="*/ 1934612 w 4266874"/>
                  <a:gd name="connsiteY3" fmla="*/ 364916 h 6857999"/>
                  <a:gd name="connsiteX4" fmla="*/ 3992349 w 4266874"/>
                  <a:gd name="connsiteY4" fmla="*/ 2149503 h 6857999"/>
                  <a:gd name="connsiteX5" fmla="*/ 3930793 w 4266874"/>
                  <a:gd name="connsiteY5" fmla="*/ 4342875 h 6857999"/>
                  <a:gd name="connsiteX6" fmla="*/ 1705975 w 4266874"/>
                  <a:gd name="connsiteY6" fmla="*/ 6501082 h 6857999"/>
                  <a:gd name="connsiteX7" fmla="*/ 1334474 w 4266874"/>
                  <a:gd name="connsiteY7" fmla="*/ 6715639 h 6857999"/>
                  <a:gd name="connsiteX8" fmla="*/ 1050455 w 4266874"/>
                  <a:gd name="connsiteY8" fmla="*/ 6857999 h 6857999"/>
                  <a:gd name="connsiteX9" fmla="*/ 14515 w 4266874"/>
                  <a:gd name="connsiteY9" fmla="*/ 6857999 h 6857999"/>
                  <a:gd name="connsiteX10" fmla="*/ 0 w 4266874"/>
                  <a:gd name="connsiteY10" fmla="*/ 3062513 h 6857999"/>
                  <a:gd name="connsiteX11" fmla="*/ 14515 w 4266874"/>
                  <a:gd name="connsiteY11" fmla="*/ 0 h 6857999"/>
                  <a:gd name="connsiteX0" fmla="*/ 0 w 4266874"/>
                  <a:gd name="connsiteY0" fmla="*/ 3062513 h 6857999"/>
                  <a:gd name="connsiteX1" fmla="*/ 14515 w 4266874"/>
                  <a:gd name="connsiteY1" fmla="*/ 0 h 6857999"/>
                  <a:gd name="connsiteX2" fmla="*/ 806767 w 4266874"/>
                  <a:gd name="connsiteY2" fmla="*/ 0 h 6857999"/>
                  <a:gd name="connsiteX3" fmla="*/ 819798 w 4266874"/>
                  <a:gd name="connsiteY3" fmla="*/ 2388 h 6857999"/>
                  <a:gd name="connsiteX4" fmla="*/ 1934612 w 4266874"/>
                  <a:gd name="connsiteY4" fmla="*/ 364916 h 6857999"/>
                  <a:gd name="connsiteX5" fmla="*/ 3992349 w 4266874"/>
                  <a:gd name="connsiteY5" fmla="*/ 2149503 h 6857999"/>
                  <a:gd name="connsiteX6" fmla="*/ 3930793 w 4266874"/>
                  <a:gd name="connsiteY6" fmla="*/ 4342875 h 6857999"/>
                  <a:gd name="connsiteX7" fmla="*/ 1705975 w 4266874"/>
                  <a:gd name="connsiteY7" fmla="*/ 6501082 h 6857999"/>
                  <a:gd name="connsiteX8" fmla="*/ 1334474 w 4266874"/>
                  <a:gd name="connsiteY8" fmla="*/ 6715639 h 6857999"/>
                  <a:gd name="connsiteX9" fmla="*/ 1050455 w 4266874"/>
                  <a:gd name="connsiteY9" fmla="*/ 6857999 h 6857999"/>
                  <a:gd name="connsiteX10" fmla="*/ 14515 w 4266874"/>
                  <a:gd name="connsiteY10" fmla="*/ 6857999 h 6857999"/>
                  <a:gd name="connsiteX11" fmla="*/ 91440 w 4266874"/>
                  <a:gd name="connsiteY11" fmla="*/ 3153953 h 6857999"/>
                  <a:gd name="connsiteX0" fmla="*/ 2226 w 4254585"/>
                  <a:gd name="connsiteY0" fmla="*/ 0 h 6857999"/>
                  <a:gd name="connsiteX1" fmla="*/ 794478 w 4254585"/>
                  <a:gd name="connsiteY1" fmla="*/ 0 h 6857999"/>
                  <a:gd name="connsiteX2" fmla="*/ 807509 w 4254585"/>
                  <a:gd name="connsiteY2" fmla="*/ 2388 h 6857999"/>
                  <a:gd name="connsiteX3" fmla="*/ 1922323 w 4254585"/>
                  <a:gd name="connsiteY3" fmla="*/ 364916 h 6857999"/>
                  <a:gd name="connsiteX4" fmla="*/ 3980060 w 4254585"/>
                  <a:gd name="connsiteY4" fmla="*/ 2149503 h 6857999"/>
                  <a:gd name="connsiteX5" fmla="*/ 3918504 w 4254585"/>
                  <a:gd name="connsiteY5" fmla="*/ 4342875 h 6857999"/>
                  <a:gd name="connsiteX6" fmla="*/ 1693686 w 4254585"/>
                  <a:gd name="connsiteY6" fmla="*/ 6501082 h 6857999"/>
                  <a:gd name="connsiteX7" fmla="*/ 1322185 w 4254585"/>
                  <a:gd name="connsiteY7" fmla="*/ 6715639 h 6857999"/>
                  <a:gd name="connsiteX8" fmla="*/ 1038166 w 4254585"/>
                  <a:gd name="connsiteY8" fmla="*/ 6857999 h 6857999"/>
                  <a:gd name="connsiteX9" fmla="*/ 2226 w 4254585"/>
                  <a:gd name="connsiteY9" fmla="*/ 6857999 h 6857999"/>
                  <a:gd name="connsiteX10" fmla="*/ 79151 w 4254585"/>
                  <a:gd name="connsiteY10" fmla="*/ 3153953 h 6857999"/>
                  <a:gd name="connsiteX0" fmla="*/ 0 w 4252359"/>
                  <a:gd name="connsiteY0" fmla="*/ 0 h 6857999"/>
                  <a:gd name="connsiteX1" fmla="*/ 792252 w 4252359"/>
                  <a:gd name="connsiteY1" fmla="*/ 0 h 6857999"/>
                  <a:gd name="connsiteX2" fmla="*/ 805283 w 4252359"/>
                  <a:gd name="connsiteY2" fmla="*/ 2388 h 6857999"/>
                  <a:gd name="connsiteX3" fmla="*/ 1920097 w 4252359"/>
                  <a:gd name="connsiteY3" fmla="*/ 364916 h 6857999"/>
                  <a:gd name="connsiteX4" fmla="*/ 3977834 w 4252359"/>
                  <a:gd name="connsiteY4" fmla="*/ 2149503 h 6857999"/>
                  <a:gd name="connsiteX5" fmla="*/ 3916278 w 4252359"/>
                  <a:gd name="connsiteY5" fmla="*/ 4342875 h 6857999"/>
                  <a:gd name="connsiteX6" fmla="*/ 1691460 w 4252359"/>
                  <a:gd name="connsiteY6" fmla="*/ 6501082 h 6857999"/>
                  <a:gd name="connsiteX7" fmla="*/ 1319959 w 4252359"/>
                  <a:gd name="connsiteY7" fmla="*/ 6715639 h 6857999"/>
                  <a:gd name="connsiteX8" fmla="*/ 1035940 w 4252359"/>
                  <a:gd name="connsiteY8" fmla="*/ 6857999 h 6857999"/>
                  <a:gd name="connsiteX9" fmla="*/ 0 w 4252359"/>
                  <a:gd name="connsiteY9" fmla="*/ 6857999 h 6857999"/>
                  <a:gd name="connsiteX0" fmla="*/ 792252 w 4252359"/>
                  <a:gd name="connsiteY0" fmla="*/ 0 h 6857999"/>
                  <a:gd name="connsiteX1" fmla="*/ 805283 w 4252359"/>
                  <a:gd name="connsiteY1" fmla="*/ 2388 h 6857999"/>
                  <a:gd name="connsiteX2" fmla="*/ 1920097 w 4252359"/>
                  <a:gd name="connsiteY2" fmla="*/ 364916 h 6857999"/>
                  <a:gd name="connsiteX3" fmla="*/ 3977834 w 4252359"/>
                  <a:gd name="connsiteY3" fmla="*/ 2149503 h 6857999"/>
                  <a:gd name="connsiteX4" fmla="*/ 3916278 w 4252359"/>
                  <a:gd name="connsiteY4" fmla="*/ 4342875 h 6857999"/>
                  <a:gd name="connsiteX5" fmla="*/ 1691460 w 4252359"/>
                  <a:gd name="connsiteY5" fmla="*/ 6501082 h 6857999"/>
                  <a:gd name="connsiteX6" fmla="*/ 1319959 w 4252359"/>
                  <a:gd name="connsiteY6" fmla="*/ 6715639 h 6857999"/>
                  <a:gd name="connsiteX7" fmla="*/ 1035940 w 4252359"/>
                  <a:gd name="connsiteY7" fmla="*/ 6857999 h 6857999"/>
                  <a:gd name="connsiteX8" fmla="*/ 0 w 4252359"/>
                  <a:gd name="connsiteY8" fmla="*/ 6857999 h 6857999"/>
                  <a:gd name="connsiteX0" fmla="*/ 0 w 3460107"/>
                  <a:gd name="connsiteY0" fmla="*/ 0 h 6857999"/>
                  <a:gd name="connsiteX1" fmla="*/ 13031 w 3460107"/>
                  <a:gd name="connsiteY1" fmla="*/ 2388 h 6857999"/>
                  <a:gd name="connsiteX2" fmla="*/ 1127845 w 3460107"/>
                  <a:gd name="connsiteY2" fmla="*/ 364916 h 6857999"/>
                  <a:gd name="connsiteX3" fmla="*/ 3185582 w 3460107"/>
                  <a:gd name="connsiteY3" fmla="*/ 2149503 h 6857999"/>
                  <a:gd name="connsiteX4" fmla="*/ 3124026 w 3460107"/>
                  <a:gd name="connsiteY4" fmla="*/ 4342875 h 6857999"/>
                  <a:gd name="connsiteX5" fmla="*/ 899208 w 3460107"/>
                  <a:gd name="connsiteY5" fmla="*/ 6501082 h 6857999"/>
                  <a:gd name="connsiteX6" fmla="*/ 527707 w 3460107"/>
                  <a:gd name="connsiteY6" fmla="*/ 6715639 h 6857999"/>
                  <a:gd name="connsiteX7" fmla="*/ 243688 w 3460107"/>
                  <a:gd name="connsiteY7"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60107" h="6857999">
                    <a:moveTo>
                      <a:pt x="0" y="0"/>
                    </a:moveTo>
                    <a:lnTo>
                      <a:pt x="13031" y="2388"/>
                    </a:lnTo>
                    <a:cubicBezTo>
                      <a:pt x="387109" y="78726"/>
                      <a:pt x="761805" y="201732"/>
                      <a:pt x="1127845" y="364916"/>
                    </a:cubicBezTo>
                    <a:cubicBezTo>
                      <a:pt x="2099554" y="826447"/>
                      <a:pt x="2820642" y="1472591"/>
                      <a:pt x="3185582" y="2149503"/>
                    </a:cubicBezTo>
                    <a:cubicBezTo>
                      <a:pt x="3554920" y="2839602"/>
                      <a:pt x="3568110" y="3556074"/>
                      <a:pt x="3124026" y="4342875"/>
                    </a:cubicBezTo>
                    <a:cubicBezTo>
                      <a:pt x="2684338" y="5107698"/>
                      <a:pt x="1875314" y="5894498"/>
                      <a:pt x="899208" y="6501082"/>
                    </a:cubicBezTo>
                    <a:cubicBezTo>
                      <a:pt x="777745" y="6575806"/>
                      <a:pt x="653739" y="6647577"/>
                      <a:pt x="527707" y="6715639"/>
                    </a:cubicBezTo>
                    <a:lnTo>
                      <a:pt x="243688" y="6857999"/>
                    </a:lnTo>
                  </a:path>
                </a:pathLst>
              </a:custGeom>
              <a:noFill/>
              <a:ln w="6350">
                <a:solidFill>
                  <a:schemeClr val="accent4"/>
                </a:solidFill>
                <a:round/>
                <a:headEnd/>
                <a:tailEnd/>
              </a:ln>
            </p:spPr>
            <p:txBody>
              <a:bodyPr vert="horz" wrap="square" lIns="91440" tIns="45720" rIns="91440" bIns="45720" numCol="1" anchor="t" anchorCtr="0" compatLnSpc="1">
                <a:prstTxWarp prst="textNoShape">
                  <a:avLst/>
                </a:prstTxWarp>
                <a:noAutofit/>
              </a:bodyPr>
              <a:lstStyle/>
              <a:p>
                <a:endParaRPr lang="fr-FR"/>
              </a:p>
            </p:txBody>
          </p:sp>
          <p:sp>
            <p:nvSpPr>
              <p:cNvPr id="89" name="Forme libre : forme 88">
                <a:extLst>
                  <a:ext uri="{FF2B5EF4-FFF2-40B4-BE49-F238E27FC236}">
                    <a16:creationId xmlns="" xmlns:a16="http://schemas.microsoft.com/office/drawing/2014/main" id="{AA7C8BF4-D003-4F6B-823F-AA48F047C634}"/>
                  </a:ext>
                </a:extLst>
              </p:cNvPr>
              <p:cNvSpPr>
                <a:spLocks/>
              </p:cNvSpPr>
              <p:nvPr/>
            </p:nvSpPr>
            <p:spPr bwMode="auto">
              <a:xfrm rot="16200000">
                <a:off x="5597671" y="2133925"/>
                <a:ext cx="6857999" cy="2590149"/>
              </a:xfrm>
              <a:custGeom>
                <a:avLst/>
                <a:gdLst>
                  <a:gd name="connsiteX0" fmla="*/ 6857999 w 6857999"/>
                  <a:gd name="connsiteY0" fmla="*/ 0 h 4225744"/>
                  <a:gd name="connsiteX1" fmla="*/ 6857999 w 6857999"/>
                  <a:gd name="connsiteY1" fmla="*/ 1635595 h 4225744"/>
                  <a:gd name="connsiteX2" fmla="*/ 6856585 w 6857999"/>
                  <a:gd name="connsiteY2" fmla="*/ 1640360 h 4225744"/>
                  <a:gd name="connsiteX3" fmla="*/ 3190946 w 6857999"/>
                  <a:gd name="connsiteY3" fmla="*/ 4061078 h 4225744"/>
                  <a:gd name="connsiteX4" fmla="*/ 179899 w 6857999"/>
                  <a:gd name="connsiteY4" fmla="*/ 2323657 h 4225744"/>
                  <a:gd name="connsiteX5" fmla="*/ 0 w 6857999"/>
                  <a:gd name="connsiteY5" fmla="*/ 2120166 h 4225744"/>
                  <a:gd name="connsiteX6" fmla="*/ 0 w 6857999"/>
                  <a:gd name="connsiteY6" fmla="*/ 0 h 4225744"/>
                  <a:gd name="connsiteX0" fmla="*/ 6857999 w 6857999"/>
                  <a:gd name="connsiteY0" fmla="*/ 1 h 4225745"/>
                  <a:gd name="connsiteX1" fmla="*/ 6857999 w 6857999"/>
                  <a:gd name="connsiteY1" fmla="*/ 1635596 h 4225745"/>
                  <a:gd name="connsiteX2" fmla="*/ 6856585 w 6857999"/>
                  <a:gd name="connsiteY2" fmla="*/ 1640361 h 4225745"/>
                  <a:gd name="connsiteX3" fmla="*/ 3190946 w 6857999"/>
                  <a:gd name="connsiteY3" fmla="*/ 4061079 h 4225745"/>
                  <a:gd name="connsiteX4" fmla="*/ 179899 w 6857999"/>
                  <a:gd name="connsiteY4" fmla="*/ 2323658 h 4225745"/>
                  <a:gd name="connsiteX5" fmla="*/ 0 w 6857999"/>
                  <a:gd name="connsiteY5" fmla="*/ 2120167 h 4225745"/>
                  <a:gd name="connsiteX6" fmla="*/ 0 w 6857999"/>
                  <a:gd name="connsiteY6" fmla="*/ 1 h 4225745"/>
                  <a:gd name="connsiteX7" fmla="*/ 4201886 w 6857999"/>
                  <a:gd name="connsiteY7" fmla="*/ 0 h 4225745"/>
                  <a:gd name="connsiteX8" fmla="*/ 6857999 w 6857999"/>
                  <a:gd name="connsiteY8" fmla="*/ 1 h 4225745"/>
                  <a:gd name="connsiteX0" fmla="*/ 4201886 w 6857999"/>
                  <a:gd name="connsiteY0" fmla="*/ 0 h 4225745"/>
                  <a:gd name="connsiteX1" fmla="*/ 6857999 w 6857999"/>
                  <a:gd name="connsiteY1" fmla="*/ 1 h 4225745"/>
                  <a:gd name="connsiteX2" fmla="*/ 6857999 w 6857999"/>
                  <a:gd name="connsiteY2" fmla="*/ 1635596 h 4225745"/>
                  <a:gd name="connsiteX3" fmla="*/ 6856585 w 6857999"/>
                  <a:gd name="connsiteY3" fmla="*/ 1640361 h 4225745"/>
                  <a:gd name="connsiteX4" fmla="*/ 3190946 w 6857999"/>
                  <a:gd name="connsiteY4" fmla="*/ 4061079 h 4225745"/>
                  <a:gd name="connsiteX5" fmla="*/ 179899 w 6857999"/>
                  <a:gd name="connsiteY5" fmla="*/ 2323658 h 4225745"/>
                  <a:gd name="connsiteX6" fmla="*/ 0 w 6857999"/>
                  <a:gd name="connsiteY6" fmla="*/ 2120167 h 4225745"/>
                  <a:gd name="connsiteX7" fmla="*/ 0 w 6857999"/>
                  <a:gd name="connsiteY7" fmla="*/ 1 h 4225745"/>
                  <a:gd name="connsiteX8" fmla="*/ 4293326 w 6857999"/>
                  <a:gd name="connsiteY8" fmla="*/ 91440 h 4225745"/>
                  <a:gd name="connsiteX0" fmla="*/ 4201886 w 6857999"/>
                  <a:gd name="connsiteY0" fmla="*/ 0 h 4225745"/>
                  <a:gd name="connsiteX1" fmla="*/ 6857999 w 6857999"/>
                  <a:gd name="connsiteY1" fmla="*/ 1 h 4225745"/>
                  <a:gd name="connsiteX2" fmla="*/ 6857999 w 6857999"/>
                  <a:gd name="connsiteY2" fmla="*/ 1635596 h 4225745"/>
                  <a:gd name="connsiteX3" fmla="*/ 6856585 w 6857999"/>
                  <a:gd name="connsiteY3" fmla="*/ 1640361 h 4225745"/>
                  <a:gd name="connsiteX4" fmla="*/ 3190946 w 6857999"/>
                  <a:gd name="connsiteY4" fmla="*/ 4061079 h 4225745"/>
                  <a:gd name="connsiteX5" fmla="*/ 179899 w 6857999"/>
                  <a:gd name="connsiteY5" fmla="*/ 2323658 h 4225745"/>
                  <a:gd name="connsiteX6" fmla="*/ 0 w 6857999"/>
                  <a:gd name="connsiteY6" fmla="*/ 2120167 h 4225745"/>
                  <a:gd name="connsiteX7" fmla="*/ 0 w 6857999"/>
                  <a:gd name="connsiteY7" fmla="*/ 1 h 4225745"/>
                  <a:gd name="connsiteX0" fmla="*/ 6857999 w 6857999"/>
                  <a:gd name="connsiteY0" fmla="*/ 0 h 4225744"/>
                  <a:gd name="connsiteX1" fmla="*/ 6857999 w 6857999"/>
                  <a:gd name="connsiteY1" fmla="*/ 1635595 h 4225744"/>
                  <a:gd name="connsiteX2" fmla="*/ 6856585 w 6857999"/>
                  <a:gd name="connsiteY2" fmla="*/ 1640360 h 4225744"/>
                  <a:gd name="connsiteX3" fmla="*/ 3190946 w 6857999"/>
                  <a:gd name="connsiteY3" fmla="*/ 4061078 h 4225744"/>
                  <a:gd name="connsiteX4" fmla="*/ 179899 w 6857999"/>
                  <a:gd name="connsiteY4" fmla="*/ 2323657 h 4225744"/>
                  <a:gd name="connsiteX5" fmla="*/ 0 w 6857999"/>
                  <a:gd name="connsiteY5" fmla="*/ 2120166 h 4225744"/>
                  <a:gd name="connsiteX6" fmla="*/ 0 w 6857999"/>
                  <a:gd name="connsiteY6" fmla="*/ 0 h 4225744"/>
                  <a:gd name="connsiteX0" fmla="*/ 6857999 w 6857999"/>
                  <a:gd name="connsiteY0" fmla="*/ 1635595 h 4225744"/>
                  <a:gd name="connsiteX1" fmla="*/ 6856585 w 6857999"/>
                  <a:gd name="connsiteY1" fmla="*/ 1640360 h 4225744"/>
                  <a:gd name="connsiteX2" fmla="*/ 3190946 w 6857999"/>
                  <a:gd name="connsiteY2" fmla="*/ 4061078 h 4225744"/>
                  <a:gd name="connsiteX3" fmla="*/ 179899 w 6857999"/>
                  <a:gd name="connsiteY3" fmla="*/ 2323657 h 4225744"/>
                  <a:gd name="connsiteX4" fmla="*/ 0 w 6857999"/>
                  <a:gd name="connsiteY4" fmla="*/ 2120166 h 4225744"/>
                  <a:gd name="connsiteX5" fmla="*/ 0 w 6857999"/>
                  <a:gd name="connsiteY5" fmla="*/ 0 h 4225744"/>
                  <a:gd name="connsiteX0" fmla="*/ 6857999 w 6857999"/>
                  <a:gd name="connsiteY0" fmla="*/ 0 h 2590149"/>
                  <a:gd name="connsiteX1" fmla="*/ 6856585 w 6857999"/>
                  <a:gd name="connsiteY1" fmla="*/ 4765 h 2590149"/>
                  <a:gd name="connsiteX2" fmla="*/ 3190946 w 6857999"/>
                  <a:gd name="connsiteY2" fmla="*/ 2425483 h 2590149"/>
                  <a:gd name="connsiteX3" fmla="*/ 179899 w 6857999"/>
                  <a:gd name="connsiteY3" fmla="*/ 688062 h 2590149"/>
                  <a:gd name="connsiteX4" fmla="*/ 0 w 6857999"/>
                  <a:gd name="connsiteY4" fmla="*/ 484571 h 2590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7999" h="2590149">
                    <a:moveTo>
                      <a:pt x="6857999" y="0"/>
                    </a:moveTo>
                    <a:lnTo>
                      <a:pt x="6856585" y="4765"/>
                    </a:lnTo>
                    <a:cubicBezTo>
                      <a:pt x="6309183" y="1715169"/>
                      <a:pt x="4873904" y="3073273"/>
                      <a:pt x="3190946" y="2425483"/>
                    </a:cubicBezTo>
                    <a:cubicBezTo>
                      <a:pt x="1979216" y="1959073"/>
                      <a:pt x="895883" y="1427074"/>
                      <a:pt x="179899" y="688062"/>
                    </a:cubicBezTo>
                    <a:lnTo>
                      <a:pt x="0" y="484571"/>
                    </a:lnTo>
                  </a:path>
                </a:pathLst>
              </a:custGeom>
              <a:noFill/>
              <a:ln>
                <a:solidFill>
                  <a:schemeClr val="accent4"/>
                </a:solidFill>
              </a:ln>
            </p:spPr>
            <p:txBody>
              <a:bodyPr vert="horz" wrap="square" lIns="91440" tIns="45720" rIns="91440" bIns="45720" numCol="1" anchor="t" anchorCtr="0" compatLnSpc="1">
                <a:prstTxWarp prst="textNoShape">
                  <a:avLst/>
                </a:prstTxWarp>
                <a:noAutofit/>
              </a:bodyPr>
              <a:lstStyle/>
              <a:p>
                <a:endParaRPr lang="fr-FR"/>
              </a:p>
            </p:txBody>
          </p:sp>
        </p:grpSp>
      </p:grpSp>
      <p:sp>
        <p:nvSpPr>
          <p:cNvPr id="2" name="Titre 1">
            <a:extLst>
              <a:ext uri="{FF2B5EF4-FFF2-40B4-BE49-F238E27FC236}">
                <a16:creationId xmlns="" xmlns:a16="http://schemas.microsoft.com/office/drawing/2014/main" id="{13BE61DD-4183-4577-B636-9AFA3DA8274F}"/>
              </a:ext>
            </a:extLst>
          </p:cNvPr>
          <p:cNvSpPr>
            <a:spLocks noGrp="1"/>
          </p:cNvSpPr>
          <p:nvPr>
            <p:ph type="ctrTitle" hasCustomPrompt="1"/>
          </p:nvPr>
        </p:nvSpPr>
        <p:spPr>
          <a:xfrm>
            <a:off x="1524000" y="3014780"/>
            <a:ext cx="9144000" cy="646331"/>
          </a:xfrm>
        </p:spPr>
        <p:txBody>
          <a:bodyPr anchor="b"/>
          <a:lstStyle>
            <a:lvl1pPr algn="ctr">
              <a:defRPr lang="fr-FR" sz="4000" b="1" kern="1200" dirty="0">
                <a:solidFill>
                  <a:schemeClr val="accent3"/>
                </a:solidFill>
                <a:latin typeface="+mn-lt"/>
                <a:ea typeface="+mn-ea"/>
                <a:cs typeface="+mn-cs"/>
              </a:defRPr>
            </a:lvl1pPr>
          </a:lstStyle>
          <a:p>
            <a:r>
              <a:rPr lang="fr-FR" dirty="0"/>
              <a:t>Titre de la présentation</a:t>
            </a:r>
          </a:p>
        </p:txBody>
      </p:sp>
      <p:sp>
        <p:nvSpPr>
          <p:cNvPr id="3" name="Sous-titre 2">
            <a:extLst>
              <a:ext uri="{FF2B5EF4-FFF2-40B4-BE49-F238E27FC236}">
                <a16:creationId xmlns="" xmlns:a16="http://schemas.microsoft.com/office/drawing/2014/main" id="{D44DAA11-CC4F-4A51-B802-E61B2B9C93FF}"/>
              </a:ext>
            </a:extLst>
          </p:cNvPr>
          <p:cNvSpPr>
            <a:spLocks noGrp="1"/>
          </p:cNvSpPr>
          <p:nvPr>
            <p:ph type="subTitle" idx="1" hasCustomPrompt="1"/>
          </p:nvPr>
        </p:nvSpPr>
        <p:spPr>
          <a:xfrm>
            <a:off x="1524000" y="3716908"/>
            <a:ext cx="9144000" cy="1655762"/>
          </a:xfrm>
        </p:spPr>
        <p:txBody>
          <a:bodyPr>
            <a:normAutofit/>
          </a:bodyPr>
          <a:lstStyle>
            <a:lvl1pPr marL="0" indent="0" algn="ctr">
              <a:buNone/>
              <a:defRPr lang="fr-FR" sz="1800" b="0" kern="1200" dirty="0">
                <a:solidFill>
                  <a:schemeClr val="tx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Sous-titre de la présentation</a:t>
            </a:r>
          </a:p>
        </p:txBody>
      </p:sp>
      <p:sp>
        <p:nvSpPr>
          <p:cNvPr id="4" name="Espace réservé de la date 3">
            <a:extLst>
              <a:ext uri="{FF2B5EF4-FFF2-40B4-BE49-F238E27FC236}">
                <a16:creationId xmlns="" xmlns:a16="http://schemas.microsoft.com/office/drawing/2014/main" id="{1CE582FA-0EA6-47AD-8913-1A85B4B44A1A}"/>
              </a:ext>
            </a:extLst>
          </p:cNvPr>
          <p:cNvSpPr>
            <a:spLocks noGrp="1"/>
          </p:cNvSpPr>
          <p:nvPr>
            <p:ph type="dt" sz="half" idx="10"/>
          </p:nvPr>
        </p:nvSpPr>
        <p:spPr/>
        <p:txBody>
          <a:bodyPr/>
          <a:lstStyle>
            <a:lvl1pPr>
              <a:defRPr>
                <a:solidFill>
                  <a:schemeClr val="tx1"/>
                </a:solidFill>
              </a:defRPr>
            </a:lvl1pPr>
          </a:lstStyle>
          <a:p>
            <a:fld id="{368990F7-A5D4-4CB2-BBAD-6DA867E35DEB}" type="datetime5">
              <a:rPr lang="fr-FR" smtClean="0"/>
              <a:t>4-nov.-19</a:t>
            </a:fld>
            <a:endParaRPr lang="fr-FR"/>
          </a:p>
        </p:txBody>
      </p:sp>
      <p:cxnSp>
        <p:nvCxnSpPr>
          <p:cNvPr id="92" name="Connecteur droit 91">
            <a:extLst>
              <a:ext uri="{FF2B5EF4-FFF2-40B4-BE49-F238E27FC236}">
                <a16:creationId xmlns="" xmlns:a16="http://schemas.microsoft.com/office/drawing/2014/main" id="{6ED83E26-3C01-49E8-B515-7B7ED64B22A3}"/>
              </a:ext>
            </a:extLst>
          </p:cNvPr>
          <p:cNvCxnSpPr>
            <a:cxnSpLocks/>
          </p:cNvCxnSpPr>
          <p:nvPr userDrawn="1"/>
        </p:nvCxnSpPr>
        <p:spPr>
          <a:xfrm>
            <a:off x="5790863" y="2321168"/>
            <a:ext cx="608004"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93" name="Groupe 92">
            <a:extLst>
              <a:ext uri="{FF2B5EF4-FFF2-40B4-BE49-F238E27FC236}">
                <a16:creationId xmlns="" xmlns:a16="http://schemas.microsoft.com/office/drawing/2014/main" id="{13DCCFD8-1949-BA45-9D2E-44B853269561}"/>
              </a:ext>
            </a:extLst>
          </p:cNvPr>
          <p:cNvGrpSpPr/>
          <p:nvPr userDrawn="1"/>
        </p:nvGrpSpPr>
        <p:grpSpPr>
          <a:xfrm>
            <a:off x="4865717" y="1019478"/>
            <a:ext cx="2415883" cy="980085"/>
            <a:chOff x="1474127" y="4320880"/>
            <a:chExt cx="3139850" cy="1273787"/>
          </a:xfrm>
        </p:grpSpPr>
        <p:grpSp>
          <p:nvGrpSpPr>
            <p:cNvPr id="94" name="Groupe 93">
              <a:extLst>
                <a:ext uri="{FF2B5EF4-FFF2-40B4-BE49-F238E27FC236}">
                  <a16:creationId xmlns="" xmlns:a16="http://schemas.microsoft.com/office/drawing/2014/main" id="{7C92B305-09D9-E749-874D-E265A0A375B2}"/>
                </a:ext>
              </a:extLst>
            </p:cNvPr>
            <p:cNvGrpSpPr/>
            <p:nvPr/>
          </p:nvGrpSpPr>
          <p:grpSpPr>
            <a:xfrm>
              <a:off x="1474127" y="4507100"/>
              <a:ext cx="3139850" cy="1087567"/>
              <a:chOff x="1474127" y="4507100"/>
              <a:chExt cx="3139850" cy="1087567"/>
            </a:xfrm>
          </p:grpSpPr>
          <p:sp>
            <p:nvSpPr>
              <p:cNvPr id="114" name="Forme libre : forme 2">
                <a:extLst>
                  <a:ext uri="{FF2B5EF4-FFF2-40B4-BE49-F238E27FC236}">
                    <a16:creationId xmlns="" xmlns:a16="http://schemas.microsoft.com/office/drawing/2014/main" id="{E2FD64EB-8F38-4D4F-8FBE-20A127068A77}"/>
                  </a:ext>
                </a:extLst>
              </p:cNvPr>
              <p:cNvSpPr/>
              <p:nvPr/>
            </p:nvSpPr>
            <p:spPr>
              <a:xfrm>
                <a:off x="3544884" y="4510386"/>
                <a:ext cx="568173" cy="594396"/>
              </a:xfrm>
              <a:custGeom>
                <a:avLst/>
                <a:gdLst>
                  <a:gd name="connsiteX0" fmla="*/ 3749 w 438513"/>
                  <a:gd name="connsiteY0" fmla="*/ 229879 h 458752"/>
                  <a:gd name="connsiteX1" fmla="*/ 63117 w 438513"/>
                  <a:gd name="connsiteY1" fmla="*/ 67292 h 458752"/>
                  <a:gd name="connsiteX2" fmla="*/ 191298 w 438513"/>
                  <a:gd name="connsiteY2" fmla="*/ 5225 h 458752"/>
                  <a:gd name="connsiteX3" fmla="*/ 361980 w 438513"/>
                  <a:gd name="connsiteY3" fmla="*/ 55148 h 458752"/>
                  <a:gd name="connsiteX4" fmla="*/ 426746 w 438513"/>
                  <a:gd name="connsiteY4" fmla="*/ 164439 h 458752"/>
                  <a:gd name="connsiteX5" fmla="*/ 417301 w 438513"/>
                  <a:gd name="connsiteY5" fmla="*/ 328376 h 458752"/>
                  <a:gd name="connsiteX6" fmla="*/ 230426 w 438513"/>
                  <a:gd name="connsiteY6" fmla="*/ 457232 h 458752"/>
                  <a:gd name="connsiteX7" fmla="*/ 100896 w 438513"/>
                  <a:gd name="connsiteY7" fmla="*/ 424849 h 458752"/>
                  <a:gd name="connsiteX8" fmla="*/ 7796 w 438513"/>
                  <a:gd name="connsiteY8" fmla="*/ 277104 h 458752"/>
                  <a:gd name="connsiteX9" fmla="*/ 3749 w 438513"/>
                  <a:gd name="connsiteY9" fmla="*/ 229879 h 458752"/>
                  <a:gd name="connsiteX10" fmla="*/ 348488 w 438513"/>
                  <a:gd name="connsiteY10" fmla="*/ 230554 h 458752"/>
                  <a:gd name="connsiteX11" fmla="*/ 345115 w 438513"/>
                  <a:gd name="connsiteY11" fmla="*/ 193449 h 458752"/>
                  <a:gd name="connsiteX12" fmla="*/ 326899 w 438513"/>
                  <a:gd name="connsiteY12" fmla="*/ 140827 h 458752"/>
                  <a:gd name="connsiteX13" fmla="*/ 222331 w 438513"/>
                  <a:gd name="connsiteY13" fmla="*/ 80784 h 458752"/>
                  <a:gd name="connsiteX14" fmla="*/ 96848 w 438513"/>
                  <a:gd name="connsiteY14" fmla="*/ 172535 h 458752"/>
                  <a:gd name="connsiteX15" fmla="*/ 96174 w 438513"/>
                  <a:gd name="connsiteY15" fmla="*/ 286549 h 458752"/>
                  <a:gd name="connsiteX16" fmla="*/ 134628 w 438513"/>
                  <a:gd name="connsiteY16" fmla="*/ 351988 h 458752"/>
                  <a:gd name="connsiteX17" fmla="*/ 239871 w 438513"/>
                  <a:gd name="connsiteY17" fmla="*/ 379648 h 458752"/>
                  <a:gd name="connsiteX18" fmla="*/ 326899 w 438513"/>
                  <a:gd name="connsiteY18" fmla="*/ 320955 h 458752"/>
                  <a:gd name="connsiteX19" fmla="*/ 348488 w 438513"/>
                  <a:gd name="connsiteY19" fmla="*/ 230554 h 458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8513" h="458752">
                    <a:moveTo>
                      <a:pt x="3749" y="229879"/>
                    </a:moveTo>
                    <a:cubicBezTo>
                      <a:pt x="3749" y="168487"/>
                      <a:pt x="19940" y="113167"/>
                      <a:pt x="63117" y="67292"/>
                    </a:cubicBezTo>
                    <a:cubicBezTo>
                      <a:pt x="97523" y="30187"/>
                      <a:pt x="141374" y="10622"/>
                      <a:pt x="191298" y="5225"/>
                    </a:cubicBezTo>
                    <a:cubicBezTo>
                      <a:pt x="254713" y="-1521"/>
                      <a:pt x="312732" y="11971"/>
                      <a:pt x="361980" y="55148"/>
                    </a:cubicBezTo>
                    <a:cubicBezTo>
                      <a:pt x="395712" y="84158"/>
                      <a:pt x="416626" y="121937"/>
                      <a:pt x="426746" y="164439"/>
                    </a:cubicBezTo>
                    <a:cubicBezTo>
                      <a:pt x="439564" y="219760"/>
                      <a:pt x="438214" y="274405"/>
                      <a:pt x="417301" y="328376"/>
                    </a:cubicBezTo>
                    <a:cubicBezTo>
                      <a:pt x="386942" y="405959"/>
                      <a:pt x="313407" y="455208"/>
                      <a:pt x="230426" y="457232"/>
                    </a:cubicBezTo>
                    <a:cubicBezTo>
                      <a:pt x="183876" y="458581"/>
                      <a:pt x="140025" y="450485"/>
                      <a:pt x="100896" y="424849"/>
                    </a:cubicBezTo>
                    <a:cubicBezTo>
                      <a:pt x="46925" y="390443"/>
                      <a:pt x="18591" y="339170"/>
                      <a:pt x="7796" y="277104"/>
                    </a:cubicBezTo>
                    <a:cubicBezTo>
                      <a:pt x="4423" y="261587"/>
                      <a:pt x="3074" y="246070"/>
                      <a:pt x="3749" y="229879"/>
                    </a:cubicBezTo>
                    <a:close/>
                    <a:moveTo>
                      <a:pt x="348488" y="230554"/>
                    </a:moveTo>
                    <a:cubicBezTo>
                      <a:pt x="348488" y="218410"/>
                      <a:pt x="347138" y="205592"/>
                      <a:pt x="345115" y="193449"/>
                    </a:cubicBezTo>
                    <a:cubicBezTo>
                      <a:pt x="341741" y="175234"/>
                      <a:pt x="336344" y="157018"/>
                      <a:pt x="326899" y="140827"/>
                    </a:cubicBezTo>
                    <a:cubicBezTo>
                      <a:pt x="303962" y="99674"/>
                      <a:pt x="268206" y="81459"/>
                      <a:pt x="222331" y="80784"/>
                    </a:cubicBezTo>
                    <a:cubicBezTo>
                      <a:pt x="159590" y="79435"/>
                      <a:pt x="113714" y="112492"/>
                      <a:pt x="96848" y="172535"/>
                    </a:cubicBezTo>
                    <a:cubicBezTo>
                      <a:pt x="86054" y="210315"/>
                      <a:pt x="86054" y="248769"/>
                      <a:pt x="96174" y="286549"/>
                    </a:cubicBezTo>
                    <a:cubicBezTo>
                      <a:pt x="102920" y="311510"/>
                      <a:pt x="115064" y="334448"/>
                      <a:pt x="134628" y="351988"/>
                    </a:cubicBezTo>
                    <a:cubicBezTo>
                      <a:pt x="164987" y="378974"/>
                      <a:pt x="201417" y="384371"/>
                      <a:pt x="239871" y="379648"/>
                    </a:cubicBezTo>
                    <a:cubicBezTo>
                      <a:pt x="278326" y="374926"/>
                      <a:pt x="308010" y="354687"/>
                      <a:pt x="326899" y="320955"/>
                    </a:cubicBezTo>
                    <a:cubicBezTo>
                      <a:pt x="343765" y="292620"/>
                      <a:pt x="348488" y="262262"/>
                      <a:pt x="348488" y="230554"/>
                    </a:cubicBezTo>
                    <a:close/>
                  </a:path>
                </a:pathLst>
              </a:custGeom>
              <a:solidFill>
                <a:srgbClr val="020202"/>
              </a:solidFill>
              <a:ln w="6739" cap="flat">
                <a:noFill/>
                <a:prstDash val="solid"/>
                <a:miter/>
              </a:ln>
            </p:spPr>
            <p:txBody>
              <a:bodyPr rtlCol="0" anchor="ctr"/>
              <a:lstStyle/>
              <a:p>
                <a:endParaRPr lang="fr-FR"/>
              </a:p>
            </p:txBody>
          </p:sp>
          <p:sp>
            <p:nvSpPr>
              <p:cNvPr id="115" name="Forme libre : forme 4">
                <a:extLst>
                  <a:ext uri="{FF2B5EF4-FFF2-40B4-BE49-F238E27FC236}">
                    <a16:creationId xmlns="" xmlns:a16="http://schemas.microsoft.com/office/drawing/2014/main" id="{4C54AD2B-DB6F-AE4C-B5BB-C767BB4A2D96}"/>
                  </a:ext>
                </a:extLst>
              </p:cNvPr>
              <p:cNvSpPr/>
              <p:nvPr/>
            </p:nvSpPr>
            <p:spPr>
              <a:xfrm>
                <a:off x="2984797" y="4524755"/>
                <a:ext cx="498244" cy="568173"/>
              </a:xfrm>
              <a:custGeom>
                <a:avLst/>
                <a:gdLst>
                  <a:gd name="connsiteX0" fmla="*/ 3580 w 384542"/>
                  <a:gd name="connsiteY0" fmla="*/ 222162 h 438513"/>
                  <a:gd name="connsiteX1" fmla="*/ 3580 w 384542"/>
                  <a:gd name="connsiteY1" fmla="*/ 11676 h 438513"/>
                  <a:gd name="connsiteX2" fmla="*/ 12350 w 384542"/>
                  <a:gd name="connsiteY2" fmla="*/ 3580 h 438513"/>
                  <a:gd name="connsiteX3" fmla="*/ 176287 w 384542"/>
                  <a:gd name="connsiteY3" fmla="*/ 3580 h 438513"/>
                  <a:gd name="connsiteX4" fmla="*/ 384749 w 384542"/>
                  <a:gd name="connsiteY4" fmla="*/ 207320 h 438513"/>
                  <a:gd name="connsiteX5" fmla="*/ 364510 w 384542"/>
                  <a:gd name="connsiteY5" fmla="*/ 324032 h 438513"/>
                  <a:gd name="connsiteX6" fmla="*/ 212042 w 384542"/>
                  <a:gd name="connsiteY6" fmla="*/ 437371 h 438513"/>
                  <a:gd name="connsiteX7" fmla="*/ 170890 w 384542"/>
                  <a:gd name="connsiteY7" fmla="*/ 440744 h 438513"/>
                  <a:gd name="connsiteX8" fmla="*/ 13699 w 384542"/>
                  <a:gd name="connsiteY8" fmla="*/ 441419 h 438513"/>
                  <a:gd name="connsiteX9" fmla="*/ 4929 w 384542"/>
                  <a:gd name="connsiteY9" fmla="*/ 432649 h 438513"/>
                  <a:gd name="connsiteX10" fmla="*/ 4929 w 384542"/>
                  <a:gd name="connsiteY10" fmla="*/ 222162 h 438513"/>
                  <a:gd name="connsiteX11" fmla="*/ 3580 w 384542"/>
                  <a:gd name="connsiteY11" fmla="*/ 222162 h 438513"/>
                  <a:gd name="connsiteX12" fmla="*/ 135809 w 384542"/>
                  <a:gd name="connsiteY12" fmla="*/ 79814 h 438513"/>
                  <a:gd name="connsiteX13" fmla="*/ 91283 w 384542"/>
                  <a:gd name="connsiteY13" fmla="*/ 79814 h 438513"/>
                  <a:gd name="connsiteX14" fmla="*/ 83187 w 384542"/>
                  <a:gd name="connsiteY14" fmla="*/ 87909 h 438513"/>
                  <a:gd name="connsiteX15" fmla="*/ 84536 w 384542"/>
                  <a:gd name="connsiteY15" fmla="*/ 355740 h 438513"/>
                  <a:gd name="connsiteX16" fmla="*/ 84536 w 384542"/>
                  <a:gd name="connsiteY16" fmla="*/ 359788 h 438513"/>
                  <a:gd name="connsiteX17" fmla="*/ 89259 w 384542"/>
                  <a:gd name="connsiteY17" fmla="*/ 364510 h 438513"/>
                  <a:gd name="connsiteX18" fmla="*/ 191803 w 384542"/>
                  <a:gd name="connsiteY18" fmla="*/ 362487 h 438513"/>
                  <a:gd name="connsiteX19" fmla="*/ 286927 w 384542"/>
                  <a:gd name="connsiteY19" fmla="*/ 289626 h 438513"/>
                  <a:gd name="connsiteX20" fmla="*/ 286252 w 384542"/>
                  <a:gd name="connsiteY20" fmla="*/ 153349 h 438513"/>
                  <a:gd name="connsiteX21" fmla="*/ 199899 w 384542"/>
                  <a:gd name="connsiteY21" fmla="*/ 82512 h 438513"/>
                  <a:gd name="connsiteX22" fmla="*/ 135809 w 384542"/>
                  <a:gd name="connsiteY22" fmla="*/ 79814 h 43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4542" h="438513">
                    <a:moveTo>
                      <a:pt x="3580" y="222162"/>
                    </a:moveTo>
                    <a:cubicBezTo>
                      <a:pt x="3580" y="152000"/>
                      <a:pt x="3580" y="81838"/>
                      <a:pt x="3580" y="11676"/>
                    </a:cubicBezTo>
                    <a:cubicBezTo>
                      <a:pt x="3580" y="4929"/>
                      <a:pt x="5604" y="3580"/>
                      <a:pt x="12350" y="3580"/>
                    </a:cubicBezTo>
                    <a:cubicBezTo>
                      <a:pt x="66996" y="3580"/>
                      <a:pt x="121641" y="3580"/>
                      <a:pt x="176287" y="3580"/>
                    </a:cubicBezTo>
                    <a:cubicBezTo>
                      <a:pt x="294348" y="3580"/>
                      <a:pt x="381376" y="89259"/>
                      <a:pt x="384749" y="207320"/>
                    </a:cubicBezTo>
                    <a:cubicBezTo>
                      <a:pt x="386099" y="247798"/>
                      <a:pt x="382051" y="286927"/>
                      <a:pt x="364510" y="324032"/>
                    </a:cubicBezTo>
                    <a:cubicBezTo>
                      <a:pt x="334152" y="389472"/>
                      <a:pt x="281530" y="424553"/>
                      <a:pt x="212042" y="437371"/>
                    </a:cubicBezTo>
                    <a:cubicBezTo>
                      <a:pt x="198550" y="440070"/>
                      <a:pt x="185057" y="440744"/>
                      <a:pt x="170890" y="440744"/>
                    </a:cubicBezTo>
                    <a:cubicBezTo>
                      <a:pt x="118268" y="440744"/>
                      <a:pt x="66321" y="440744"/>
                      <a:pt x="13699" y="441419"/>
                    </a:cubicBezTo>
                    <a:cubicBezTo>
                      <a:pt x="6953" y="441419"/>
                      <a:pt x="4929" y="440070"/>
                      <a:pt x="4929" y="432649"/>
                    </a:cubicBezTo>
                    <a:cubicBezTo>
                      <a:pt x="4929" y="362487"/>
                      <a:pt x="4929" y="292324"/>
                      <a:pt x="4929" y="222162"/>
                    </a:cubicBezTo>
                    <a:cubicBezTo>
                      <a:pt x="4929" y="222162"/>
                      <a:pt x="4254" y="222162"/>
                      <a:pt x="3580" y="222162"/>
                    </a:cubicBezTo>
                    <a:close/>
                    <a:moveTo>
                      <a:pt x="135809" y="79814"/>
                    </a:moveTo>
                    <a:cubicBezTo>
                      <a:pt x="120967" y="79814"/>
                      <a:pt x="106125" y="80488"/>
                      <a:pt x="91283" y="79814"/>
                    </a:cubicBezTo>
                    <a:cubicBezTo>
                      <a:pt x="84536" y="79814"/>
                      <a:pt x="82512" y="81163"/>
                      <a:pt x="83187" y="87909"/>
                    </a:cubicBezTo>
                    <a:cubicBezTo>
                      <a:pt x="83862" y="176962"/>
                      <a:pt x="83862" y="266688"/>
                      <a:pt x="84536" y="355740"/>
                    </a:cubicBezTo>
                    <a:cubicBezTo>
                      <a:pt x="84536" y="357089"/>
                      <a:pt x="84536" y="358439"/>
                      <a:pt x="84536" y="359788"/>
                    </a:cubicBezTo>
                    <a:cubicBezTo>
                      <a:pt x="84536" y="363161"/>
                      <a:pt x="85885" y="364510"/>
                      <a:pt x="89259" y="364510"/>
                    </a:cubicBezTo>
                    <a:cubicBezTo>
                      <a:pt x="123665" y="363836"/>
                      <a:pt x="158072" y="366534"/>
                      <a:pt x="191803" y="362487"/>
                    </a:cubicBezTo>
                    <a:cubicBezTo>
                      <a:pt x="237679" y="357089"/>
                      <a:pt x="270736" y="333477"/>
                      <a:pt x="286927" y="289626"/>
                    </a:cubicBezTo>
                    <a:cubicBezTo>
                      <a:pt x="303793" y="244425"/>
                      <a:pt x="303118" y="198550"/>
                      <a:pt x="286252" y="153349"/>
                    </a:cubicBezTo>
                    <a:cubicBezTo>
                      <a:pt x="271410" y="113546"/>
                      <a:pt x="241727" y="89933"/>
                      <a:pt x="199899" y="82512"/>
                    </a:cubicBezTo>
                    <a:cubicBezTo>
                      <a:pt x="178985" y="78465"/>
                      <a:pt x="157397" y="79814"/>
                      <a:pt x="135809" y="79814"/>
                    </a:cubicBezTo>
                    <a:close/>
                  </a:path>
                </a:pathLst>
              </a:custGeom>
              <a:solidFill>
                <a:srgbClr val="020202"/>
              </a:solidFill>
              <a:ln w="6739" cap="flat">
                <a:noFill/>
                <a:prstDash val="solid"/>
                <a:miter/>
              </a:ln>
            </p:spPr>
            <p:txBody>
              <a:bodyPr rtlCol="0" anchor="ctr"/>
              <a:lstStyle/>
              <a:p>
                <a:endParaRPr lang="fr-FR"/>
              </a:p>
            </p:txBody>
          </p:sp>
          <p:sp>
            <p:nvSpPr>
              <p:cNvPr id="116" name="Forme libre : forme 15">
                <a:extLst>
                  <a:ext uri="{FF2B5EF4-FFF2-40B4-BE49-F238E27FC236}">
                    <a16:creationId xmlns="" xmlns:a16="http://schemas.microsoft.com/office/drawing/2014/main" id="{121F7378-9191-3540-B7DE-2E8CF362B9A8}"/>
                  </a:ext>
                </a:extLst>
              </p:cNvPr>
              <p:cNvSpPr/>
              <p:nvPr/>
            </p:nvSpPr>
            <p:spPr>
              <a:xfrm>
                <a:off x="4168181" y="4507100"/>
                <a:ext cx="445796" cy="594396"/>
              </a:xfrm>
              <a:custGeom>
                <a:avLst/>
                <a:gdLst>
                  <a:gd name="connsiteX0" fmla="*/ 239153 w 344064"/>
                  <a:gd name="connsiteY0" fmla="*/ 457743 h 458752"/>
                  <a:gd name="connsiteX1" fmla="*/ 73867 w 344064"/>
                  <a:gd name="connsiteY1" fmla="*/ 404447 h 458752"/>
                  <a:gd name="connsiteX2" fmla="*/ 8428 w 344064"/>
                  <a:gd name="connsiteY2" fmla="*/ 282338 h 458752"/>
                  <a:gd name="connsiteX3" fmla="*/ 27317 w 344064"/>
                  <a:gd name="connsiteY3" fmla="*/ 121774 h 458752"/>
                  <a:gd name="connsiteX4" fmla="*/ 191254 w 344064"/>
                  <a:gd name="connsiteY4" fmla="*/ 5737 h 458752"/>
                  <a:gd name="connsiteX5" fmla="*/ 337650 w 344064"/>
                  <a:gd name="connsiteY5" fmla="*/ 25976 h 458752"/>
                  <a:gd name="connsiteX6" fmla="*/ 343722 w 344064"/>
                  <a:gd name="connsiteY6" fmla="*/ 36770 h 458752"/>
                  <a:gd name="connsiteX7" fmla="*/ 336301 w 344064"/>
                  <a:gd name="connsiteY7" fmla="*/ 99511 h 458752"/>
                  <a:gd name="connsiteX8" fmla="*/ 329554 w 344064"/>
                  <a:gd name="connsiteY8" fmla="*/ 103559 h 458752"/>
                  <a:gd name="connsiteX9" fmla="*/ 236455 w 344064"/>
                  <a:gd name="connsiteY9" fmla="*/ 81296 h 458752"/>
                  <a:gd name="connsiteX10" fmla="*/ 94106 w 344064"/>
                  <a:gd name="connsiteY10" fmla="*/ 185865 h 458752"/>
                  <a:gd name="connsiteX11" fmla="*/ 104226 w 344064"/>
                  <a:gd name="connsiteY11" fmla="*/ 307974 h 458752"/>
                  <a:gd name="connsiteX12" fmla="*/ 214866 w 344064"/>
                  <a:gd name="connsiteY12" fmla="*/ 380835 h 458752"/>
                  <a:gd name="connsiteX13" fmla="*/ 328880 w 344064"/>
                  <a:gd name="connsiteY13" fmla="*/ 357897 h 458752"/>
                  <a:gd name="connsiteX14" fmla="*/ 337650 w 344064"/>
                  <a:gd name="connsiteY14" fmla="*/ 363294 h 458752"/>
                  <a:gd name="connsiteX15" fmla="*/ 345071 w 344064"/>
                  <a:gd name="connsiteY15" fmla="*/ 424012 h 458752"/>
                  <a:gd name="connsiteX16" fmla="*/ 338999 w 344064"/>
                  <a:gd name="connsiteY16" fmla="*/ 434806 h 458752"/>
                  <a:gd name="connsiteX17" fmla="*/ 239153 w 344064"/>
                  <a:gd name="connsiteY17" fmla="*/ 457743 h 458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064" h="458752">
                    <a:moveTo>
                      <a:pt x="239153" y="457743"/>
                    </a:moveTo>
                    <a:cubicBezTo>
                      <a:pt x="166292" y="458418"/>
                      <a:pt x="115695" y="442901"/>
                      <a:pt x="73867" y="404447"/>
                    </a:cubicBezTo>
                    <a:cubicBezTo>
                      <a:pt x="37437" y="371390"/>
                      <a:pt x="16523" y="330237"/>
                      <a:pt x="8428" y="282338"/>
                    </a:cubicBezTo>
                    <a:cubicBezTo>
                      <a:pt x="-1017" y="227018"/>
                      <a:pt x="2356" y="173047"/>
                      <a:pt x="27317" y="121774"/>
                    </a:cubicBezTo>
                    <a:cubicBezTo>
                      <a:pt x="60375" y="52962"/>
                      <a:pt x="116369" y="15182"/>
                      <a:pt x="191254" y="5737"/>
                    </a:cubicBezTo>
                    <a:cubicBezTo>
                      <a:pt x="241852" y="-335"/>
                      <a:pt x="290426" y="6412"/>
                      <a:pt x="337650" y="25976"/>
                    </a:cubicBezTo>
                    <a:cubicBezTo>
                      <a:pt x="343047" y="28000"/>
                      <a:pt x="344396" y="30699"/>
                      <a:pt x="343722" y="36770"/>
                    </a:cubicBezTo>
                    <a:cubicBezTo>
                      <a:pt x="341023" y="57684"/>
                      <a:pt x="338325" y="78598"/>
                      <a:pt x="336301" y="99511"/>
                    </a:cubicBezTo>
                    <a:cubicBezTo>
                      <a:pt x="335626" y="104909"/>
                      <a:pt x="334277" y="105583"/>
                      <a:pt x="329554" y="103559"/>
                    </a:cubicBezTo>
                    <a:cubicBezTo>
                      <a:pt x="299196" y="93440"/>
                      <a:pt x="268162" y="84669"/>
                      <a:pt x="236455" y="81296"/>
                    </a:cubicBezTo>
                    <a:cubicBezTo>
                      <a:pt x="162245" y="73875"/>
                      <a:pt x="108948" y="113004"/>
                      <a:pt x="94106" y="185865"/>
                    </a:cubicBezTo>
                    <a:cubicBezTo>
                      <a:pt x="86011" y="227692"/>
                      <a:pt x="87360" y="268845"/>
                      <a:pt x="104226" y="307974"/>
                    </a:cubicBezTo>
                    <a:cubicBezTo>
                      <a:pt x="125140" y="355873"/>
                      <a:pt x="163594" y="378811"/>
                      <a:pt x="214866" y="380835"/>
                    </a:cubicBezTo>
                    <a:cubicBezTo>
                      <a:pt x="254670" y="382184"/>
                      <a:pt x="291775" y="370715"/>
                      <a:pt x="328880" y="357897"/>
                    </a:cubicBezTo>
                    <a:cubicBezTo>
                      <a:pt x="335626" y="355199"/>
                      <a:pt x="336975" y="356548"/>
                      <a:pt x="337650" y="363294"/>
                    </a:cubicBezTo>
                    <a:cubicBezTo>
                      <a:pt x="339674" y="383533"/>
                      <a:pt x="342372" y="403773"/>
                      <a:pt x="345071" y="424012"/>
                    </a:cubicBezTo>
                    <a:cubicBezTo>
                      <a:pt x="345746" y="430083"/>
                      <a:pt x="343722" y="432107"/>
                      <a:pt x="338999" y="434806"/>
                    </a:cubicBezTo>
                    <a:cubicBezTo>
                      <a:pt x="301894" y="451672"/>
                      <a:pt x="262765" y="457743"/>
                      <a:pt x="239153" y="457743"/>
                    </a:cubicBezTo>
                    <a:close/>
                  </a:path>
                </a:pathLst>
              </a:custGeom>
              <a:solidFill>
                <a:srgbClr val="020202"/>
              </a:solidFill>
              <a:ln w="6739" cap="flat">
                <a:noFill/>
                <a:prstDash val="solid"/>
                <a:miter/>
              </a:ln>
            </p:spPr>
            <p:txBody>
              <a:bodyPr rtlCol="0" anchor="ctr"/>
              <a:lstStyle/>
              <a:p>
                <a:endParaRPr lang="fr-FR"/>
              </a:p>
            </p:txBody>
          </p:sp>
          <p:sp>
            <p:nvSpPr>
              <p:cNvPr id="117" name="Forme libre : forme 16">
                <a:extLst>
                  <a:ext uri="{FF2B5EF4-FFF2-40B4-BE49-F238E27FC236}">
                    <a16:creationId xmlns="" xmlns:a16="http://schemas.microsoft.com/office/drawing/2014/main" id="{C78D00B2-6273-D84D-8897-5B9DF0F4F966}"/>
                  </a:ext>
                </a:extLst>
              </p:cNvPr>
              <p:cNvSpPr/>
              <p:nvPr/>
            </p:nvSpPr>
            <p:spPr>
              <a:xfrm>
                <a:off x="1479883" y="4520385"/>
                <a:ext cx="445796" cy="594396"/>
              </a:xfrm>
              <a:custGeom>
                <a:avLst/>
                <a:gdLst>
                  <a:gd name="connsiteX0" fmla="*/ 224624 w 344064"/>
                  <a:gd name="connsiteY0" fmla="*/ 3580 h 458752"/>
                  <a:gd name="connsiteX1" fmla="*/ 336613 w 344064"/>
                  <a:gd name="connsiteY1" fmla="*/ 24494 h 458752"/>
                  <a:gd name="connsiteX2" fmla="*/ 344034 w 344064"/>
                  <a:gd name="connsiteY2" fmla="*/ 36637 h 458752"/>
                  <a:gd name="connsiteX3" fmla="*/ 337288 w 344064"/>
                  <a:gd name="connsiteY3" fmla="*/ 98029 h 458752"/>
                  <a:gd name="connsiteX4" fmla="*/ 329867 w 344064"/>
                  <a:gd name="connsiteY4" fmla="*/ 102751 h 458752"/>
                  <a:gd name="connsiteX5" fmla="*/ 236093 w 344064"/>
                  <a:gd name="connsiteY5" fmla="*/ 80488 h 458752"/>
                  <a:gd name="connsiteX6" fmla="*/ 126127 w 344064"/>
                  <a:gd name="connsiteY6" fmla="*/ 118268 h 458752"/>
                  <a:gd name="connsiteX7" fmla="*/ 91721 w 344064"/>
                  <a:gd name="connsiteY7" fmla="*/ 197201 h 458752"/>
                  <a:gd name="connsiteX8" fmla="*/ 103864 w 344064"/>
                  <a:gd name="connsiteY8" fmla="*/ 307166 h 458752"/>
                  <a:gd name="connsiteX9" fmla="*/ 215179 w 344064"/>
                  <a:gd name="connsiteY9" fmla="*/ 380027 h 458752"/>
                  <a:gd name="connsiteX10" fmla="*/ 327169 w 344064"/>
                  <a:gd name="connsiteY10" fmla="*/ 357089 h 458752"/>
                  <a:gd name="connsiteX11" fmla="*/ 337288 w 344064"/>
                  <a:gd name="connsiteY11" fmla="*/ 363161 h 458752"/>
                  <a:gd name="connsiteX12" fmla="*/ 344709 w 344064"/>
                  <a:gd name="connsiteY12" fmla="*/ 423879 h 458752"/>
                  <a:gd name="connsiteX13" fmla="*/ 340661 w 344064"/>
                  <a:gd name="connsiteY13" fmla="*/ 431974 h 458752"/>
                  <a:gd name="connsiteX14" fmla="*/ 122079 w 344064"/>
                  <a:gd name="connsiteY14" fmla="*/ 434673 h 458752"/>
                  <a:gd name="connsiteX15" fmla="*/ 10764 w 344064"/>
                  <a:gd name="connsiteY15" fmla="*/ 289626 h 458752"/>
                  <a:gd name="connsiteX16" fmla="*/ 31678 w 344064"/>
                  <a:gd name="connsiteY16" fmla="*/ 112196 h 458752"/>
                  <a:gd name="connsiteX17" fmla="*/ 188868 w 344064"/>
                  <a:gd name="connsiteY17" fmla="*/ 5604 h 458752"/>
                  <a:gd name="connsiteX18" fmla="*/ 206409 w 344064"/>
                  <a:gd name="connsiteY18" fmla="*/ 4255 h 458752"/>
                  <a:gd name="connsiteX19" fmla="*/ 224624 w 344064"/>
                  <a:gd name="connsiteY19" fmla="*/ 3580 h 458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4064" h="458752">
                    <a:moveTo>
                      <a:pt x="224624" y="3580"/>
                    </a:moveTo>
                    <a:cubicBezTo>
                      <a:pt x="263078" y="3580"/>
                      <a:pt x="300858" y="9652"/>
                      <a:pt x="336613" y="24494"/>
                    </a:cubicBezTo>
                    <a:cubicBezTo>
                      <a:pt x="342685" y="27192"/>
                      <a:pt x="344709" y="29891"/>
                      <a:pt x="344034" y="36637"/>
                    </a:cubicBezTo>
                    <a:cubicBezTo>
                      <a:pt x="341336" y="56876"/>
                      <a:pt x="339312" y="77115"/>
                      <a:pt x="337288" y="98029"/>
                    </a:cubicBezTo>
                    <a:cubicBezTo>
                      <a:pt x="336613" y="104101"/>
                      <a:pt x="335264" y="104101"/>
                      <a:pt x="329867" y="102751"/>
                    </a:cubicBezTo>
                    <a:cubicBezTo>
                      <a:pt x="299508" y="91957"/>
                      <a:pt x="268475" y="83187"/>
                      <a:pt x="236093" y="80488"/>
                    </a:cubicBezTo>
                    <a:cubicBezTo>
                      <a:pt x="194265" y="77115"/>
                      <a:pt x="155811" y="85886"/>
                      <a:pt x="126127" y="118268"/>
                    </a:cubicBezTo>
                    <a:cubicBezTo>
                      <a:pt x="105213" y="140531"/>
                      <a:pt x="95768" y="167517"/>
                      <a:pt x="91721" y="197201"/>
                    </a:cubicBezTo>
                    <a:cubicBezTo>
                      <a:pt x="86998" y="234980"/>
                      <a:pt x="88347" y="272085"/>
                      <a:pt x="103864" y="307166"/>
                    </a:cubicBezTo>
                    <a:cubicBezTo>
                      <a:pt x="124778" y="355066"/>
                      <a:pt x="163232" y="378678"/>
                      <a:pt x="215179" y="380027"/>
                    </a:cubicBezTo>
                    <a:cubicBezTo>
                      <a:pt x="254308" y="381376"/>
                      <a:pt x="290738" y="369908"/>
                      <a:pt x="327169" y="357089"/>
                    </a:cubicBezTo>
                    <a:cubicBezTo>
                      <a:pt x="335939" y="353716"/>
                      <a:pt x="336613" y="353716"/>
                      <a:pt x="337288" y="363161"/>
                    </a:cubicBezTo>
                    <a:cubicBezTo>
                      <a:pt x="339987" y="383400"/>
                      <a:pt x="342011" y="403639"/>
                      <a:pt x="344709" y="423879"/>
                    </a:cubicBezTo>
                    <a:cubicBezTo>
                      <a:pt x="345384" y="427252"/>
                      <a:pt x="345384" y="430625"/>
                      <a:pt x="340661" y="431974"/>
                    </a:cubicBezTo>
                    <a:cubicBezTo>
                      <a:pt x="269150" y="462333"/>
                      <a:pt x="194940" y="469079"/>
                      <a:pt x="122079" y="434673"/>
                    </a:cubicBezTo>
                    <a:cubicBezTo>
                      <a:pt x="60013" y="406338"/>
                      <a:pt x="24932" y="355066"/>
                      <a:pt x="10764" y="289626"/>
                    </a:cubicBezTo>
                    <a:cubicBezTo>
                      <a:pt x="-2729" y="228234"/>
                      <a:pt x="1994" y="168191"/>
                      <a:pt x="31678" y="112196"/>
                    </a:cubicBezTo>
                    <a:cubicBezTo>
                      <a:pt x="65410" y="49455"/>
                      <a:pt x="118706" y="15049"/>
                      <a:pt x="188868" y="5604"/>
                    </a:cubicBezTo>
                    <a:cubicBezTo>
                      <a:pt x="194940" y="4929"/>
                      <a:pt x="200337" y="4255"/>
                      <a:pt x="206409" y="4255"/>
                    </a:cubicBezTo>
                    <a:cubicBezTo>
                      <a:pt x="213155" y="3580"/>
                      <a:pt x="218552" y="3580"/>
                      <a:pt x="224624" y="3580"/>
                    </a:cubicBezTo>
                    <a:close/>
                  </a:path>
                </a:pathLst>
              </a:custGeom>
              <a:solidFill>
                <a:srgbClr val="020202"/>
              </a:solidFill>
              <a:ln w="6739" cap="flat">
                <a:noFill/>
                <a:prstDash val="solid"/>
                <a:miter/>
              </a:ln>
            </p:spPr>
            <p:txBody>
              <a:bodyPr rtlCol="0" anchor="ctr"/>
              <a:lstStyle/>
              <a:p>
                <a:endParaRPr lang="fr-FR"/>
              </a:p>
            </p:txBody>
          </p:sp>
          <p:sp>
            <p:nvSpPr>
              <p:cNvPr id="118" name="Forme libre : forme 18">
                <a:extLst>
                  <a:ext uri="{FF2B5EF4-FFF2-40B4-BE49-F238E27FC236}">
                    <a16:creationId xmlns="" xmlns:a16="http://schemas.microsoft.com/office/drawing/2014/main" id="{712FD213-BDF8-7045-B8B7-B57EA5344641}"/>
                  </a:ext>
                </a:extLst>
              </p:cNvPr>
              <p:cNvSpPr/>
              <p:nvPr/>
            </p:nvSpPr>
            <p:spPr>
              <a:xfrm>
                <a:off x="3802309" y="5462997"/>
                <a:ext cx="96152" cy="122375"/>
              </a:xfrm>
              <a:custGeom>
                <a:avLst/>
                <a:gdLst>
                  <a:gd name="connsiteX0" fmla="*/ 73573 w 74209"/>
                  <a:gd name="connsiteY0" fmla="*/ 47859 h 94449"/>
                  <a:gd name="connsiteX1" fmla="*/ 73573 w 74209"/>
                  <a:gd name="connsiteY1" fmla="*/ 82940 h 94449"/>
                  <a:gd name="connsiteX2" fmla="*/ 71549 w 74209"/>
                  <a:gd name="connsiteY2" fmla="*/ 91036 h 94449"/>
                  <a:gd name="connsiteX3" fmla="*/ 58057 w 74209"/>
                  <a:gd name="connsiteY3" fmla="*/ 86988 h 94449"/>
                  <a:gd name="connsiteX4" fmla="*/ 37143 w 74209"/>
                  <a:gd name="connsiteY4" fmla="*/ 55280 h 94449"/>
                  <a:gd name="connsiteX5" fmla="*/ 23650 w 74209"/>
                  <a:gd name="connsiteY5" fmla="*/ 35041 h 94449"/>
                  <a:gd name="connsiteX6" fmla="*/ 20277 w 74209"/>
                  <a:gd name="connsiteY6" fmla="*/ 32342 h 94449"/>
                  <a:gd name="connsiteX7" fmla="*/ 19603 w 74209"/>
                  <a:gd name="connsiteY7" fmla="*/ 36390 h 94449"/>
                  <a:gd name="connsiteX8" fmla="*/ 19603 w 74209"/>
                  <a:gd name="connsiteY8" fmla="*/ 85638 h 94449"/>
                  <a:gd name="connsiteX9" fmla="*/ 11507 w 74209"/>
                  <a:gd name="connsiteY9" fmla="*/ 91710 h 94449"/>
                  <a:gd name="connsiteX10" fmla="*/ 4086 w 74209"/>
                  <a:gd name="connsiteY10" fmla="*/ 85638 h 94449"/>
                  <a:gd name="connsiteX11" fmla="*/ 4086 w 74209"/>
                  <a:gd name="connsiteY11" fmla="*/ 12778 h 94449"/>
                  <a:gd name="connsiteX12" fmla="*/ 6110 w 74209"/>
                  <a:gd name="connsiteY12" fmla="*/ 4682 h 94449"/>
                  <a:gd name="connsiteX13" fmla="*/ 21626 w 74209"/>
                  <a:gd name="connsiteY13" fmla="*/ 8055 h 94449"/>
                  <a:gd name="connsiteX14" fmla="*/ 52660 w 74209"/>
                  <a:gd name="connsiteY14" fmla="*/ 55280 h 94449"/>
                  <a:gd name="connsiteX15" fmla="*/ 56708 w 74209"/>
                  <a:gd name="connsiteY15" fmla="*/ 59328 h 94449"/>
                  <a:gd name="connsiteX16" fmla="*/ 58057 w 74209"/>
                  <a:gd name="connsiteY16" fmla="*/ 53931 h 94449"/>
                  <a:gd name="connsiteX17" fmla="*/ 58057 w 74209"/>
                  <a:gd name="connsiteY17" fmla="*/ 10079 h 94449"/>
                  <a:gd name="connsiteX18" fmla="*/ 66152 w 74209"/>
                  <a:gd name="connsiteY18" fmla="*/ 4007 h 94449"/>
                  <a:gd name="connsiteX19" fmla="*/ 73573 w 74209"/>
                  <a:gd name="connsiteY19" fmla="*/ 10079 h 94449"/>
                  <a:gd name="connsiteX20" fmla="*/ 73573 w 74209"/>
                  <a:gd name="connsiteY20" fmla="*/ 47859 h 94449"/>
                  <a:gd name="connsiteX21" fmla="*/ 73573 w 74209"/>
                  <a:gd name="connsiteY21" fmla="*/ 47859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209" h="94449">
                    <a:moveTo>
                      <a:pt x="73573" y="47859"/>
                    </a:moveTo>
                    <a:cubicBezTo>
                      <a:pt x="73573" y="59328"/>
                      <a:pt x="73573" y="70796"/>
                      <a:pt x="73573" y="82940"/>
                    </a:cubicBezTo>
                    <a:cubicBezTo>
                      <a:pt x="73573" y="85638"/>
                      <a:pt x="75597" y="90361"/>
                      <a:pt x="71549" y="91036"/>
                    </a:cubicBezTo>
                    <a:cubicBezTo>
                      <a:pt x="66827" y="91710"/>
                      <a:pt x="61430" y="93060"/>
                      <a:pt x="58057" y="86988"/>
                    </a:cubicBezTo>
                    <a:cubicBezTo>
                      <a:pt x="51310" y="76194"/>
                      <a:pt x="43889" y="66074"/>
                      <a:pt x="37143" y="55280"/>
                    </a:cubicBezTo>
                    <a:cubicBezTo>
                      <a:pt x="32421" y="48533"/>
                      <a:pt x="28373" y="41787"/>
                      <a:pt x="23650" y="35041"/>
                    </a:cubicBezTo>
                    <a:cubicBezTo>
                      <a:pt x="22976" y="33691"/>
                      <a:pt x="22301" y="31668"/>
                      <a:pt x="20277" y="32342"/>
                    </a:cubicBezTo>
                    <a:cubicBezTo>
                      <a:pt x="18253" y="33017"/>
                      <a:pt x="19603" y="35041"/>
                      <a:pt x="19603" y="36390"/>
                    </a:cubicBezTo>
                    <a:cubicBezTo>
                      <a:pt x="19603" y="52581"/>
                      <a:pt x="19603" y="69447"/>
                      <a:pt x="19603" y="85638"/>
                    </a:cubicBezTo>
                    <a:cubicBezTo>
                      <a:pt x="19603" y="92385"/>
                      <a:pt x="16229" y="91710"/>
                      <a:pt x="11507" y="91710"/>
                    </a:cubicBezTo>
                    <a:cubicBezTo>
                      <a:pt x="6784" y="91710"/>
                      <a:pt x="4086" y="91036"/>
                      <a:pt x="4086" y="85638"/>
                    </a:cubicBezTo>
                    <a:cubicBezTo>
                      <a:pt x="4086" y="61352"/>
                      <a:pt x="4086" y="37065"/>
                      <a:pt x="4086" y="12778"/>
                    </a:cubicBezTo>
                    <a:cubicBezTo>
                      <a:pt x="4086" y="10079"/>
                      <a:pt x="2062" y="5357"/>
                      <a:pt x="6110" y="4682"/>
                    </a:cubicBezTo>
                    <a:cubicBezTo>
                      <a:pt x="11507" y="4007"/>
                      <a:pt x="16904" y="1309"/>
                      <a:pt x="21626" y="8055"/>
                    </a:cubicBezTo>
                    <a:cubicBezTo>
                      <a:pt x="31746" y="24247"/>
                      <a:pt x="42540" y="39763"/>
                      <a:pt x="52660" y="55280"/>
                    </a:cubicBezTo>
                    <a:cubicBezTo>
                      <a:pt x="54009" y="56629"/>
                      <a:pt x="54684" y="60002"/>
                      <a:pt x="56708" y="59328"/>
                    </a:cubicBezTo>
                    <a:cubicBezTo>
                      <a:pt x="58731" y="58653"/>
                      <a:pt x="58057" y="55280"/>
                      <a:pt x="58057" y="53931"/>
                    </a:cubicBezTo>
                    <a:cubicBezTo>
                      <a:pt x="58057" y="39089"/>
                      <a:pt x="58057" y="24921"/>
                      <a:pt x="58057" y="10079"/>
                    </a:cubicBezTo>
                    <a:cubicBezTo>
                      <a:pt x="58057" y="3333"/>
                      <a:pt x="61430" y="4007"/>
                      <a:pt x="66152" y="4007"/>
                    </a:cubicBezTo>
                    <a:cubicBezTo>
                      <a:pt x="70875" y="4007"/>
                      <a:pt x="73573" y="4007"/>
                      <a:pt x="73573" y="10079"/>
                    </a:cubicBezTo>
                    <a:cubicBezTo>
                      <a:pt x="72899" y="22223"/>
                      <a:pt x="73573" y="35041"/>
                      <a:pt x="73573" y="47859"/>
                    </a:cubicBezTo>
                    <a:cubicBezTo>
                      <a:pt x="73573" y="47859"/>
                      <a:pt x="73573" y="47859"/>
                      <a:pt x="73573" y="47859"/>
                    </a:cubicBezTo>
                    <a:close/>
                  </a:path>
                </a:pathLst>
              </a:custGeom>
              <a:solidFill>
                <a:srgbClr val="0C0C0C"/>
              </a:solidFill>
              <a:ln w="6739" cap="flat">
                <a:noFill/>
                <a:prstDash val="solid"/>
                <a:miter/>
              </a:ln>
            </p:spPr>
            <p:txBody>
              <a:bodyPr rtlCol="0" anchor="ctr"/>
              <a:lstStyle/>
              <a:p>
                <a:endParaRPr lang="fr-FR"/>
              </a:p>
            </p:txBody>
          </p:sp>
          <p:sp>
            <p:nvSpPr>
              <p:cNvPr id="119" name="Forme libre : forme 19">
                <a:extLst>
                  <a:ext uri="{FF2B5EF4-FFF2-40B4-BE49-F238E27FC236}">
                    <a16:creationId xmlns="" xmlns:a16="http://schemas.microsoft.com/office/drawing/2014/main" id="{94B7E723-21DA-3345-8007-625C636319E2}"/>
                  </a:ext>
                </a:extLst>
              </p:cNvPr>
              <p:cNvSpPr/>
              <p:nvPr/>
            </p:nvSpPr>
            <p:spPr>
              <a:xfrm>
                <a:off x="3263637" y="5464425"/>
                <a:ext cx="96152" cy="122375"/>
              </a:xfrm>
              <a:custGeom>
                <a:avLst/>
                <a:gdLst>
                  <a:gd name="connsiteX0" fmla="*/ 73067 w 74209"/>
                  <a:gd name="connsiteY0" fmla="*/ 48106 h 94449"/>
                  <a:gd name="connsiteX1" fmla="*/ 73067 w 74209"/>
                  <a:gd name="connsiteY1" fmla="*/ 83862 h 94449"/>
                  <a:gd name="connsiteX2" fmla="*/ 70369 w 74209"/>
                  <a:gd name="connsiteY2" fmla="*/ 91957 h 94449"/>
                  <a:gd name="connsiteX3" fmla="*/ 58225 w 74209"/>
                  <a:gd name="connsiteY3" fmla="*/ 88584 h 94449"/>
                  <a:gd name="connsiteX4" fmla="*/ 25168 w 74209"/>
                  <a:gd name="connsiteY4" fmla="*/ 39336 h 94449"/>
                  <a:gd name="connsiteX5" fmla="*/ 22470 w 74209"/>
                  <a:gd name="connsiteY5" fmla="*/ 35288 h 94449"/>
                  <a:gd name="connsiteX6" fmla="*/ 19771 w 74209"/>
                  <a:gd name="connsiteY6" fmla="*/ 33264 h 94449"/>
                  <a:gd name="connsiteX7" fmla="*/ 19097 w 74209"/>
                  <a:gd name="connsiteY7" fmla="*/ 36637 h 94449"/>
                  <a:gd name="connsiteX8" fmla="*/ 19097 w 74209"/>
                  <a:gd name="connsiteY8" fmla="*/ 85886 h 94449"/>
                  <a:gd name="connsiteX9" fmla="*/ 11675 w 74209"/>
                  <a:gd name="connsiteY9" fmla="*/ 92632 h 94449"/>
                  <a:gd name="connsiteX10" fmla="*/ 4255 w 74209"/>
                  <a:gd name="connsiteY10" fmla="*/ 85886 h 94449"/>
                  <a:gd name="connsiteX11" fmla="*/ 4255 w 74209"/>
                  <a:gd name="connsiteY11" fmla="*/ 13699 h 94449"/>
                  <a:gd name="connsiteX12" fmla="*/ 6953 w 74209"/>
                  <a:gd name="connsiteY12" fmla="*/ 4929 h 94449"/>
                  <a:gd name="connsiteX13" fmla="*/ 22470 w 74209"/>
                  <a:gd name="connsiteY13" fmla="*/ 8302 h 94449"/>
                  <a:gd name="connsiteX14" fmla="*/ 53503 w 74209"/>
                  <a:gd name="connsiteY14" fmla="*/ 55527 h 94449"/>
                  <a:gd name="connsiteX15" fmla="*/ 57551 w 74209"/>
                  <a:gd name="connsiteY15" fmla="*/ 59575 h 94449"/>
                  <a:gd name="connsiteX16" fmla="*/ 58225 w 74209"/>
                  <a:gd name="connsiteY16" fmla="*/ 54178 h 94449"/>
                  <a:gd name="connsiteX17" fmla="*/ 58225 w 74209"/>
                  <a:gd name="connsiteY17" fmla="*/ 10326 h 94449"/>
                  <a:gd name="connsiteX18" fmla="*/ 65646 w 74209"/>
                  <a:gd name="connsiteY18" fmla="*/ 3580 h 94449"/>
                  <a:gd name="connsiteX19" fmla="*/ 73067 w 74209"/>
                  <a:gd name="connsiteY19" fmla="*/ 10326 h 94449"/>
                  <a:gd name="connsiteX20" fmla="*/ 73067 w 74209"/>
                  <a:gd name="connsiteY20" fmla="*/ 48106 h 94449"/>
                  <a:gd name="connsiteX21" fmla="*/ 73067 w 74209"/>
                  <a:gd name="connsiteY21" fmla="*/ 48106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209" h="94449">
                    <a:moveTo>
                      <a:pt x="73067" y="48106"/>
                    </a:moveTo>
                    <a:cubicBezTo>
                      <a:pt x="73067" y="60249"/>
                      <a:pt x="73067" y="71718"/>
                      <a:pt x="73067" y="83862"/>
                    </a:cubicBezTo>
                    <a:cubicBezTo>
                      <a:pt x="73067" y="86560"/>
                      <a:pt x="75766" y="91283"/>
                      <a:pt x="70369" y="91957"/>
                    </a:cubicBezTo>
                    <a:cubicBezTo>
                      <a:pt x="66321" y="92632"/>
                      <a:pt x="61599" y="93981"/>
                      <a:pt x="58225" y="88584"/>
                    </a:cubicBezTo>
                    <a:cubicBezTo>
                      <a:pt x="47431" y="71718"/>
                      <a:pt x="36637" y="55527"/>
                      <a:pt x="25168" y="39336"/>
                    </a:cubicBezTo>
                    <a:cubicBezTo>
                      <a:pt x="24494" y="37986"/>
                      <a:pt x="23819" y="36637"/>
                      <a:pt x="22470" y="35288"/>
                    </a:cubicBezTo>
                    <a:cubicBezTo>
                      <a:pt x="21795" y="34613"/>
                      <a:pt x="21120" y="32589"/>
                      <a:pt x="19771" y="33264"/>
                    </a:cubicBezTo>
                    <a:cubicBezTo>
                      <a:pt x="17747" y="33939"/>
                      <a:pt x="19097" y="35288"/>
                      <a:pt x="19097" y="36637"/>
                    </a:cubicBezTo>
                    <a:cubicBezTo>
                      <a:pt x="19097" y="52828"/>
                      <a:pt x="19097" y="69694"/>
                      <a:pt x="19097" y="85886"/>
                    </a:cubicBezTo>
                    <a:cubicBezTo>
                      <a:pt x="19097" y="91957"/>
                      <a:pt x="16398" y="92632"/>
                      <a:pt x="11675" y="92632"/>
                    </a:cubicBezTo>
                    <a:cubicBezTo>
                      <a:pt x="6278" y="92632"/>
                      <a:pt x="4255" y="91957"/>
                      <a:pt x="4255" y="85886"/>
                    </a:cubicBezTo>
                    <a:cubicBezTo>
                      <a:pt x="4255" y="61599"/>
                      <a:pt x="4255" y="37986"/>
                      <a:pt x="4255" y="13699"/>
                    </a:cubicBezTo>
                    <a:cubicBezTo>
                      <a:pt x="4255" y="11001"/>
                      <a:pt x="1556" y="5604"/>
                      <a:pt x="6953" y="4929"/>
                    </a:cubicBezTo>
                    <a:cubicBezTo>
                      <a:pt x="11675" y="4255"/>
                      <a:pt x="17747" y="2231"/>
                      <a:pt x="22470" y="8302"/>
                    </a:cubicBezTo>
                    <a:cubicBezTo>
                      <a:pt x="32589" y="24494"/>
                      <a:pt x="43383" y="40010"/>
                      <a:pt x="53503" y="55527"/>
                    </a:cubicBezTo>
                    <a:cubicBezTo>
                      <a:pt x="54852" y="56876"/>
                      <a:pt x="54852" y="60249"/>
                      <a:pt x="57551" y="59575"/>
                    </a:cubicBezTo>
                    <a:cubicBezTo>
                      <a:pt x="59575" y="58900"/>
                      <a:pt x="58225" y="56202"/>
                      <a:pt x="58225" y="54178"/>
                    </a:cubicBezTo>
                    <a:cubicBezTo>
                      <a:pt x="58225" y="39336"/>
                      <a:pt x="58225" y="25168"/>
                      <a:pt x="58225" y="10326"/>
                    </a:cubicBezTo>
                    <a:cubicBezTo>
                      <a:pt x="58225" y="4255"/>
                      <a:pt x="60924" y="3580"/>
                      <a:pt x="65646" y="3580"/>
                    </a:cubicBezTo>
                    <a:cubicBezTo>
                      <a:pt x="71044" y="3580"/>
                      <a:pt x="73742" y="4255"/>
                      <a:pt x="73067" y="10326"/>
                    </a:cubicBezTo>
                    <a:cubicBezTo>
                      <a:pt x="72393" y="23144"/>
                      <a:pt x="73067" y="35962"/>
                      <a:pt x="73067" y="48106"/>
                    </a:cubicBezTo>
                    <a:cubicBezTo>
                      <a:pt x="73067" y="48106"/>
                      <a:pt x="73067" y="48106"/>
                      <a:pt x="73067" y="48106"/>
                    </a:cubicBezTo>
                    <a:close/>
                  </a:path>
                </a:pathLst>
              </a:custGeom>
              <a:solidFill>
                <a:srgbClr val="0C0C0C"/>
              </a:solidFill>
              <a:ln w="6739" cap="flat">
                <a:noFill/>
                <a:prstDash val="solid"/>
                <a:miter/>
              </a:ln>
            </p:spPr>
            <p:txBody>
              <a:bodyPr rtlCol="0" anchor="ctr"/>
              <a:lstStyle/>
              <a:p>
                <a:endParaRPr lang="fr-FR"/>
              </a:p>
            </p:txBody>
          </p:sp>
          <p:sp>
            <p:nvSpPr>
              <p:cNvPr id="120" name="Forme libre : forme 20">
                <a:extLst>
                  <a:ext uri="{FF2B5EF4-FFF2-40B4-BE49-F238E27FC236}">
                    <a16:creationId xmlns="" xmlns:a16="http://schemas.microsoft.com/office/drawing/2014/main" id="{D069344B-09A4-D24D-8EBA-C3C4B7F6F77F}"/>
                  </a:ext>
                </a:extLst>
              </p:cNvPr>
              <p:cNvSpPr/>
              <p:nvPr/>
            </p:nvSpPr>
            <p:spPr>
              <a:xfrm>
                <a:off x="2544124" y="5468614"/>
                <a:ext cx="96152" cy="122375"/>
              </a:xfrm>
              <a:custGeom>
                <a:avLst/>
                <a:gdLst>
                  <a:gd name="connsiteX0" fmla="*/ 4347 w 74209"/>
                  <a:gd name="connsiteY0" fmla="*/ 46896 h 94449"/>
                  <a:gd name="connsiteX1" fmla="*/ 4347 w 74209"/>
                  <a:gd name="connsiteY1" fmla="*/ 13165 h 94449"/>
                  <a:gd name="connsiteX2" fmla="*/ 6371 w 74209"/>
                  <a:gd name="connsiteY2" fmla="*/ 4394 h 94449"/>
                  <a:gd name="connsiteX3" fmla="*/ 21888 w 74209"/>
                  <a:gd name="connsiteY3" fmla="*/ 8442 h 94449"/>
                  <a:gd name="connsiteX4" fmla="*/ 52247 w 74209"/>
                  <a:gd name="connsiteY4" fmla="*/ 54992 h 94449"/>
                  <a:gd name="connsiteX5" fmla="*/ 56294 w 74209"/>
                  <a:gd name="connsiteY5" fmla="*/ 59715 h 94449"/>
                  <a:gd name="connsiteX6" fmla="*/ 57644 w 74209"/>
                  <a:gd name="connsiteY6" fmla="*/ 53643 h 94449"/>
                  <a:gd name="connsiteX7" fmla="*/ 57644 w 74209"/>
                  <a:gd name="connsiteY7" fmla="*/ 11815 h 94449"/>
                  <a:gd name="connsiteX8" fmla="*/ 65065 w 74209"/>
                  <a:gd name="connsiteY8" fmla="*/ 4394 h 94449"/>
                  <a:gd name="connsiteX9" fmla="*/ 73160 w 74209"/>
                  <a:gd name="connsiteY9" fmla="*/ 11815 h 94449"/>
                  <a:gd name="connsiteX10" fmla="*/ 73160 w 74209"/>
                  <a:gd name="connsiteY10" fmla="*/ 84001 h 94449"/>
                  <a:gd name="connsiteX11" fmla="*/ 71136 w 74209"/>
                  <a:gd name="connsiteY11" fmla="*/ 92097 h 94449"/>
                  <a:gd name="connsiteX12" fmla="*/ 58318 w 74209"/>
                  <a:gd name="connsiteY12" fmla="*/ 88049 h 94449"/>
                  <a:gd name="connsiteX13" fmla="*/ 29309 w 74209"/>
                  <a:gd name="connsiteY13" fmla="*/ 44198 h 94449"/>
                  <a:gd name="connsiteX14" fmla="*/ 20539 w 74209"/>
                  <a:gd name="connsiteY14" fmla="*/ 32729 h 94449"/>
                  <a:gd name="connsiteX15" fmla="*/ 19189 w 74209"/>
                  <a:gd name="connsiteY15" fmla="*/ 47571 h 94449"/>
                  <a:gd name="connsiteX16" fmla="*/ 19189 w 74209"/>
                  <a:gd name="connsiteY16" fmla="*/ 86700 h 94449"/>
                  <a:gd name="connsiteX17" fmla="*/ 11768 w 74209"/>
                  <a:gd name="connsiteY17" fmla="*/ 92772 h 94449"/>
                  <a:gd name="connsiteX18" fmla="*/ 3673 w 74209"/>
                  <a:gd name="connsiteY18" fmla="*/ 87375 h 94449"/>
                  <a:gd name="connsiteX19" fmla="*/ 4347 w 74209"/>
                  <a:gd name="connsiteY19" fmla="*/ 46896 h 94449"/>
                  <a:gd name="connsiteX20" fmla="*/ 4347 w 74209"/>
                  <a:gd name="connsiteY20" fmla="*/ 46896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209" h="94449">
                    <a:moveTo>
                      <a:pt x="4347" y="46896"/>
                    </a:moveTo>
                    <a:cubicBezTo>
                      <a:pt x="4347" y="35428"/>
                      <a:pt x="4347" y="23959"/>
                      <a:pt x="4347" y="13165"/>
                    </a:cubicBezTo>
                    <a:cubicBezTo>
                      <a:pt x="4347" y="10466"/>
                      <a:pt x="1649" y="5069"/>
                      <a:pt x="6371" y="4394"/>
                    </a:cubicBezTo>
                    <a:cubicBezTo>
                      <a:pt x="11768" y="3720"/>
                      <a:pt x="17840" y="1696"/>
                      <a:pt x="21888" y="8442"/>
                    </a:cubicBezTo>
                    <a:cubicBezTo>
                      <a:pt x="32008" y="23959"/>
                      <a:pt x="42127" y="39475"/>
                      <a:pt x="52247" y="54992"/>
                    </a:cubicBezTo>
                    <a:cubicBezTo>
                      <a:pt x="53596" y="57016"/>
                      <a:pt x="55620" y="59715"/>
                      <a:pt x="56294" y="59715"/>
                    </a:cubicBezTo>
                    <a:cubicBezTo>
                      <a:pt x="58993" y="58365"/>
                      <a:pt x="57644" y="55667"/>
                      <a:pt x="57644" y="53643"/>
                    </a:cubicBezTo>
                    <a:cubicBezTo>
                      <a:pt x="57644" y="39475"/>
                      <a:pt x="57644" y="25308"/>
                      <a:pt x="57644" y="11815"/>
                    </a:cubicBezTo>
                    <a:cubicBezTo>
                      <a:pt x="57644" y="5744"/>
                      <a:pt x="58993" y="3720"/>
                      <a:pt x="65065" y="4394"/>
                    </a:cubicBezTo>
                    <a:cubicBezTo>
                      <a:pt x="70462" y="4394"/>
                      <a:pt x="73160" y="5069"/>
                      <a:pt x="73160" y="11815"/>
                    </a:cubicBezTo>
                    <a:cubicBezTo>
                      <a:pt x="73160" y="36102"/>
                      <a:pt x="73160" y="59715"/>
                      <a:pt x="73160" y="84001"/>
                    </a:cubicBezTo>
                    <a:cubicBezTo>
                      <a:pt x="73160" y="86700"/>
                      <a:pt x="75184" y="91422"/>
                      <a:pt x="71136" y="92097"/>
                    </a:cubicBezTo>
                    <a:cubicBezTo>
                      <a:pt x="66414" y="92772"/>
                      <a:pt x="61692" y="94121"/>
                      <a:pt x="58318" y="88049"/>
                    </a:cubicBezTo>
                    <a:cubicBezTo>
                      <a:pt x="48874" y="73207"/>
                      <a:pt x="38754" y="59040"/>
                      <a:pt x="29309" y="44198"/>
                    </a:cubicBezTo>
                    <a:cubicBezTo>
                      <a:pt x="26610" y="40150"/>
                      <a:pt x="24587" y="35428"/>
                      <a:pt x="20539" y="32729"/>
                    </a:cubicBezTo>
                    <a:cubicBezTo>
                      <a:pt x="17840" y="37452"/>
                      <a:pt x="19189" y="42849"/>
                      <a:pt x="19189" y="47571"/>
                    </a:cubicBezTo>
                    <a:cubicBezTo>
                      <a:pt x="19189" y="60389"/>
                      <a:pt x="18515" y="73207"/>
                      <a:pt x="19189" y="86700"/>
                    </a:cubicBezTo>
                    <a:cubicBezTo>
                      <a:pt x="19864" y="93446"/>
                      <a:pt x="15816" y="92772"/>
                      <a:pt x="11768" y="92772"/>
                    </a:cubicBezTo>
                    <a:cubicBezTo>
                      <a:pt x="7721" y="92772"/>
                      <a:pt x="3673" y="94121"/>
                      <a:pt x="3673" y="87375"/>
                    </a:cubicBezTo>
                    <a:cubicBezTo>
                      <a:pt x="5022" y="72533"/>
                      <a:pt x="4347" y="59715"/>
                      <a:pt x="4347" y="46896"/>
                    </a:cubicBezTo>
                    <a:cubicBezTo>
                      <a:pt x="4347" y="46896"/>
                      <a:pt x="4347" y="46896"/>
                      <a:pt x="4347" y="46896"/>
                    </a:cubicBezTo>
                    <a:close/>
                  </a:path>
                </a:pathLst>
              </a:custGeom>
              <a:solidFill>
                <a:srgbClr val="0A0A0A"/>
              </a:solidFill>
              <a:ln w="6739" cap="flat">
                <a:noFill/>
                <a:prstDash val="solid"/>
                <a:miter/>
              </a:ln>
            </p:spPr>
            <p:txBody>
              <a:bodyPr rtlCol="0" anchor="ctr"/>
              <a:lstStyle/>
              <a:p>
                <a:endParaRPr lang="fr-FR"/>
              </a:p>
            </p:txBody>
          </p:sp>
          <p:sp>
            <p:nvSpPr>
              <p:cNvPr id="121" name="Forme libre : forme 21">
                <a:extLst>
                  <a:ext uri="{FF2B5EF4-FFF2-40B4-BE49-F238E27FC236}">
                    <a16:creationId xmlns="" xmlns:a16="http://schemas.microsoft.com/office/drawing/2014/main" id="{7A772FA0-AC55-FB42-8DC9-E8116DF71E8E}"/>
                  </a:ext>
                </a:extLst>
              </p:cNvPr>
              <p:cNvSpPr/>
              <p:nvPr/>
            </p:nvSpPr>
            <p:spPr>
              <a:xfrm>
                <a:off x="3673596" y="5461803"/>
                <a:ext cx="113635" cy="122375"/>
              </a:xfrm>
              <a:custGeom>
                <a:avLst/>
                <a:gdLst>
                  <a:gd name="connsiteX0" fmla="*/ 89259 w 87702"/>
                  <a:gd name="connsiteY0" fmla="*/ 49455 h 94449"/>
                  <a:gd name="connsiteX1" fmla="*/ 46082 w 87702"/>
                  <a:gd name="connsiteY1" fmla="*/ 94656 h 94449"/>
                  <a:gd name="connsiteX2" fmla="*/ 3580 w 87702"/>
                  <a:gd name="connsiteY2" fmla="*/ 48781 h 94449"/>
                  <a:gd name="connsiteX3" fmla="*/ 46757 w 87702"/>
                  <a:gd name="connsiteY3" fmla="*/ 3580 h 94449"/>
                  <a:gd name="connsiteX4" fmla="*/ 89259 w 87702"/>
                  <a:gd name="connsiteY4" fmla="*/ 49455 h 94449"/>
                  <a:gd name="connsiteX5" fmla="*/ 73067 w 87702"/>
                  <a:gd name="connsiteY5" fmla="*/ 49455 h 94449"/>
                  <a:gd name="connsiteX6" fmla="*/ 46082 w 87702"/>
                  <a:gd name="connsiteY6" fmla="*/ 18422 h 94449"/>
                  <a:gd name="connsiteX7" fmla="*/ 19096 w 87702"/>
                  <a:gd name="connsiteY7" fmla="*/ 49455 h 94449"/>
                  <a:gd name="connsiteX8" fmla="*/ 35962 w 87702"/>
                  <a:gd name="connsiteY8" fmla="*/ 77790 h 94449"/>
                  <a:gd name="connsiteX9" fmla="*/ 73067 w 87702"/>
                  <a:gd name="connsiteY9" fmla="*/ 49455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7702" h="94449">
                    <a:moveTo>
                      <a:pt x="89259" y="49455"/>
                    </a:moveTo>
                    <a:cubicBezTo>
                      <a:pt x="89259" y="76441"/>
                      <a:pt x="71718" y="94656"/>
                      <a:pt x="46082" y="94656"/>
                    </a:cubicBezTo>
                    <a:cubicBezTo>
                      <a:pt x="20446" y="94656"/>
                      <a:pt x="3580" y="75766"/>
                      <a:pt x="3580" y="48781"/>
                    </a:cubicBezTo>
                    <a:cubicBezTo>
                      <a:pt x="3580" y="21795"/>
                      <a:pt x="21120" y="3580"/>
                      <a:pt x="46757" y="3580"/>
                    </a:cubicBezTo>
                    <a:cubicBezTo>
                      <a:pt x="72393" y="3580"/>
                      <a:pt x="89933" y="22470"/>
                      <a:pt x="89259" y="49455"/>
                    </a:cubicBezTo>
                    <a:close/>
                    <a:moveTo>
                      <a:pt x="73067" y="49455"/>
                    </a:moveTo>
                    <a:cubicBezTo>
                      <a:pt x="73067" y="29891"/>
                      <a:pt x="62948" y="18422"/>
                      <a:pt x="46082" y="18422"/>
                    </a:cubicBezTo>
                    <a:cubicBezTo>
                      <a:pt x="29216" y="18422"/>
                      <a:pt x="19096" y="30565"/>
                      <a:pt x="19096" y="49455"/>
                    </a:cubicBezTo>
                    <a:cubicBezTo>
                      <a:pt x="19096" y="63623"/>
                      <a:pt x="25168" y="73742"/>
                      <a:pt x="35962" y="77790"/>
                    </a:cubicBezTo>
                    <a:cubicBezTo>
                      <a:pt x="56201" y="85211"/>
                      <a:pt x="73067" y="71718"/>
                      <a:pt x="73067" y="49455"/>
                    </a:cubicBezTo>
                    <a:close/>
                  </a:path>
                </a:pathLst>
              </a:custGeom>
              <a:solidFill>
                <a:srgbClr val="0A0A0A"/>
              </a:solidFill>
              <a:ln w="6739" cap="flat">
                <a:noFill/>
                <a:prstDash val="solid"/>
                <a:miter/>
              </a:ln>
            </p:spPr>
            <p:txBody>
              <a:bodyPr rtlCol="0" anchor="ctr"/>
              <a:lstStyle/>
              <a:p>
                <a:endParaRPr lang="fr-FR"/>
              </a:p>
            </p:txBody>
          </p:sp>
          <p:sp>
            <p:nvSpPr>
              <p:cNvPr id="122" name="Forme libre : forme 22">
                <a:extLst>
                  <a:ext uri="{FF2B5EF4-FFF2-40B4-BE49-F238E27FC236}">
                    <a16:creationId xmlns="" xmlns:a16="http://schemas.microsoft.com/office/drawing/2014/main" id="{A4299E38-F6B5-BD44-8F4A-25605D87EC2F}"/>
                  </a:ext>
                </a:extLst>
              </p:cNvPr>
              <p:cNvSpPr/>
              <p:nvPr/>
            </p:nvSpPr>
            <p:spPr>
              <a:xfrm>
                <a:off x="3406118" y="5267750"/>
                <a:ext cx="113635" cy="122375"/>
              </a:xfrm>
              <a:custGeom>
                <a:avLst/>
                <a:gdLst>
                  <a:gd name="connsiteX0" fmla="*/ 3580 w 87702"/>
                  <a:gd name="connsiteY0" fmla="*/ 48781 h 94449"/>
                  <a:gd name="connsiteX1" fmla="*/ 46757 w 87702"/>
                  <a:gd name="connsiteY1" fmla="*/ 3580 h 94449"/>
                  <a:gd name="connsiteX2" fmla="*/ 89259 w 87702"/>
                  <a:gd name="connsiteY2" fmla="*/ 49455 h 94449"/>
                  <a:gd name="connsiteX3" fmla="*/ 45407 w 87702"/>
                  <a:gd name="connsiteY3" fmla="*/ 93981 h 94449"/>
                  <a:gd name="connsiteX4" fmla="*/ 3580 w 87702"/>
                  <a:gd name="connsiteY4" fmla="*/ 48781 h 94449"/>
                  <a:gd name="connsiteX5" fmla="*/ 73742 w 87702"/>
                  <a:gd name="connsiteY5" fmla="*/ 48781 h 94449"/>
                  <a:gd name="connsiteX6" fmla="*/ 56202 w 87702"/>
                  <a:gd name="connsiteY6" fmla="*/ 19097 h 94449"/>
                  <a:gd name="connsiteX7" fmla="*/ 22470 w 87702"/>
                  <a:gd name="connsiteY7" fmla="*/ 34613 h 94449"/>
                  <a:gd name="connsiteX8" fmla="*/ 35962 w 87702"/>
                  <a:gd name="connsiteY8" fmla="*/ 77115 h 94449"/>
                  <a:gd name="connsiteX9" fmla="*/ 73742 w 87702"/>
                  <a:gd name="connsiteY9" fmla="*/ 48781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7702" h="94449">
                    <a:moveTo>
                      <a:pt x="3580" y="48781"/>
                    </a:moveTo>
                    <a:cubicBezTo>
                      <a:pt x="3580" y="21795"/>
                      <a:pt x="21120" y="3580"/>
                      <a:pt x="46757" y="3580"/>
                    </a:cubicBezTo>
                    <a:cubicBezTo>
                      <a:pt x="71718" y="3580"/>
                      <a:pt x="89933" y="23144"/>
                      <a:pt x="89259" y="49455"/>
                    </a:cubicBezTo>
                    <a:cubicBezTo>
                      <a:pt x="89259" y="76441"/>
                      <a:pt x="71718" y="94656"/>
                      <a:pt x="45407" y="93981"/>
                    </a:cubicBezTo>
                    <a:cubicBezTo>
                      <a:pt x="21120" y="93981"/>
                      <a:pt x="3580" y="75766"/>
                      <a:pt x="3580" y="48781"/>
                    </a:cubicBezTo>
                    <a:close/>
                    <a:moveTo>
                      <a:pt x="73742" y="48781"/>
                    </a:moveTo>
                    <a:cubicBezTo>
                      <a:pt x="73742" y="33939"/>
                      <a:pt x="66996" y="23144"/>
                      <a:pt x="56202" y="19097"/>
                    </a:cubicBezTo>
                    <a:cubicBezTo>
                      <a:pt x="42034" y="14374"/>
                      <a:pt x="27867" y="21120"/>
                      <a:pt x="22470" y="34613"/>
                    </a:cubicBezTo>
                    <a:cubicBezTo>
                      <a:pt x="15723" y="52154"/>
                      <a:pt x="22470" y="71718"/>
                      <a:pt x="35962" y="77115"/>
                    </a:cubicBezTo>
                    <a:cubicBezTo>
                      <a:pt x="55527" y="85886"/>
                      <a:pt x="73742" y="72393"/>
                      <a:pt x="73742" y="48781"/>
                    </a:cubicBezTo>
                    <a:close/>
                  </a:path>
                </a:pathLst>
              </a:custGeom>
              <a:solidFill>
                <a:srgbClr val="0A0A0A"/>
              </a:solidFill>
              <a:ln w="6739" cap="flat">
                <a:noFill/>
                <a:prstDash val="solid"/>
                <a:miter/>
              </a:ln>
            </p:spPr>
            <p:txBody>
              <a:bodyPr rtlCol="0" anchor="ctr"/>
              <a:lstStyle/>
              <a:p>
                <a:endParaRPr lang="fr-FR"/>
              </a:p>
            </p:txBody>
          </p:sp>
          <p:sp>
            <p:nvSpPr>
              <p:cNvPr id="123" name="Forme libre : forme 23">
                <a:extLst>
                  <a:ext uri="{FF2B5EF4-FFF2-40B4-BE49-F238E27FC236}">
                    <a16:creationId xmlns="" xmlns:a16="http://schemas.microsoft.com/office/drawing/2014/main" id="{563D2FCD-7ADD-B643-95B6-F1717C6CBA9F}"/>
                  </a:ext>
                </a:extLst>
              </p:cNvPr>
              <p:cNvSpPr/>
              <p:nvPr/>
            </p:nvSpPr>
            <p:spPr>
              <a:xfrm>
                <a:off x="3134269" y="5464425"/>
                <a:ext cx="113635" cy="122375"/>
              </a:xfrm>
              <a:custGeom>
                <a:avLst/>
                <a:gdLst>
                  <a:gd name="connsiteX0" fmla="*/ 3580 w 87702"/>
                  <a:gd name="connsiteY0" fmla="*/ 48781 h 94449"/>
                  <a:gd name="connsiteX1" fmla="*/ 46757 w 87702"/>
                  <a:gd name="connsiteY1" fmla="*/ 3580 h 94449"/>
                  <a:gd name="connsiteX2" fmla="*/ 89933 w 87702"/>
                  <a:gd name="connsiteY2" fmla="*/ 48781 h 94449"/>
                  <a:gd name="connsiteX3" fmla="*/ 46757 w 87702"/>
                  <a:gd name="connsiteY3" fmla="*/ 93981 h 94449"/>
                  <a:gd name="connsiteX4" fmla="*/ 3580 w 87702"/>
                  <a:gd name="connsiteY4" fmla="*/ 48781 h 94449"/>
                  <a:gd name="connsiteX5" fmla="*/ 73742 w 87702"/>
                  <a:gd name="connsiteY5" fmla="*/ 48781 h 94449"/>
                  <a:gd name="connsiteX6" fmla="*/ 53503 w 87702"/>
                  <a:gd name="connsiteY6" fmla="*/ 18422 h 94449"/>
                  <a:gd name="connsiteX7" fmla="*/ 21120 w 87702"/>
                  <a:gd name="connsiteY7" fmla="*/ 37986 h 94449"/>
                  <a:gd name="connsiteX8" fmla="*/ 37312 w 87702"/>
                  <a:gd name="connsiteY8" fmla="*/ 77790 h 94449"/>
                  <a:gd name="connsiteX9" fmla="*/ 73742 w 87702"/>
                  <a:gd name="connsiteY9" fmla="*/ 48781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7702" h="94449">
                    <a:moveTo>
                      <a:pt x="3580" y="48781"/>
                    </a:moveTo>
                    <a:cubicBezTo>
                      <a:pt x="3580" y="21795"/>
                      <a:pt x="21120" y="3580"/>
                      <a:pt x="46757" y="3580"/>
                    </a:cubicBezTo>
                    <a:cubicBezTo>
                      <a:pt x="72393" y="3580"/>
                      <a:pt x="89933" y="21795"/>
                      <a:pt x="89933" y="48781"/>
                    </a:cubicBezTo>
                    <a:cubicBezTo>
                      <a:pt x="89933" y="75766"/>
                      <a:pt x="72393" y="93981"/>
                      <a:pt x="46757" y="93981"/>
                    </a:cubicBezTo>
                    <a:cubicBezTo>
                      <a:pt x="21120" y="93981"/>
                      <a:pt x="3580" y="75766"/>
                      <a:pt x="3580" y="48781"/>
                    </a:cubicBezTo>
                    <a:close/>
                    <a:moveTo>
                      <a:pt x="73742" y="48781"/>
                    </a:moveTo>
                    <a:cubicBezTo>
                      <a:pt x="73742" y="32589"/>
                      <a:pt x="66321" y="21120"/>
                      <a:pt x="53503" y="18422"/>
                    </a:cubicBezTo>
                    <a:cubicBezTo>
                      <a:pt x="37986" y="15049"/>
                      <a:pt x="25168" y="22470"/>
                      <a:pt x="21120" y="37986"/>
                    </a:cubicBezTo>
                    <a:cubicBezTo>
                      <a:pt x="16398" y="56202"/>
                      <a:pt x="23144" y="73067"/>
                      <a:pt x="37312" y="77790"/>
                    </a:cubicBezTo>
                    <a:cubicBezTo>
                      <a:pt x="56876" y="85211"/>
                      <a:pt x="73742" y="71718"/>
                      <a:pt x="73742" y="48781"/>
                    </a:cubicBezTo>
                    <a:close/>
                  </a:path>
                </a:pathLst>
              </a:custGeom>
              <a:solidFill>
                <a:srgbClr val="0A0A0A"/>
              </a:solidFill>
              <a:ln w="6739" cap="flat">
                <a:noFill/>
                <a:prstDash val="solid"/>
                <a:miter/>
              </a:ln>
            </p:spPr>
            <p:txBody>
              <a:bodyPr rtlCol="0" anchor="ctr"/>
              <a:lstStyle/>
              <a:p>
                <a:endParaRPr lang="fr-FR"/>
              </a:p>
            </p:txBody>
          </p:sp>
          <p:sp>
            <p:nvSpPr>
              <p:cNvPr id="124" name="Forme libre : forme 24">
                <a:extLst>
                  <a:ext uri="{FF2B5EF4-FFF2-40B4-BE49-F238E27FC236}">
                    <a16:creationId xmlns="" xmlns:a16="http://schemas.microsoft.com/office/drawing/2014/main" id="{75BD06FD-19F5-D241-9449-D255C8D7526E}"/>
                  </a:ext>
                </a:extLst>
              </p:cNvPr>
              <p:cNvSpPr/>
              <p:nvPr/>
            </p:nvSpPr>
            <p:spPr>
              <a:xfrm>
                <a:off x="2414876" y="5467047"/>
                <a:ext cx="113635" cy="122375"/>
              </a:xfrm>
              <a:custGeom>
                <a:avLst/>
                <a:gdLst>
                  <a:gd name="connsiteX0" fmla="*/ 3580 w 87702"/>
                  <a:gd name="connsiteY0" fmla="*/ 48781 h 94449"/>
                  <a:gd name="connsiteX1" fmla="*/ 46757 w 87702"/>
                  <a:gd name="connsiteY1" fmla="*/ 3580 h 94449"/>
                  <a:gd name="connsiteX2" fmla="*/ 89259 w 87702"/>
                  <a:gd name="connsiteY2" fmla="*/ 49455 h 94449"/>
                  <a:gd name="connsiteX3" fmla="*/ 46082 w 87702"/>
                  <a:gd name="connsiteY3" fmla="*/ 94656 h 94449"/>
                  <a:gd name="connsiteX4" fmla="*/ 3580 w 87702"/>
                  <a:gd name="connsiteY4" fmla="*/ 48781 h 94449"/>
                  <a:gd name="connsiteX5" fmla="*/ 73067 w 87702"/>
                  <a:gd name="connsiteY5" fmla="*/ 48106 h 94449"/>
                  <a:gd name="connsiteX6" fmla="*/ 73067 w 87702"/>
                  <a:gd name="connsiteY6" fmla="*/ 43383 h 94449"/>
                  <a:gd name="connsiteX7" fmla="*/ 47431 w 87702"/>
                  <a:gd name="connsiteY7" fmla="*/ 18422 h 94449"/>
                  <a:gd name="connsiteX8" fmla="*/ 20446 w 87702"/>
                  <a:gd name="connsiteY8" fmla="*/ 42034 h 94449"/>
                  <a:gd name="connsiteX9" fmla="*/ 21795 w 87702"/>
                  <a:gd name="connsiteY9" fmla="*/ 62948 h 94449"/>
                  <a:gd name="connsiteX10" fmla="*/ 44733 w 87702"/>
                  <a:gd name="connsiteY10" fmla="*/ 79814 h 94449"/>
                  <a:gd name="connsiteX11" fmla="*/ 73067 w 87702"/>
                  <a:gd name="connsiteY11" fmla="*/ 48106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702" h="94449">
                    <a:moveTo>
                      <a:pt x="3580" y="48781"/>
                    </a:moveTo>
                    <a:cubicBezTo>
                      <a:pt x="3580" y="21795"/>
                      <a:pt x="21120" y="3580"/>
                      <a:pt x="46757" y="3580"/>
                    </a:cubicBezTo>
                    <a:cubicBezTo>
                      <a:pt x="71718" y="3580"/>
                      <a:pt x="89933" y="22470"/>
                      <a:pt x="89259" y="49455"/>
                    </a:cubicBezTo>
                    <a:cubicBezTo>
                      <a:pt x="89259" y="76441"/>
                      <a:pt x="71718" y="94656"/>
                      <a:pt x="46082" y="94656"/>
                    </a:cubicBezTo>
                    <a:cubicBezTo>
                      <a:pt x="20446" y="93981"/>
                      <a:pt x="3580" y="75766"/>
                      <a:pt x="3580" y="48781"/>
                    </a:cubicBezTo>
                    <a:close/>
                    <a:moveTo>
                      <a:pt x="73067" y="48106"/>
                    </a:moveTo>
                    <a:cubicBezTo>
                      <a:pt x="73067" y="47431"/>
                      <a:pt x="73067" y="45407"/>
                      <a:pt x="73067" y="43383"/>
                    </a:cubicBezTo>
                    <a:cubicBezTo>
                      <a:pt x="71044" y="27867"/>
                      <a:pt x="61599" y="19097"/>
                      <a:pt x="47431" y="18422"/>
                    </a:cubicBezTo>
                    <a:cubicBezTo>
                      <a:pt x="33264" y="18422"/>
                      <a:pt x="23144" y="27192"/>
                      <a:pt x="20446" y="42034"/>
                    </a:cubicBezTo>
                    <a:cubicBezTo>
                      <a:pt x="19097" y="48781"/>
                      <a:pt x="19771" y="56202"/>
                      <a:pt x="21795" y="62948"/>
                    </a:cubicBezTo>
                    <a:cubicBezTo>
                      <a:pt x="25168" y="73067"/>
                      <a:pt x="33939" y="79814"/>
                      <a:pt x="44733" y="79814"/>
                    </a:cubicBezTo>
                    <a:cubicBezTo>
                      <a:pt x="62273" y="80488"/>
                      <a:pt x="73067" y="69020"/>
                      <a:pt x="73067" y="48106"/>
                    </a:cubicBezTo>
                    <a:close/>
                  </a:path>
                </a:pathLst>
              </a:custGeom>
              <a:solidFill>
                <a:srgbClr val="0A0A0A"/>
              </a:solidFill>
              <a:ln w="6739" cap="flat">
                <a:noFill/>
                <a:prstDash val="solid"/>
                <a:miter/>
              </a:ln>
            </p:spPr>
            <p:txBody>
              <a:bodyPr rtlCol="0" anchor="ctr"/>
              <a:lstStyle/>
              <a:p>
                <a:endParaRPr lang="fr-FR"/>
              </a:p>
            </p:txBody>
          </p:sp>
          <p:sp>
            <p:nvSpPr>
              <p:cNvPr id="125" name="Forme libre : forme 25">
                <a:extLst>
                  <a:ext uri="{FF2B5EF4-FFF2-40B4-BE49-F238E27FC236}">
                    <a16:creationId xmlns="" xmlns:a16="http://schemas.microsoft.com/office/drawing/2014/main" id="{64DF3D89-6F28-C043-BEC0-BE2CF6B7F837}"/>
                  </a:ext>
                </a:extLst>
              </p:cNvPr>
              <p:cNvSpPr/>
              <p:nvPr/>
            </p:nvSpPr>
            <p:spPr>
              <a:xfrm>
                <a:off x="1571358" y="5470543"/>
                <a:ext cx="113635" cy="122375"/>
              </a:xfrm>
              <a:custGeom>
                <a:avLst/>
                <a:gdLst>
                  <a:gd name="connsiteX0" fmla="*/ 3580 w 87702"/>
                  <a:gd name="connsiteY0" fmla="*/ 48781 h 94449"/>
                  <a:gd name="connsiteX1" fmla="*/ 46757 w 87702"/>
                  <a:gd name="connsiteY1" fmla="*/ 3580 h 94449"/>
                  <a:gd name="connsiteX2" fmla="*/ 89933 w 87702"/>
                  <a:gd name="connsiteY2" fmla="*/ 48781 h 94449"/>
                  <a:gd name="connsiteX3" fmla="*/ 46757 w 87702"/>
                  <a:gd name="connsiteY3" fmla="*/ 93981 h 94449"/>
                  <a:gd name="connsiteX4" fmla="*/ 3580 w 87702"/>
                  <a:gd name="connsiteY4" fmla="*/ 48781 h 94449"/>
                  <a:gd name="connsiteX5" fmla="*/ 73742 w 87702"/>
                  <a:gd name="connsiteY5" fmla="*/ 49455 h 94449"/>
                  <a:gd name="connsiteX6" fmla="*/ 56876 w 87702"/>
                  <a:gd name="connsiteY6" fmla="*/ 19771 h 94449"/>
                  <a:gd name="connsiteX7" fmla="*/ 22470 w 87702"/>
                  <a:gd name="connsiteY7" fmla="*/ 34613 h 94449"/>
                  <a:gd name="connsiteX8" fmla="*/ 36637 w 87702"/>
                  <a:gd name="connsiteY8" fmla="*/ 77790 h 94449"/>
                  <a:gd name="connsiteX9" fmla="*/ 73742 w 87702"/>
                  <a:gd name="connsiteY9" fmla="*/ 49455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7702" h="94449">
                    <a:moveTo>
                      <a:pt x="3580" y="48781"/>
                    </a:moveTo>
                    <a:cubicBezTo>
                      <a:pt x="3580" y="21795"/>
                      <a:pt x="21120" y="3580"/>
                      <a:pt x="46757" y="3580"/>
                    </a:cubicBezTo>
                    <a:cubicBezTo>
                      <a:pt x="71718" y="3580"/>
                      <a:pt x="89933" y="22470"/>
                      <a:pt x="89933" y="48781"/>
                    </a:cubicBezTo>
                    <a:cubicBezTo>
                      <a:pt x="89933" y="75766"/>
                      <a:pt x="72393" y="93981"/>
                      <a:pt x="46757" y="93981"/>
                    </a:cubicBezTo>
                    <a:cubicBezTo>
                      <a:pt x="21120" y="94656"/>
                      <a:pt x="3580" y="75766"/>
                      <a:pt x="3580" y="48781"/>
                    </a:cubicBezTo>
                    <a:close/>
                    <a:moveTo>
                      <a:pt x="73742" y="49455"/>
                    </a:moveTo>
                    <a:cubicBezTo>
                      <a:pt x="73742" y="34613"/>
                      <a:pt x="67670" y="23819"/>
                      <a:pt x="56876" y="19771"/>
                    </a:cubicBezTo>
                    <a:cubicBezTo>
                      <a:pt x="42709" y="14374"/>
                      <a:pt x="27867" y="21120"/>
                      <a:pt x="22470" y="34613"/>
                    </a:cubicBezTo>
                    <a:cubicBezTo>
                      <a:pt x="15723" y="52154"/>
                      <a:pt x="22470" y="72393"/>
                      <a:pt x="36637" y="77790"/>
                    </a:cubicBezTo>
                    <a:cubicBezTo>
                      <a:pt x="56202" y="85886"/>
                      <a:pt x="73067" y="72393"/>
                      <a:pt x="73742" y="49455"/>
                    </a:cubicBezTo>
                    <a:close/>
                  </a:path>
                </a:pathLst>
              </a:custGeom>
              <a:solidFill>
                <a:srgbClr val="080808"/>
              </a:solidFill>
              <a:ln w="6739" cap="flat">
                <a:noFill/>
                <a:prstDash val="solid"/>
                <a:miter/>
              </a:ln>
            </p:spPr>
            <p:txBody>
              <a:bodyPr rtlCol="0" anchor="ctr"/>
              <a:lstStyle/>
              <a:p>
                <a:endParaRPr lang="fr-FR"/>
              </a:p>
            </p:txBody>
          </p:sp>
          <p:sp>
            <p:nvSpPr>
              <p:cNvPr id="126" name="Forme libre : forme 26">
                <a:extLst>
                  <a:ext uri="{FF2B5EF4-FFF2-40B4-BE49-F238E27FC236}">
                    <a16:creationId xmlns="" xmlns:a16="http://schemas.microsoft.com/office/drawing/2014/main" id="{C41ACD08-8430-DC4D-8126-883410E2E5F7}"/>
                  </a:ext>
                </a:extLst>
              </p:cNvPr>
              <p:cNvSpPr/>
              <p:nvPr/>
            </p:nvSpPr>
            <p:spPr>
              <a:xfrm>
                <a:off x="3379020" y="5464098"/>
                <a:ext cx="104893" cy="122375"/>
              </a:xfrm>
              <a:custGeom>
                <a:avLst/>
                <a:gdLst>
                  <a:gd name="connsiteX0" fmla="*/ 23144 w 80956"/>
                  <a:gd name="connsiteY0" fmla="*/ 91535 h 94449"/>
                  <a:gd name="connsiteX1" fmla="*/ 5604 w 80956"/>
                  <a:gd name="connsiteY1" fmla="*/ 90186 h 94449"/>
                  <a:gd name="connsiteX2" fmla="*/ 4255 w 80956"/>
                  <a:gd name="connsiteY2" fmla="*/ 70621 h 94449"/>
                  <a:gd name="connsiteX3" fmla="*/ 3580 w 80956"/>
                  <a:gd name="connsiteY3" fmla="*/ 10579 h 94449"/>
                  <a:gd name="connsiteX4" fmla="*/ 11001 w 80956"/>
                  <a:gd name="connsiteY4" fmla="*/ 3832 h 94449"/>
                  <a:gd name="connsiteX5" fmla="*/ 46757 w 80956"/>
                  <a:gd name="connsiteY5" fmla="*/ 4507 h 94449"/>
                  <a:gd name="connsiteX6" fmla="*/ 79814 w 80956"/>
                  <a:gd name="connsiteY6" fmla="*/ 51057 h 94449"/>
                  <a:gd name="connsiteX7" fmla="*/ 40010 w 80956"/>
                  <a:gd name="connsiteY7" fmla="*/ 90860 h 94449"/>
                  <a:gd name="connsiteX8" fmla="*/ 23144 w 80956"/>
                  <a:gd name="connsiteY8" fmla="*/ 91535 h 94449"/>
                  <a:gd name="connsiteX9" fmla="*/ 19097 w 80956"/>
                  <a:gd name="connsiteY9" fmla="*/ 48358 h 94449"/>
                  <a:gd name="connsiteX10" fmla="*/ 19097 w 80956"/>
                  <a:gd name="connsiteY10" fmla="*/ 48358 h 94449"/>
                  <a:gd name="connsiteX11" fmla="*/ 19097 w 80956"/>
                  <a:gd name="connsiteY11" fmla="*/ 57803 h 94449"/>
                  <a:gd name="connsiteX12" fmla="*/ 40010 w 80956"/>
                  <a:gd name="connsiteY12" fmla="*/ 76693 h 94449"/>
                  <a:gd name="connsiteX13" fmla="*/ 60924 w 80956"/>
                  <a:gd name="connsiteY13" fmla="*/ 63875 h 94449"/>
                  <a:gd name="connsiteX14" fmla="*/ 33939 w 80956"/>
                  <a:gd name="connsiteY14" fmla="*/ 18674 h 94449"/>
                  <a:gd name="connsiteX15" fmla="*/ 25168 w 80956"/>
                  <a:gd name="connsiteY15" fmla="*/ 18674 h 94449"/>
                  <a:gd name="connsiteX16" fmla="*/ 19771 w 80956"/>
                  <a:gd name="connsiteY16" fmla="*/ 24746 h 94449"/>
                  <a:gd name="connsiteX17" fmla="*/ 19097 w 80956"/>
                  <a:gd name="connsiteY17" fmla="*/ 48358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0956" h="94449">
                    <a:moveTo>
                      <a:pt x="23144" y="91535"/>
                    </a:moveTo>
                    <a:cubicBezTo>
                      <a:pt x="18422" y="90860"/>
                      <a:pt x="9652" y="94908"/>
                      <a:pt x="5604" y="90186"/>
                    </a:cubicBezTo>
                    <a:cubicBezTo>
                      <a:pt x="2231" y="86138"/>
                      <a:pt x="4255" y="77367"/>
                      <a:pt x="4255" y="70621"/>
                    </a:cubicBezTo>
                    <a:cubicBezTo>
                      <a:pt x="4255" y="50382"/>
                      <a:pt x="4255" y="30818"/>
                      <a:pt x="3580" y="10579"/>
                    </a:cubicBezTo>
                    <a:cubicBezTo>
                      <a:pt x="3580" y="4507"/>
                      <a:pt x="5604" y="3157"/>
                      <a:pt x="11001" y="3832"/>
                    </a:cubicBezTo>
                    <a:cubicBezTo>
                      <a:pt x="22470" y="4507"/>
                      <a:pt x="34613" y="2483"/>
                      <a:pt x="46757" y="4507"/>
                    </a:cubicBezTo>
                    <a:cubicBezTo>
                      <a:pt x="68345" y="8555"/>
                      <a:pt x="81838" y="26770"/>
                      <a:pt x="79814" y="51057"/>
                    </a:cubicBezTo>
                    <a:cubicBezTo>
                      <a:pt x="78465" y="74669"/>
                      <a:pt x="62948" y="90186"/>
                      <a:pt x="40010" y="90860"/>
                    </a:cubicBezTo>
                    <a:cubicBezTo>
                      <a:pt x="35288" y="92210"/>
                      <a:pt x="29891" y="91535"/>
                      <a:pt x="23144" y="91535"/>
                    </a:cubicBezTo>
                    <a:close/>
                    <a:moveTo>
                      <a:pt x="19097" y="48358"/>
                    </a:moveTo>
                    <a:cubicBezTo>
                      <a:pt x="19097" y="48358"/>
                      <a:pt x="19097" y="48358"/>
                      <a:pt x="19097" y="48358"/>
                    </a:cubicBezTo>
                    <a:cubicBezTo>
                      <a:pt x="19097" y="51731"/>
                      <a:pt x="19097" y="55105"/>
                      <a:pt x="19097" y="57803"/>
                    </a:cubicBezTo>
                    <a:cubicBezTo>
                      <a:pt x="19097" y="78042"/>
                      <a:pt x="19097" y="78042"/>
                      <a:pt x="40010" y="76693"/>
                    </a:cubicBezTo>
                    <a:cubicBezTo>
                      <a:pt x="49455" y="76018"/>
                      <a:pt x="56202" y="71970"/>
                      <a:pt x="60924" y="63875"/>
                    </a:cubicBezTo>
                    <a:cubicBezTo>
                      <a:pt x="72393" y="40937"/>
                      <a:pt x="58900" y="18674"/>
                      <a:pt x="33939" y="18674"/>
                    </a:cubicBezTo>
                    <a:cubicBezTo>
                      <a:pt x="31240" y="18674"/>
                      <a:pt x="27867" y="18674"/>
                      <a:pt x="25168" y="18674"/>
                    </a:cubicBezTo>
                    <a:cubicBezTo>
                      <a:pt x="20446" y="18000"/>
                      <a:pt x="19097" y="20698"/>
                      <a:pt x="19771" y="24746"/>
                    </a:cubicBezTo>
                    <a:cubicBezTo>
                      <a:pt x="19097" y="32842"/>
                      <a:pt x="19097" y="40262"/>
                      <a:pt x="19097" y="48358"/>
                    </a:cubicBezTo>
                    <a:close/>
                  </a:path>
                </a:pathLst>
              </a:custGeom>
              <a:solidFill>
                <a:srgbClr val="080808"/>
              </a:solidFill>
              <a:ln w="6739" cap="flat">
                <a:noFill/>
                <a:prstDash val="solid"/>
                <a:miter/>
              </a:ln>
            </p:spPr>
            <p:txBody>
              <a:bodyPr rtlCol="0" anchor="ctr"/>
              <a:lstStyle/>
              <a:p>
                <a:endParaRPr lang="fr-FR"/>
              </a:p>
            </p:txBody>
          </p:sp>
          <p:sp>
            <p:nvSpPr>
              <p:cNvPr id="127" name="Forme libre : forme 27">
                <a:extLst>
                  <a:ext uri="{FF2B5EF4-FFF2-40B4-BE49-F238E27FC236}">
                    <a16:creationId xmlns="" xmlns:a16="http://schemas.microsoft.com/office/drawing/2014/main" id="{FF798F1D-5FE4-F942-8A70-BF709CB16A45}"/>
                  </a:ext>
                </a:extLst>
              </p:cNvPr>
              <p:cNvSpPr/>
              <p:nvPr/>
            </p:nvSpPr>
            <p:spPr>
              <a:xfrm>
                <a:off x="2698088" y="5468795"/>
                <a:ext cx="104893" cy="122375"/>
              </a:xfrm>
              <a:custGeom>
                <a:avLst/>
                <a:gdLst>
                  <a:gd name="connsiteX0" fmla="*/ 3580 w 80956"/>
                  <a:gd name="connsiteY0" fmla="*/ 46757 h 94449"/>
                  <a:gd name="connsiteX1" fmla="*/ 3580 w 80956"/>
                  <a:gd name="connsiteY1" fmla="*/ 8977 h 94449"/>
                  <a:gd name="connsiteX2" fmla="*/ 8977 w 80956"/>
                  <a:gd name="connsiteY2" fmla="*/ 3580 h 94449"/>
                  <a:gd name="connsiteX3" fmla="*/ 37986 w 80956"/>
                  <a:gd name="connsiteY3" fmla="*/ 3580 h 94449"/>
                  <a:gd name="connsiteX4" fmla="*/ 79814 w 80956"/>
                  <a:gd name="connsiteY4" fmla="*/ 46757 h 94449"/>
                  <a:gd name="connsiteX5" fmla="*/ 39336 w 80956"/>
                  <a:gd name="connsiteY5" fmla="*/ 91283 h 94449"/>
                  <a:gd name="connsiteX6" fmla="*/ 9652 w 80956"/>
                  <a:gd name="connsiteY6" fmla="*/ 91283 h 94449"/>
                  <a:gd name="connsiteX7" fmla="*/ 4255 w 80956"/>
                  <a:gd name="connsiteY7" fmla="*/ 85211 h 94449"/>
                  <a:gd name="connsiteX8" fmla="*/ 3580 w 80956"/>
                  <a:gd name="connsiteY8" fmla="*/ 46757 h 94449"/>
                  <a:gd name="connsiteX9" fmla="*/ 3580 w 80956"/>
                  <a:gd name="connsiteY9" fmla="*/ 46757 h 94449"/>
                  <a:gd name="connsiteX10" fmla="*/ 18422 w 80956"/>
                  <a:gd name="connsiteY10" fmla="*/ 46757 h 94449"/>
                  <a:gd name="connsiteX11" fmla="*/ 18422 w 80956"/>
                  <a:gd name="connsiteY11" fmla="*/ 46757 h 94449"/>
                  <a:gd name="connsiteX12" fmla="*/ 18422 w 80956"/>
                  <a:gd name="connsiteY12" fmla="*/ 58900 h 94449"/>
                  <a:gd name="connsiteX13" fmla="*/ 35288 w 80956"/>
                  <a:gd name="connsiteY13" fmla="*/ 75766 h 94449"/>
                  <a:gd name="connsiteX14" fmla="*/ 62948 w 80956"/>
                  <a:gd name="connsiteY14" fmla="*/ 46757 h 94449"/>
                  <a:gd name="connsiteX15" fmla="*/ 35288 w 80956"/>
                  <a:gd name="connsiteY15" fmla="*/ 17747 h 94449"/>
                  <a:gd name="connsiteX16" fmla="*/ 26517 w 80956"/>
                  <a:gd name="connsiteY16" fmla="*/ 17747 h 94449"/>
                  <a:gd name="connsiteX17" fmla="*/ 17747 w 80956"/>
                  <a:gd name="connsiteY17" fmla="*/ 25843 h 94449"/>
                  <a:gd name="connsiteX18" fmla="*/ 18422 w 80956"/>
                  <a:gd name="connsiteY18" fmla="*/ 46757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0956" h="94449">
                    <a:moveTo>
                      <a:pt x="3580" y="46757"/>
                    </a:moveTo>
                    <a:cubicBezTo>
                      <a:pt x="3580" y="33939"/>
                      <a:pt x="3580" y="21120"/>
                      <a:pt x="3580" y="8977"/>
                    </a:cubicBezTo>
                    <a:cubicBezTo>
                      <a:pt x="3580" y="4929"/>
                      <a:pt x="4255" y="3580"/>
                      <a:pt x="8977" y="3580"/>
                    </a:cubicBezTo>
                    <a:cubicBezTo>
                      <a:pt x="18422" y="3580"/>
                      <a:pt x="28541" y="3580"/>
                      <a:pt x="37986" y="3580"/>
                    </a:cubicBezTo>
                    <a:cubicBezTo>
                      <a:pt x="62273" y="3580"/>
                      <a:pt x="79139" y="21120"/>
                      <a:pt x="79814" y="46757"/>
                    </a:cubicBezTo>
                    <a:cubicBezTo>
                      <a:pt x="79814" y="72393"/>
                      <a:pt x="63622" y="89933"/>
                      <a:pt x="39336" y="91283"/>
                    </a:cubicBezTo>
                    <a:cubicBezTo>
                      <a:pt x="29216" y="91957"/>
                      <a:pt x="19097" y="91283"/>
                      <a:pt x="9652" y="91283"/>
                    </a:cubicBezTo>
                    <a:cubicBezTo>
                      <a:pt x="4929" y="91283"/>
                      <a:pt x="4255" y="89259"/>
                      <a:pt x="4255" y="85211"/>
                    </a:cubicBezTo>
                    <a:cubicBezTo>
                      <a:pt x="4255" y="71718"/>
                      <a:pt x="3580" y="59575"/>
                      <a:pt x="3580" y="46757"/>
                    </a:cubicBezTo>
                    <a:cubicBezTo>
                      <a:pt x="3580" y="46757"/>
                      <a:pt x="3580" y="46757"/>
                      <a:pt x="3580" y="46757"/>
                    </a:cubicBezTo>
                    <a:close/>
                    <a:moveTo>
                      <a:pt x="18422" y="46757"/>
                    </a:moveTo>
                    <a:cubicBezTo>
                      <a:pt x="18422" y="46757"/>
                      <a:pt x="18422" y="46757"/>
                      <a:pt x="18422" y="46757"/>
                    </a:cubicBezTo>
                    <a:cubicBezTo>
                      <a:pt x="18422" y="50804"/>
                      <a:pt x="18422" y="54852"/>
                      <a:pt x="18422" y="58900"/>
                    </a:cubicBezTo>
                    <a:cubicBezTo>
                      <a:pt x="18422" y="76441"/>
                      <a:pt x="18422" y="76441"/>
                      <a:pt x="35288" y="75766"/>
                    </a:cubicBezTo>
                    <a:cubicBezTo>
                      <a:pt x="53503" y="75766"/>
                      <a:pt x="62948" y="65646"/>
                      <a:pt x="62948" y="46757"/>
                    </a:cubicBezTo>
                    <a:cubicBezTo>
                      <a:pt x="62948" y="27867"/>
                      <a:pt x="53503" y="17747"/>
                      <a:pt x="35288" y="17747"/>
                    </a:cubicBezTo>
                    <a:cubicBezTo>
                      <a:pt x="32589" y="17747"/>
                      <a:pt x="29216" y="18422"/>
                      <a:pt x="26517" y="17747"/>
                    </a:cubicBezTo>
                    <a:cubicBezTo>
                      <a:pt x="19771" y="17073"/>
                      <a:pt x="17073" y="19097"/>
                      <a:pt x="17747" y="25843"/>
                    </a:cubicBezTo>
                    <a:cubicBezTo>
                      <a:pt x="19097" y="32589"/>
                      <a:pt x="18422" y="40010"/>
                      <a:pt x="18422" y="46757"/>
                    </a:cubicBezTo>
                    <a:close/>
                  </a:path>
                </a:pathLst>
              </a:custGeom>
              <a:solidFill>
                <a:srgbClr val="080808"/>
              </a:solidFill>
              <a:ln w="6739" cap="flat">
                <a:noFill/>
                <a:prstDash val="solid"/>
                <a:miter/>
              </a:ln>
            </p:spPr>
            <p:txBody>
              <a:bodyPr rtlCol="0" anchor="ctr"/>
              <a:lstStyle/>
              <a:p>
                <a:endParaRPr lang="fr-FR"/>
              </a:p>
            </p:txBody>
          </p:sp>
          <p:sp>
            <p:nvSpPr>
              <p:cNvPr id="128" name="Forme libre : forme 28">
                <a:extLst>
                  <a:ext uri="{FF2B5EF4-FFF2-40B4-BE49-F238E27FC236}">
                    <a16:creationId xmlns="" xmlns:a16="http://schemas.microsoft.com/office/drawing/2014/main" id="{F7E89F12-5BDC-6E47-91BC-93EC034E7135}"/>
                  </a:ext>
                </a:extLst>
              </p:cNvPr>
              <p:cNvSpPr/>
              <p:nvPr/>
            </p:nvSpPr>
            <p:spPr>
              <a:xfrm>
                <a:off x="4052086" y="5462677"/>
                <a:ext cx="104893" cy="122375"/>
              </a:xfrm>
              <a:custGeom>
                <a:avLst/>
                <a:gdLst>
                  <a:gd name="connsiteX0" fmla="*/ 4255 w 80956"/>
                  <a:gd name="connsiteY0" fmla="*/ 46757 h 94449"/>
                  <a:gd name="connsiteX1" fmla="*/ 4255 w 80956"/>
                  <a:gd name="connsiteY1" fmla="*/ 9652 h 94449"/>
                  <a:gd name="connsiteX2" fmla="*/ 10326 w 80956"/>
                  <a:gd name="connsiteY2" fmla="*/ 3580 h 94449"/>
                  <a:gd name="connsiteX3" fmla="*/ 38661 w 80956"/>
                  <a:gd name="connsiteY3" fmla="*/ 3580 h 94449"/>
                  <a:gd name="connsiteX4" fmla="*/ 79814 w 80956"/>
                  <a:gd name="connsiteY4" fmla="*/ 46082 h 94449"/>
                  <a:gd name="connsiteX5" fmla="*/ 40010 w 80956"/>
                  <a:gd name="connsiteY5" fmla="*/ 91283 h 94449"/>
                  <a:gd name="connsiteX6" fmla="*/ 8977 w 80956"/>
                  <a:gd name="connsiteY6" fmla="*/ 91283 h 94449"/>
                  <a:gd name="connsiteX7" fmla="*/ 3580 w 80956"/>
                  <a:gd name="connsiteY7" fmla="*/ 85886 h 94449"/>
                  <a:gd name="connsiteX8" fmla="*/ 4255 w 80956"/>
                  <a:gd name="connsiteY8" fmla="*/ 46757 h 94449"/>
                  <a:gd name="connsiteX9" fmla="*/ 4255 w 80956"/>
                  <a:gd name="connsiteY9" fmla="*/ 46757 h 94449"/>
                  <a:gd name="connsiteX10" fmla="*/ 19097 w 80956"/>
                  <a:gd name="connsiteY10" fmla="*/ 47431 h 94449"/>
                  <a:gd name="connsiteX11" fmla="*/ 19097 w 80956"/>
                  <a:gd name="connsiteY11" fmla="*/ 47431 h 94449"/>
                  <a:gd name="connsiteX12" fmla="*/ 19097 w 80956"/>
                  <a:gd name="connsiteY12" fmla="*/ 58900 h 94449"/>
                  <a:gd name="connsiteX13" fmla="*/ 37312 w 80956"/>
                  <a:gd name="connsiteY13" fmla="*/ 76441 h 94449"/>
                  <a:gd name="connsiteX14" fmla="*/ 64297 w 80956"/>
                  <a:gd name="connsiteY14" fmla="*/ 47431 h 94449"/>
                  <a:gd name="connsiteX15" fmla="*/ 37312 w 80956"/>
                  <a:gd name="connsiteY15" fmla="*/ 18422 h 94449"/>
                  <a:gd name="connsiteX16" fmla="*/ 24494 w 80956"/>
                  <a:gd name="connsiteY16" fmla="*/ 18422 h 94449"/>
                  <a:gd name="connsiteX17" fmla="*/ 19771 w 80956"/>
                  <a:gd name="connsiteY17" fmla="*/ 23144 h 94449"/>
                  <a:gd name="connsiteX18" fmla="*/ 19097 w 80956"/>
                  <a:gd name="connsiteY18" fmla="*/ 47431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0956" h="94449">
                    <a:moveTo>
                      <a:pt x="4255" y="46757"/>
                    </a:moveTo>
                    <a:cubicBezTo>
                      <a:pt x="4255" y="34613"/>
                      <a:pt x="4255" y="21795"/>
                      <a:pt x="4255" y="9652"/>
                    </a:cubicBezTo>
                    <a:cubicBezTo>
                      <a:pt x="4255" y="4254"/>
                      <a:pt x="5604" y="3580"/>
                      <a:pt x="10326" y="3580"/>
                    </a:cubicBezTo>
                    <a:cubicBezTo>
                      <a:pt x="19771" y="4254"/>
                      <a:pt x="29216" y="3580"/>
                      <a:pt x="38661" y="3580"/>
                    </a:cubicBezTo>
                    <a:cubicBezTo>
                      <a:pt x="62948" y="4254"/>
                      <a:pt x="79814" y="21120"/>
                      <a:pt x="79814" y="46082"/>
                    </a:cubicBezTo>
                    <a:cubicBezTo>
                      <a:pt x="80488" y="71718"/>
                      <a:pt x="64297" y="89933"/>
                      <a:pt x="40010" y="91283"/>
                    </a:cubicBezTo>
                    <a:cubicBezTo>
                      <a:pt x="29891" y="91957"/>
                      <a:pt x="19771" y="91283"/>
                      <a:pt x="8977" y="91283"/>
                    </a:cubicBezTo>
                    <a:cubicBezTo>
                      <a:pt x="4255" y="91283"/>
                      <a:pt x="3580" y="89933"/>
                      <a:pt x="3580" y="85886"/>
                    </a:cubicBezTo>
                    <a:cubicBezTo>
                      <a:pt x="4929" y="72393"/>
                      <a:pt x="4929" y="59575"/>
                      <a:pt x="4255" y="46757"/>
                    </a:cubicBezTo>
                    <a:cubicBezTo>
                      <a:pt x="4929" y="46757"/>
                      <a:pt x="4255" y="46757"/>
                      <a:pt x="4255" y="46757"/>
                    </a:cubicBezTo>
                    <a:close/>
                    <a:moveTo>
                      <a:pt x="19097" y="47431"/>
                    </a:moveTo>
                    <a:cubicBezTo>
                      <a:pt x="19097" y="47431"/>
                      <a:pt x="19097" y="47431"/>
                      <a:pt x="19097" y="47431"/>
                    </a:cubicBezTo>
                    <a:cubicBezTo>
                      <a:pt x="19097" y="51479"/>
                      <a:pt x="19097" y="54852"/>
                      <a:pt x="19097" y="58900"/>
                    </a:cubicBezTo>
                    <a:cubicBezTo>
                      <a:pt x="19097" y="77115"/>
                      <a:pt x="19097" y="77115"/>
                      <a:pt x="37312" y="76441"/>
                    </a:cubicBezTo>
                    <a:cubicBezTo>
                      <a:pt x="54852" y="76441"/>
                      <a:pt x="64297" y="65646"/>
                      <a:pt x="64297" y="47431"/>
                    </a:cubicBezTo>
                    <a:cubicBezTo>
                      <a:pt x="64297" y="28541"/>
                      <a:pt x="54852" y="18422"/>
                      <a:pt x="37312" y="18422"/>
                    </a:cubicBezTo>
                    <a:cubicBezTo>
                      <a:pt x="33264" y="18422"/>
                      <a:pt x="28542" y="18422"/>
                      <a:pt x="24494" y="18422"/>
                    </a:cubicBezTo>
                    <a:cubicBezTo>
                      <a:pt x="20446" y="18422"/>
                      <a:pt x="19097" y="19771"/>
                      <a:pt x="19771" y="23144"/>
                    </a:cubicBezTo>
                    <a:cubicBezTo>
                      <a:pt x="19771" y="31240"/>
                      <a:pt x="19097" y="39336"/>
                      <a:pt x="19097" y="47431"/>
                    </a:cubicBezTo>
                    <a:close/>
                  </a:path>
                </a:pathLst>
              </a:custGeom>
              <a:solidFill>
                <a:srgbClr val="080808"/>
              </a:solidFill>
              <a:ln w="6739" cap="flat">
                <a:noFill/>
                <a:prstDash val="solid"/>
                <a:miter/>
              </a:ln>
            </p:spPr>
            <p:txBody>
              <a:bodyPr rtlCol="0" anchor="ctr"/>
              <a:lstStyle/>
              <a:p>
                <a:endParaRPr lang="fr-FR"/>
              </a:p>
            </p:txBody>
          </p:sp>
          <p:sp>
            <p:nvSpPr>
              <p:cNvPr id="129" name="Forme libre : forme 30">
                <a:extLst>
                  <a:ext uri="{FF2B5EF4-FFF2-40B4-BE49-F238E27FC236}">
                    <a16:creationId xmlns="" xmlns:a16="http://schemas.microsoft.com/office/drawing/2014/main" id="{F3C97332-51AB-1A4A-9525-CF1361BE14D7}"/>
                  </a:ext>
                </a:extLst>
              </p:cNvPr>
              <p:cNvSpPr/>
              <p:nvPr/>
            </p:nvSpPr>
            <p:spPr>
              <a:xfrm>
                <a:off x="2109811" y="5275484"/>
                <a:ext cx="104893" cy="122375"/>
              </a:xfrm>
              <a:custGeom>
                <a:avLst/>
                <a:gdLst>
                  <a:gd name="connsiteX0" fmla="*/ 3580 w 80956"/>
                  <a:gd name="connsiteY0" fmla="*/ 47534 h 94449"/>
                  <a:gd name="connsiteX1" fmla="*/ 3580 w 80956"/>
                  <a:gd name="connsiteY1" fmla="*/ 9754 h 94449"/>
                  <a:gd name="connsiteX2" fmla="*/ 9652 w 80956"/>
                  <a:gd name="connsiteY2" fmla="*/ 3682 h 94449"/>
                  <a:gd name="connsiteX3" fmla="*/ 46757 w 80956"/>
                  <a:gd name="connsiteY3" fmla="*/ 5032 h 94449"/>
                  <a:gd name="connsiteX4" fmla="*/ 79814 w 80956"/>
                  <a:gd name="connsiteY4" fmla="*/ 50907 h 94449"/>
                  <a:gd name="connsiteX5" fmla="*/ 40010 w 80956"/>
                  <a:gd name="connsiteY5" fmla="*/ 91385 h 94449"/>
                  <a:gd name="connsiteX6" fmla="*/ 8977 w 80956"/>
                  <a:gd name="connsiteY6" fmla="*/ 91385 h 94449"/>
                  <a:gd name="connsiteX7" fmla="*/ 4255 w 80956"/>
                  <a:gd name="connsiteY7" fmla="*/ 85988 h 94449"/>
                  <a:gd name="connsiteX8" fmla="*/ 3580 w 80956"/>
                  <a:gd name="connsiteY8" fmla="*/ 47534 h 94449"/>
                  <a:gd name="connsiteX9" fmla="*/ 3580 w 80956"/>
                  <a:gd name="connsiteY9" fmla="*/ 47534 h 94449"/>
                  <a:gd name="connsiteX10" fmla="*/ 18422 w 80956"/>
                  <a:gd name="connsiteY10" fmla="*/ 46859 h 94449"/>
                  <a:gd name="connsiteX11" fmla="*/ 18422 w 80956"/>
                  <a:gd name="connsiteY11" fmla="*/ 46859 h 94449"/>
                  <a:gd name="connsiteX12" fmla="*/ 18422 w 80956"/>
                  <a:gd name="connsiteY12" fmla="*/ 60352 h 94449"/>
                  <a:gd name="connsiteX13" fmla="*/ 33939 w 80956"/>
                  <a:gd name="connsiteY13" fmla="*/ 76543 h 94449"/>
                  <a:gd name="connsiteX14" fmla="*/ 56202 w 80956"/>
                  <a:gd name="connsiteY14" fmla="*/ 67773 h 94449"/>
                  <a:gd name="connsiteX15" fmla="*/ 59575 w 80956"/>
                  <a:gd name="connsiteY15" fmla="*/ 32017 h 94449"/>
                  <a:gd name="connsiteX16" fmla="*/ 33939 w 80956"/>
                  <a:gd name="connsiteY16" fmla="*/ 17850 h 94449"/>
                  <a:gd name="connsiteX17" fmla="*/ 23144 w 80956"/>
                  <a:gd name="connsiteY17" fmla="*/ 17850 h 94449"/>
                  <a:gd name="connsiteX18" fmla="*/ 17747 w 80956"/>
                  <a:gd name="connsiteY18" fmla="*/ 23247 h 94449"/>
                  <a:gd name="connsiteX19" fmla="*/ 18422 w 80956"/>
                  <a:gd name="connsiteY19" fmla="*/ 46859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0956" h="94449">
                    <a:moveTo>
                      <a:pt x="3580" y="47534"/>
                    </a:moveTo>
                    <a:cubicBezTo>
                      <a:pt x="3580" y="34716"/>
                      <a:pt x="3580" y="21897"/>
                      <a:pt x="3580" y="9754"/>
                    </a:cubicBezTo>
                    <a:cubicBezTo>
                      <a:pt x="3580" y="5032"/>
                      <a:pt x="4929" y="3682"/>
                      <a:pt x="9652" y="3682"/>
                    </a:cubicBezTo>
                    <a:cubicBezTo>
                      <a:pt x="21795" y="4357"/>
                      <a:pt x="34613" y="2333"/>
                      <a:pt x="46757" y="5032"/>
                    </a:cubicBezTo>
                    <a:cubicBezTo>
                      <a:pt x="69020" y="9754"/>
                      <a:pt x="81838" y="27969"/>
                      <a:pt x="79814" y="50907"/>
                    </a:cubicBezTo>
                    <a:cubicBezTo>
                      <a:pt x="77790" y="75194"/>
                      <a:pt x="62273" y="90710"/>
                      <a:pt x="40010" y="91385"/>
                    </a:cubicBezTo>
                    <a:cubicBezTo>
                      <a:pt x="29891" y="92060"/>
                      <a:pt x="19771" y="91385"/>
                      <a:pt x="8977" y="91385"/>
                    </a:cubicBezTo>
                    <a:cubicBezTo>
                      <a:pt x="4929" y="91385"/>
                      <a:pt x="4255" y="90036"/>
                      <a:pt x="4255" y="85988"/>
                    </a:cubicBezTo>
                    <a:cubicBezTo>
                      <a:pt x="4255" y="73170"/>
                      <a:pt x="4255" y="60352"/>
                      <a:pt x="3580" y="47534"/>
                    </a:cubicBezTo>
                    <a:cubicBezTo>
                      <a:pt x="4255" y="47534"/>
                      <a:pt x="3580" y="47534"/>
                      <a:pt x="3580" y="47534"/>
                    </a:cubicBezTo>
                    <a:close/>
                    <a:moveTo>
                      <a:pt x="18422" y="46859"/>
                    </a:moveTo>
                    <a:cubicBezTo>
                      <a:pt x="18422" y="46859"/>
                      <a:pt x="18422" y="46859"/>
                      <a:pt x="18422" y="46859"/>
                    </a:cubicBezTo>
                    <a:cubicBezTo>
                      <a:pt x="18422" y="51581"/>
                      <a:pt x="18422" y="56304"/>
                      <a:pt x="18422" y="60352"/>
                    </a:cubicBezTo>
                    <a:cubicBezTo>
                      <a:pt x="18422" y="76543"/>
                      <a:pt x="18422" y="75868"/>
                      <a:pt x="33939" y="76543"/>
                    </a:cubicBezTo>
                    <a:cubicBezTo>
                      <a:pt x="42709" y="76543"/>
                      <a:pt x="50804" y="75194"/>
                      <a:pt x="56202" y="67773"/>
                    </a:cubicBezTo>
                    <a:cubicBezTo>
                      <a:pt x="64972" y="56304"/>
                      <a:pt x="64972" y="44160"/>
                      <a:pt x="59575" y="32017"/>
                    </a:cubicBezTo>
                    <a:cubicBezTo>
                      <a:pt x="54852" y="21223"/>
                      <a:pt x="44733" y="17850"/>
                      <a:pt x="33939" y="17850"/>
                    </a:cubicBezTo>
                    <a:cubicBezTo>
                      <a:pt x="30565" y="17850"/>
                      <a:pt x="27192" y="17850"/>
                      <a:pt x="23144" y="17850"/>
                    </a:cubicBezTo>
                    <a:cubicBezTo>
                      <a:pt x="19097" y="17850"/>
                      <a:pt x="17747" y="18524"/>
                      <a:pt x="17747" y="23247"/>
                    </a:cubicBezTo>
                    <a:cubicBezTo>
                      <a:pt x="19097" y="31342"/>
                      <a:pt x="18422" y="39438"/>
                      <a:pt x="18422" y="46859"/>
                    </a:cubicBezTo>
                    <a:close/>
                  </a:path>
                </a:pathLst>
              </a:custGeom>
              <a:solidFill>
                <a:srgbClr val="060606"/>
              </a:solidFill>
              <a:ln w="6739" cap="flat">
                <a:noFill/>
                <a:prstDash val="solid"/>
                <a:miter/>
              </a:ln>
            </p:spPr>
            <p:txBody>
              <a:bodyPr rtlCol="0" anchor="ctr"/>
              <a:lstStyle/>
              <a:p>
                <a:endParaRPr lang="fr-FR"/>
              </a:p>
            </p:txBody>
          </p:sp>
          <p:sp>
            <p:nvSpPr>
              <p:cNvPr id="130" name="Forme libre : forme 31">
                <a:extLst>
                  <a:ext uri="{FF2B5EF4-FFF2-40B4-BE49-F238E27FC236}">
                    <a16:creationId xmlns="" xmlns:a16="http://schemas.microsoft.com/office/drawing/2014/main" id="{A0EB2880-9D98-7A4A-805E-CC65F34C8362}"/>
                  </a:ext>
                </a:extLst>
              </p:cNvPr>
              <p:cNvSpPr/>
              <p:nvPr/>
            </p:nvSpPr>
            <p:spPr>
              <a:xfrm>
                <a:off x="1670886" y="5276238"/>
                <a:ext cx="96152" cy="122375"/>
              </a:xfrm>
              <a:custGeom>
                <a:avLst/>
                <a:gdLst>
                  <a:gd name="connsiteX0" fmla="*/ 4347 w 74209"/>
                  <a:gd name="connsiteY0" fmla="*/ 47627 h 94449"/>
                  <a:gd name="connsiteX1" fmla="*/ 4347 w 74209"/>
                  <a:gd name="connsiteY1" fmla="*/ 12545 h 94449"/>
                  <a:gd name="connsiteX2" fmla="*/ 6371 w 74209"/>
                  <a:gd name="connsiteY2" fmla="*/ 4450 h 94449"/>
                  <a:gd name="connsiteX3" fmla="*/ 21888 w 74209"/>
                  <a:gd name="connsiteY3" fmla="*/ 7823 h 94449"/>
                  <a:gd name="connsiteX4" fmla="*/ 52921 w 74209"/>
                  <a:gd name="connsiteY4" fmla="*/ 55048 h 94449"/>
                  <a:gd name="connsiteX5" fmla="*/ 56969 w 74209"/>
                  <a:gd name="connsiteY5" fmla="*/ 59770 h 94449"/>
                  <a:gd name="connsiteX6" fmla="*/ 58318 w 74209"/>
                  <a:gd name="connsiteY6" fmla="*/ 53698 h 94449"/>
                  <a:gd name="connsiteX7" fmla="*/ 58318 w 74209"/>
                  <a:gd name="connsiteY7" fmla="*/ 10522 h 94449"/>
                  <a:gd name="connsiteX8" fmla="*/ 65739 w 74209"/>
                  <a:gd name="connsiteY8" fmla="*/ 3775 h 94449"/>
                  <a:gd name="connsiteX9" fmla="*/ 73160 w 74209"/>
                  <a:gd name="connsiteY9" fmla="*/ 10522 h 94449"/>
                  <a:gd name="connsiteX10" fmla="*/ 73160 w 74209"/>
                  <a:gd name="connsiteY10" fmla="*/ 82708 h 94449"/>
                  <a:gd name="connsiteX11" fmla="*/ 70462 w 74209"/>
                  <a:gd name="connsiteY11" fmla="*/ 91478 h 94449"/>
                  <a:gd name="connsiteX12" fmla="*/ 57644 w 74209"/>
                  <a:gd name="connsiteY12" fmla="*/ 86756 h 94449"/>
                  <a:gd name="connsiteX13" fmla="*/ 25261 w 74209"/>
                  <a:gd name="connsiteY13" fmla="*/ 38182 h 94449"/>
                  <a:gd name="connsiteX14" fmla="*/ 23237 w 74209"/>
                  <a:gd name="connsiteY14" fmla="*/ 35483 h 94449"/>
                  <a:gd name="connsiteX15" fmla="*/ 19864 w 74209"/>
                  <a:gd name="connsiteY15" fmla="*/ 32785 h 94449"/>
                  <a:gd name="connsiteX16" fmla="*/ 18515 w 74209"/>
                  <a:gd name="connsiteY16" fmla="*/ 36832 h 94449"/>
                  <a:gd name="connsiteX17" fmla="*/ 18515 w 74209"/>
                  <a:gd name="connsiteY17" fmla="*/ 85406 h 94449"/>
                  <a:gd name="connsiteX18" fmla="*/ 11094 w 74209"/>
                  <a:gd name="connsiteY18" fmla="*/ 92153 h 94449"/>
                  <a:gd name="connsiteX19" fmla="*/ 3673 w 74209"/>
                  <a:gd name="connsiteY19" fmla="*/ 85406 h 94449"/>
                  <a:gd name="connsiteX20" fmla="*/ 4347 w 74209"/>
                  <a:gd name="connsiteY20" fmla="*/ 47627 h 94449"/>
                  <a:gd name="connsiteX21" fmla="*/ 4347 w 74209"/>
                  <a:gd name="connsiteY21" fmla="*/ 47627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209" h="94449">
                    <a:moveTo>
                      <a:pt x="4347" y="47627"/>
                    </a:moveTo>
                    <a:cubicBezTo>
                      <a:pt x="4347" y="36158"/>
                      <a:pt x="4347" y="24689"/>
                      <a:pt x="4347" y="12545"/>
                    </a:cubicBezTo>
                    <a:cubicBezTo>
                      <a:pt x="4347" y="9847"/>
                      <a:pt x="1649" y="5124"/>
                      <a:pt x="6371" y="4450"/>
                    </a:cubicBezTo>
                    <a:cubicBezTo>
                      <a:pt x="11768" y="3775"/>
                      <a:pt x="17840" y="1751"/>
                      <a:pt x="21888" y="7823"/>
                    </a:cubicBezTo>
                    <a:cubicBezTo>
                      <a:pt x="32008" y="24014"/>
                      <a:pt x="42802" y="39531"/>
                      <a:pt x="52921" y="55048"/>
                    </a:cubicBezTo>
                    <a:cubicBezTo>
                      <a:pt x="54271" y="57071"/>
                      <a:pt x="56294" y="59770"/>
                      <a:pt x="56969" y="59770"/>
                    </a:cubicBezTo>
                    <a:cubicBezTo>
                      <a:pt x="59668" y="58421"/>
                      <a:pt x="58318" y="55722"/>
                      <a:pt x="58318" y="53698"/>
                    </a:cubicBezTo>
                    <a:cubicBezTo>
                      <a:pt x="58318" y="39531"/>
                      <a:pt x="58318" y="25364"/>
                      <a:pt x="58318" y="10522"/>
                    </a:cubicBezTo>
                    <a:cubicBezTo>
                      <a:pt x="58318" y="4450"/>
                      <a:pt x="60342" y="3775"/>
                      <a:pt x="65739" y="3775"/>
                    </a:cubicBezTo>
                    <a:cubicBezTo>
                      <a:pt x="70462" y="3775"/>
                      <a:pt x="73835" y="3775"/>
                      <a:pt x="73160" y="10522"/>
                    </a:cubicBezTo>
                    <a:cubicBezTo>
                      <a:pt x="72486" y="34808"/>
                      <a:pt x="73160" y="58421"/>
                      <a:pt x="73160" y="82708"/>
                    </a:cubicBezTo>
                    <a:cubicBezTo>
                      <a:pt x="73160" y="85406"/>
                      <a:pt x="75859" y="90803"/>
                      <a:pt x="70462" y="91478"/>
                    </a:cubicBezTo>
                    <a:cubicBezTo>
                      <a:pt x="65739" y="92153"/>
                      <a:pt x="61017" y="92153"/>
                      <a:pt x="57644" y="86756"/>
                    </a:cubicBezTo>
                    <a:cubicBezTo>
                      <a:pt x="47524" y="70564"/>
                      <a:pt x="36055" y="54373"/>
                      <a:pt x="25261" y="38182"/>
                    </a:cubicBezTo>
                    <a:cubicBezTo>
                      <a:pt x="24587" y="37507"/>
                      <a:pt x="23912" y="36158"/>
                      <a:pt x="23237" y="35483"/>
                    </a:cubicBezTo>
                    <a:cubicBezTo>
                      <a:pt x="22563" y="34134"/>
                      <a:pt x="21888" y="32110"/>
                      <a:pt x="19864" y="32785"/>
                    </a:cubicBezTo>
                    <a:cubicBezTo>
                      <a:pt x="17840" y="33459"/>
                      <a:pt x="18515" y="35483"/>
                      <a:pt x="18515" y="36832"/>
                    </a:cubicBezTo>
                    <a:cubicBezTo>
                      <a:pt x="18515" y="53024"/>
                      <a:pt x="18515" y="69215"/>
                      <a:pt x="18515" y="85406"/>
                    </a:cubicBezTo>
                    <a:cubicBezTo>
                      <a:pt x="18515" y="91478"/>
                      <a:pt x="16491" y="92153"/>
                      <a:pt x="11094" y="92153"/>
                    </a:cubicBezTo>
                    <a:cubicBezTo>
                      <a:pt x="6371" y="92153"/>
                      <a:pt x="2998" y="92153"/>
                      <a:pt x="3673" y="85406"/>
                    </a:cubicBezTo>
                    <a:cubicBezTo>
                      <a:pt x="5022" y="73263"/>
                      <a:pt x="4347" y="60445"/>
                      <a:pt x="4347" y="47627"/>
                    </a:cubicBezTo>
                    <a:cubicBezTo>
                      <a:pt x="4347" y="47627"/>
                      <a:pt x="4347" y="47627"/>
                      <a:pt x="4347" y="47627"/>
                    </a:cubicBezTo>
                    <a:close/>
                  </a:path>
                </a:pathLst>
              </a:custGeom>
              <a:solidFill>
                <a:srgbClr val="080808"/>
              </a:solidFill>
              <a:ln w="6739" cap="flat">
                <a:noFill/>
                <a:prstDash val="solid"/>
                <a:miter/>
              </a:ln>
            </p:spPr>
            <p:txBody>
              <a:bodyPr rtlCol="0" anchor="ctr"/>
              <a:lstStyle/>
              <a:p>
                <a:endParaRPr lang="fr-FR"/>
              </a:p>
            </p:txBody>
          </p:sp>
          <p:sp>
            <p:nvSpPr>
              <p:cNvPr id="131" name="Forme libre : forme 32">
                <a:extLst>
                  <a:ext uri="{FF2B5EF4-FFF2-40B4-BE49-F238E27FC236}">
                    <a16:creationId xmlns="" xmlns:a16="http://schemas.microsoft.com/office/drawing/2014/main" id="{637D704B-F962-4F4F-B6F2-A038DE17F3BC}"/>
                  </a:ext>
                </a:extLst>
              </p:cNvPr>
              <p:cNvSpPr/>
              <p:nvPr/>
            </p:nvSpPr>
            <p:spPr>
              <a:xfrm>
                <a:off x="1701601" y="5472292"/>
                <a:ext cx="87412" cy="122375"/>
              </a:xfrm>
              <a:custGeom>
                <a:avLst/>
                <a:gdLst>
                  <a:gd name="connsiteX0" fmla="*/ 3580 w 67463"/>
                  <a:gd name="connsiteY0" fmla="*/ 47431 h 94449"/>
                  <a:gd name="connsiteX1" fmla="*/ 3580 w 67463"/>
                  <a:gd name="connsiteY1" fmla="*/ 10326 h 94449"/>
                  <a:gd name="connsiteX2" fmla="*/ 10326 w 67463"/>
                  <a:gd name="connsiteY2" fmla="*/ 3580 h 94449"/>
                  <a:gd name="connsiteX3" fmla="*/ 37986 w 67463"/>
                  <a:gd name="connsiteY3" fmla="*/ 4255 h 94449"/>
                  <a:gd name="connsiteX4" fmla="*/ 56202 w 67463"/>
                  <a:gd name="connsiteY4" fmla="*/ 40010 h 94449"/>
                  <a:gd name="connsiteX5" fmla="*/ 57551 w 67463"/>
                  <a:gd name="connsiteY5" fmla="*/ 46757 h 94449"/>
                  <a:gd name="connsiteX6" fmla="*/ 67670 w 67463"/>
                  <a:gd name="connsiteY6" fmla="*/ 71044 h 94449"/>
                  <a:gd name="connsiteX7" fmla="*/ 50804 w 67463"/>
                  <a:gd name="connsiteY7" fmla="*/ 89259 h 94449"/>
                  <a:gd name="connsiteX8" fmla="*/ 8302 w 67463"/>
                  <a:gd name="connsiteY8" fmla="*/ 91283 h 94449"/>
                  <a:gd name="connsiteX9" fmla="*/ 4929 w 67463"/>
                  <a:gd name="connsiteY9" fmla="*/ 85211 h 94449"/>
                  <a:gd name="connsiteX10" fmla="*/ 3580 w 67463"/>
                  <a:gd name="connsiteY10" fmla="*/ 47431 h 94449"/>
                  <a:gd name="connsiteX11" fmla="*/ 3580 w 67463"/>
                  <a:gd name="connsiteY11" fmla="*/ 47431 h 94449"/>
                  <a:gd name="connsiteX12" fmla="*/ 18422 w 67463"/>
                  <a:gd name="connsiteY12" fmla="*/ 65647 h 94449"/>
                  <a:gd name="connsiteX13" fmla="*/ 18422 w 67463"/>
                  <a:gd name="connsiteY13" fmla="*/ 76441 h 94449"/>
                  <a:gd name="connsiteX14" fmla="*/ 21120 w 67463"/>
                  <a:gd name="connsiteY14" fmla="*/ 80489 h 94449"/>
                  <a:gd name="connsiteX15" fmla="*/ 44058 w 67463"/>
                  <a:gd name="connsiteY15" fmla="*/ 78465 h 94449"/>
                  <a:gd name="connsiteX16" fmla="*/ 50804 w 67463"/>
                  <a:gd name="connsiteY16" fmla="*/ 70369 h 94449"/>
                  <a:gd name="connsiteX17" fmla="*/ 35962 w 67463"/>
                  <a:gd name="connsiteY17" fmla="*/ 51479 h 94449"/>
                  <a:gd name="connsiteX18" fmla="*/ 18422 w 67463"/>
                  <a:gd name="connsiteY18" fmla="*/ 65647 h 94449"/>
                  <a:gd name="connsiteX19" fmla="*/ 28541 w 67463"/>
                  <a:gd name="connsiteY19" fmla="*/ 39336 h 94449"/>
                  <a:gd name="connsiteX20" fmla="*/ 31240 w 67463"/>
                  <a:gd name="connsiteY20" fmla="*/ 39336 h 94449"/>
                  <a:gd name="connsiteX21" fmla="*/ 45407 w 67463"/>
                  <a:gd name="connsiteY21" fmla="*/ 27192 h 94449"/>
                  <a:gd name="connsiteX22" fmla="*/ 31240 w 67463"/>
                  <a:gd name="connsiteY22" fmla="*/ 15049 h 94449"/>
                  <a:gd name="connsiteX23" fmla="*/ 18422 w 67463"/>
                  <a:gd name="connsiteY23" fmla="*/ 27867 h 94449"/>
                  <a:gd name="connsiteX24" fmla="*/ 28541 w 67463"/>
                  <a:gd name="connsiteY24" fmla="*/ 39336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7463" h="94449">
                    <a:moveTo>
                      <a:pt x="3580" y="47431"/>
                    </a:moveTo>
                    <a:cubicBezTo>
                      <a:pt x="3580" y="35288"/>
                      <a:pt x="3580" y="22470"/>
                      <a:pt x="3580" y="10326"/>
                    </a:cubicBezTo>
                    <a:cubicBezTo>
                      <a:pt x="3580" y="4929"/>
                      <a:pt x="5604" y="3580"/>
                      <a:pt x="10326" y="3580"/>
                    </a:cubicBezTo>
                    <a:cubicBezTo>
                      <a:pt x="19771" y="4255"/>
                      <a:pt x="28541" y="2905"/>
                      <a:pt x="37986" y="4255"/>
                    </a:cubicBezTo>
                    <a:cubicBezTo>
                      <a:pt x="58225" y="6953"/>
                      <a:pt x="65646" y="22470"/>
                      <a:pt x="56202" y="40010"/>
                    </a:cubicBezTo>
                    <a:cubicBezTo>
                      <a:pt x="54852" y="42709"/>
                      <a:pt x="53503" y="44733"/>
                      <a:pt x="57551" y="46757"/>
                    </a:cubicBezTo>
                    <a:cubicBezTo>
                      <a:pt x="67670" y="52154"/>
                      <a:pt x="69020" y="60924"/>
                      <a:pt x="67670" y="71044"/>
                    </a:cubicBezTo>
                    <a:cubicBezTo>
                      <a:pt x="66321" y="81163"/>
                      <a:pt x="60249" y="87235"/>
                      <a:pt x="50804" y="89259"/>
                    </a:cubicBezTo>
                    <a:cubicBezTo>
                      <a:pt x="36637" y="92632"/>
                      <a:pt x="22470" y="90608"/>
                      <a:pt x="8302" y="91283"/>
                    </a:cubicBezTo>
                    <a:cubicBezTo>
                      <a:pt x="3580" y="91283"/>
                      <a:pt x="4929" y="87909"/>
                      <a:pt x="4929" y="85211"/>
                    </a:cubicBezTo>
                    <a:cubicBezTo>
                      <a:pt x="3580" y="73067"/>
                      <a:pt x="3580" y="60249"/>
                      <a:pt x="3580" y="47431"/>
                    </a:cubicBezTo>
                    <a:cubicBezTo>
                      <a:pt x="3580" y="47431"/>
                      <a:pt x="3580" y="47431"/>
                      <a:pt x="3580" y="47431"/>
                    </a:cubicBezTo>
                    <a:close/>
                    <a:moveTo>
                      <a:pt x="18422" y="65647"/>
                    </a:moveTo>
                    <a:cubicBezTo>
                      <a:pt x="18422" y="69020"/>
                      <a:pt x="18422" y="72393"/>
                      <a:pt x="18422" y="76441"/>
                    </a:cubicBezTo>
                    <a:cubicBezTo>
                      <a:pt x="18422" y="78465"/>
                      <a:pt x="18422" y="80489"/>
                      <a:pt x="21120" y="80489"/>
                    </a:cubicBezTo>
                    <a:cubicBezTo>
                      <a:pt x="29216" y="80489"/>
                      <a:pt x="36637" y="81838"/>
                      <a:pt x="44058" y="78465"/>
                    </a:cubicBezTo>
                    <a:cubicBezTo>
                      <a:pt x="48106" y="77115"/>
                      <a:pt x="50130" y="74417"/>
                      <a:pt x="50804" y="70369"/>
                    </a:cubicBezTo>
                    <a:cubicBezTo>
                      <a:pt x="53503" y="59575"/>
                      <a:pt x="47431" y="51479"/>
                      <a:pt x="35962" y="51479"/>
                    </a:cubicBezTo>
                    <a:cubicBezTo>
                      <a:pt x="18422" y="50130"/>
                      <a:pt x="18422" y="50130"/>
                      <a:pt x="18422" y="65647"/>
                    </a:cubicBezTo>
                    <a:close/>
                    <a:moveTo>
                      <a:pt x="28541" y="39336"/>
                    </a:moveTo>
                    <a:cubicBezTo>
                      <a:pt x="29216" y="39336"/>
                      <a:pt x="29891" y="39336"/>
                      <a:pt x="31240" y="39336"/>
                    </a:cubicBezTo>
                    <a:cubicBezTo>
                      <a:pt x="41360" y="39336"/>
                      <a:pt x="45407" y="35962"/>
                      <a:pt x="45407" y="27192"/>
                    </a:cubicBezTo>
                    <a:cubicBezTo>
                      <a:pt x="45407" y="18422"/>
                      <a:pt x="42034" y="15049"/>
                      <a:pt x="31240" y="15049"/>
                    </a:cubicBezTo>
                    <a:cubicBezTo>
                      <a:pt x="18422" y="15049"/>
                      <a:pt x="18422" y="15049"/>
                      <a:pt x="18422" y="27867"/>
                    </a:cubicBezTo>
                    <a:cubicBezTo>
                      <a:pt x="18422" y="39336"/>
                      <a:pt x="18422" y="39336"/>
                      <a:pt x="28541" y="39336"/>
                    </a:cubicBezTo>
                    <a:close/>
                  </a:path>
                </a:pathLst>
              </a:custGeom>
              <a:solidFill>
                <a:srgbClr val="080808"/>
              </a:solidFill>
              <a:ln w="6739" cap="flat">
                <a:noFill/>
                <a:prstDash val="solid"/>
                <a:miter/>
              </a:ln>
            </p:spPr>
            <p:txBody>
              <a:bodyPr rtlCol="0" anchor="ctr"/>
              <a:lstStyle/>
              <a:p>
                <a:endParaRPr lang="fr-FR"/>
              </a:p>
            </p:txBody>
          </p:sp>
          <p:sp>
            <p:nvSpPr>
              <p:cNvPr id="132" name="Forme libre : forme 33">
                <a:extLst>
                  <a:ext uri="{FF2B5EF4-FFF2-40B4-BE49-F238E27FC236}">
                    <a16:creationId xmlns="" xmlns:a16="http://schemas.microsoft.com/office/drawing/2014/main" id="{C719B646-2458-C049-8BD4-65B63D9760CD}"/>
                  </a:ext>
                </a:extLst>
              </p:cNvPr>
              <p:cNvSpPr/>
              <p:nvPr/>
            </p:nvSpPr>
            <p:spPr>
              <a:xfrm>
                <a:off x="1879046" y="5276359"/>
                <a:ext cx="87412" cy="122375"/>
              </a:xfrm>
              <a:custGeom>
                <a:avLst/>
                <a:gdLst>
                  <a:gd name="connsiteX0" fmla="*/ 3580 w 67463"/>
                  <a:gd name="connsiteY0" fmla="*/ 46859 h 94449"/>
                  <a:gd name="connsiteX1" fmla="*/ 3580 w 67463"/>
                  <a:gd name="connsiteY1" fmla="*/ 10429 h 94449"/>
                  <a:gd name="connsiteX2" fmla="*/ 10326 w 67463"/>
                  <a:gd name="connsiteY2" fmla="*/ 3682 h 94449"/>
                  <a:gd name="connsiteX3" fmla="*/ 42709 w 67463"/>
                  <a:gd name="connsiteY3" fmla="*/ 4357 h 94449"/>
                  <a:gd name="connsiteX4" fmla="*/ 63623 w 67463"/>
                  <a:gd name="connsiteY4" fmla="*/ 20548 h 94449"/>
                  <a:gd name="connsiteX5" fmla="*/ 56202 w 67463"/>
                  <a:gd name="connsiteY5" fmla="*/ 50232 h 94449"/>
                  <a:gd name="connsiteX6" fmla="*/ 54178 w 67463"/>
                  <a:gd name="connsiteY6" fmla="*/ 62376 h 94449"/>
                  <a:gd name="connsiteX7" fmla="*/ 67670 w 67463"/>
                  <a:gd name="connsiteY7" fmla="*/ 86663 h 94449"/>
                  <a:gd name="connsiteX8" fmla="*/ 65646 w 67463"/>
                  <a:gd name="connsiteY8" fmla="*/ 91385 h 94449"/>
                  <a:gd name="connsiteX9" fmla="*/ 50130 w 67463"/>
                  <a:gd name="connsiteY9" fmla="*/ 83290 h 94449"/>
                  <a:gd name="connsiteX10" fmla="*/ 38661 w 67463"/>
                  <a:gd name="connsiteY10" fmla="*/ 63051 h 94449"/>
                  <a:gd name="connsiteX11" fmla="*/ 32589 w 67463"/>
                  <a:gd name="connsiteY11" fmla="*/ 59003 h 94449"/>
                  <a:gd name="connsiteX12" fmla="*/ 19771 w 67463"/>
                  <a:gd name="connsiteY12" fmla="*/ 71146 h 94449"/>
                  <a:gd name="connsiteX13" fmla="*/ 19771 w 67463"/>
                  <a:gd name="connsiteY13" fmla="*/ 83964 h 94449"/>
                  <a:gd name="connsiteX14" fmla="*/ 11676 w 67463"/>
                  <a:gd name="connsiteY14" fmla="*/ 92060 h 94449"/>
                  <a:gd name="connsiteX15" fmla="*/ 4929 w 67463"/>
                  <a:gd name="connsiteY15" fmla="*/ 83964 h 94449"/>
                  <a:gd name="connsiteX16" fmla="*/ 3580 w 67463"/>
                  <a:gd name="connsiteY16" fmla="*/ 46859 h 94449"/>
                  <a:gd name="connsiteX17" fmla="*/ 3580 w 67463"/>
                  <a:gd name="connsiteY17" fmla="*/ 46859 h 94449"/>
                  <a:gd name="connsiteX18" fmla="*/ 19097 w 67463"/>
                  <a:gd name="connsiteY18" fmla="*/ 29993 h 94449"/>
                  <a:gd name="connsiteX19" fmla="*/ 33939 w 67463"/>
                  <a:gd name="connsiteY19" fmla="*/ 44161 h 94449"/>
                  <a:gd name="connsiteX20" fmla="*/ 34613 w 67463"/>
                  <a:gd name="connsiteY20" fmla="*/ 44161 h 94449"/>
                  <a:gd name="connsiteX21" fmla="*/ 48781 w 67463"/>
                  <a:gd name="connsiteY21" fmla="*/ 29319 h 94449"/>
                  <a:gd name="connsiteX22" fmla="*/ 34613 w 67463"/>
                  <a:gd name="connsiteY22" fmla="*/ 15151 h 94449"/>
                  <a:gd name="connsiteX23" fmla="*/ 19097 w 67463"/>
                  <a:gd name="connsiteY23" fmla="*/ 29993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7463" h="94449">
                    <a:moveTo>
                      <a:pt x="3580" y="46859"/>
                    </a:moveTo>
                    <a:cubicBezTo>
                      <a:pt x="3580" y="34716"/>
                      <a:pt x="3580" y="22572"/>
                      <a:pt x="3580" y="10429"/>
                    </a:cubicBezTo>
                    <a:cubicBezTo>
                      <a:pt x="3580" y="5706"/>
                      <a:pt x="4255" y="3008"/>
                      <a:pt x="10326" y="3682"/>
                    </a:cubicBezTo>
                    <a:cubicBezTo>
                      <a:pt x="21120" y="4357"/>
                      <a:pt x="31915" y="3008"/>
                      <a:pt x="42709" y="4357"/>
                    </a:cubicBezTo>
                    <a:cubicBezTo>
                      <a:pt x="52828" y="5706"/>
                      <a:pt x="60924" y="9754"/>
                      <a:pt x="63623" y="20548"/>
                    </a:cubicBezTo>
                    <a:cubicBezTo>
                      <a:pt x="66321" y="31343"/>
                      <a:pt x="65646" y="42137"/>
                      <a:pt x="56202" y="50232"/>
                    </a:cubicBezTo>
                    <a:cubicBezTo>
                      <a:pt x="51479" y="54280"/>
                      <a:pt x="50804" y="56979"/>
                      <a:pt x="54178" y="62376"/>
                    </a:cubicBezTo>
                    <a:cubicBezTo>
                      <a:pt x="58900" y="69797"/>
                      <a:pt x="62948" y="78567"/>
                      <a:pt x="67670" y="86663"/>
                    </a:cubicBezTo>
                    <a:cubicBezTo>
                      <a:pt x="69694" y="90036"/>
                      <a:pt x="69694" y="90711"/>
                      <a:pt x="65646" y="91385"/>
                    </a:cubicBezTo>
                    <a:cubicBezTo>
                      <a:pt x="58900" y="92060"/>
                      <a:pt x="53503" y="91385"/>
                      <a:pt x="50130" y="83290"/>
                    </a:cubicBezTo>
                    <a:cubicBezTo>
                      <a:pt x="47431" y="75869"/>
                      <a:pt x="42709" y="69797"/>
                      <a:pt x="38661" y="63051"/>
                    </a:cubicBezTo>
                    <a:cubicBezTo>
                      <a:pt x="37312" y="60352"/>
                      <a:pt x="35288" y="59003"/>
                      <a:pt x="32589" y="59003"/>
                    </a:cubicBezTo>
                    <a:cubicBezTo>
                      <a:pt x="19771" y="58328"/>
                      <a:pt x="19771" y="58328"/>
                      <a:pt x="19771" y="71146"/>
                    </a:cubicBezTo>
                    <a:cubicBezTo>
                      <a:pt x="19771" y="75194"/>
                      <a:pt x="19097" y="79916"/>
                      <a:pt x="19771" y="83964"/>
                    </a:cubicBezTo>
                    <a:cubicBezTo>
                      <a:pt x="20446" y="90711"/>
                      <a:pt x="17747" y="91385"/>
                      <a:pt x="11676" y="92060"/>
                    </a:cubicBezTo>
                    <a:cubicBezTo>
                      <a:pt x="4255" y="92734"/>
                      <a:pt x="4929" y="88687"/>
                      <a:pt x="4929" y="83964"/>
                    </a:cubicBezTo>
                    <a:cubicBezTo>
                      <a:pt x="4255" y="71146"/>
                      <a:pt x="4255" y="59003"/>
                      <a:pt x="3580" y="46859"/>
                    </a:cubicBezTo>
                    <a:cubicBezTo>
                      <a:pt x="4255" y="46859"/>
                      <a:pt x="3580" y="46859"/>
                      <a:pt x="3580" y="46859"/>
                    </a:cubicBezTo>
                    <a:close/>
                    <a:moveTo>
                      <a:pt x="19097" y="29993"/>
                    </a:moveTo>
                    <a:cubicBezTo>
                      <a:pt x="19097" y="44835"/>
                      <a:pt x="19097" y="44835"/>
                      <a:pt x="33939" y="44161"/>
                    </a:cubicBezTo>
                    <a:cubicBezTo>
                      <a:pt x="33939" y="44161"/>
                      <a:pt x="34613" y="44161"/>
                      <a:pt x="34613" y="44161"/>
                    </a:cubicBezTo>
                    <a:cubicBezTo>
                      <a:pt x="44058" y="43486"/>
                      <a:pt x="49455" y="38764"/>
                      <a:pt x="48781" y="29319"/>
                    </a:cubicBezTo>
                    <a:cubicBezTo>
                      <a:pt x="48781" y="20548"/>
                      <a:pt x="44058" y="15826"/>
                      <a:pt x="34613" y="15151"/>
                    </a:cubicBezTo>
                    <a:cubicBezTo>
                      <a:pt x="18422" y="13802"/>
                      <a:pt x="18422" y="13802"/>
                      <a:pt x="19097" y="29993"/>
                    </a:cubicBezTo>
                    <a:close/>
                  </a:path>
                </a:pathLst>
              </a:custGeom>
              <a:solidFill>
                <a:srgbClr val="0A0A0A"/>
              </a:solidFill>
              <a:ln w="6739" cap="flat">
                <a:noFill/>
                <a:prstDash val="solid"/>
                <a:miter/>
              </a:ln>
            </p:spPr>
            <p:txBody>
              <a:bodyPr rtlCol="0" anchor="ctr"/>
              <a:lstStyle/>
              <a:p>
                <a:endParaRPr lang="fr-FR"/>
              </a:p>
            </p:txBody>
          </p:sp>
          <p:sp>
            <p:nvSpPr>
              <p:cNvPr id="133" name="Forme libre : forme 34">
                <a:extLst>
                  <a:ext uri="{FF2B5EF4-FFF2-40B4-BE49-F238E27FC236}">
                    <a16:creationId xmlns="" xmlns:a16="http://schemas.microsoft.com/office/drawing/2014/main" id="{BD46724E-AABB-2D4B-BAF3-0C4372E94AB5}"/>
                  </a:ext>
                </a:extLst>
              </p:cNvPr>
              <p:cNvSpPr/>
              <p:nvPr/>
            </p:nvSpPr>
            <p:spPr>
              <a:xfrm>
                <a:off x="1990057" y="5471418"/>
                <a:ext cx="87412" cy="122375"/>
              </a:xfrm>
              <a:custGeom>
                <a:avLst/>
                <a:gdLst>
                  <a:gd name="connsiteX0" fmla="*/ 4255 w 67463"/>
                  <a:gd name="connsiteY0" fmla="*/ 46757 h 94449"/>
                  <a:gd name="connsiteX1" fmla="*/ 4255 w 67463"/>
                  <a:gd name="connsiteY1" fmla="*/ 8977 h 94449"/>
                  <a:gd name="connsiteX2" fmla="*/ 8302 w 67463"/>
                  <a:gd name="connsiteY2" fmla="*/ 3580 h 94449"/>
                  <a:gd name="connsiteX3" fmla="*/ 44058 w 67463"/>
                  <a:gd name="connsiteY3" fmla="*/ 4254 h 94449"/>
                  <a:gd name="connsiteX4" fmla="*/ 64297 w 67463"/>
                  <a:gd name="connsiteY4" fmla="*/ 19771 h 94449"/>
                  <a:gd name="connsiteX5" fmla="*/ 56876 w 67463"/>
                  <a:gd name="connsiteY5" fmla="*/ 49455 h 94449"/>
                  <a:gd name="connsiteX6" fmla="*/ 54852 w 67463"/>
                  <a:gd name="connsiteY6" fmla="*/ 62948 h 94449"/>
                  <a:gd name="connsiteX7" fmla="*/ 67670 w 67463"/>
                  <a:gd name="connsiteY7" fmla="*/ 85886 h 94449"/>
                  <a:gd name="connsiteX8" fmla="*/ 64972 w 67463"/>
                  <a:gd name="connsiteY8" fmla="*/ 90608 h 94449"/>
                  <a:gd name="connsiteX9" fmla="*/ 49455 w 67463"/>
                  <a:gd name="connsiteY9" fmla="*/ 82512 h 94449"/>
                  <a:gd name="connsiteX10" fmla="*/ 38661 w 67463"/>
                  <a:gd name="connsiteY10" fmla="*/ 62948 h 94449"/>
                  <a:gd name="connsiteX11" fmla="*/ 31240 w 67463"/>
                  <a:gd name="connsiteY11" fmla="*/ 58225 h 94449"/>
                  <a:gd name="connsiteX12" fmla="*/ 19097 w 67463"/>
                  <a:gd name="connsiteY12" fmla="*/ 70369 h 94449"/>
                  <a:gd name="connsiteX13" fmla="*/ 19097 w 67463"/>
                  <a:gd name="connsiteY13" fmla="*/ 83187 h 94449"/>
                  <a:gd name="connsiteX14" fmla="*/ 11676 w 67463"/>
                  <a:gd name="connsiteY14" fmla="*/ 91283 h 94449"/>
                  <a:gd name="connsiteX15" fmla="*/ 3580 w 67463"/>
                  <a:gd name="connsiteY15" fmla="*/ 83187 h 94449"/>
                  <a:gd name="connsiteX16" fmla="*/ 4255 w 67463"/>
                  <a:gd name="connsiteY16" fmla="*/ 46757 h 94449"/>
                  <a:gd name="connsiteX17" fmla="*/ 4255 w 67463"/>
                  <a:gd name="connsiteY17" fmla="*/ 46757 h 94449"/>
                  <a:gd name="connsiteX18" fmla="*/ 19097 w 67463"/>
                  <a:gd name="connsiteY18" fmla="*/ 29216 h 94449"/>
                  <a:gd name="connsiteX19" fmla="*/ 33939 w 67463"/>
                  <a:gd name="connsiteY19" fmla="*/ 43383 h 94449"/>
                  <a:gd name="connsiteX20" fmla="*/ 34613 w 67463"/>
                  <a:gd name="connsiteY20" fmla="*/ 43383 h 94449"/>
                  <a:gd name="connsiteX21" fmla="*/ 49455 w 67463"/>
                  <a:gd name="connsiteY21" fmla="*/ 28541 h 94449"/>
                  <a:gd name="connsiteX22" fmla="*/ 34613 w 67463"/>
                  <a:gd name="connsiteY22" fmla="*/ 14374 h 94449"/>
                  <a:gd name="connsiteX23" fmla="*/ 19097 w 67463"/>
                  <a:gd name="connsiteY23" fmla="*/ 29216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7463" h="94449">
                    <a:moveTo>
                      <a:pt x="4255" y="46757"/>
                    </a:moveTo>
                    <a:cubicBezTo>
                      <a:pt x="4255" y="33939"/>
                      <a:pt x="4255" y="21120"/>
                      <a:pt x="4255" y="8977"/>
                    </a:cubicBezTo>
                    <a:cubicBezTo>
                      <a:pt x="4255" y="6278"/>
                      <a:pt x="3580" y="3580"/>
                      <a:pt x="8302" y="3580"/>
                    </a:cubicBezTo>
                    <a:cubicBezTo>
                      <a:pt x="20446" y="4254"/>
                      <a:pt x="31915" y="2905"/>
                      <a:pt x="44058" y="4254"/>
                    </a:cubicBezTo>
                    <a:cubicBezTo>
                      <a:pt x="54178" y="5604"/>
                      <a:pt x="61599" y="9652"/>
                      <a:pt x="64297" y="19771"/>
                    </a:cubicBezTo>
                    <a:cubicBezTo>
                      <a:pt x="66996" y="30565"/>
                      <a:pt x="66321" y="42034"/>
                      <a:pt x="56876" y="49455"/>
                    </a:cubicBezTo>
                    <a:cubicBezTo>
                      <a:pt x="50804" y="54178"/>
                      <a:pt x="51479" y="57551"/>
                      <a:pt x="54852" y="62948"/>
                    </a:cubicBezTo>
                    <a:cubicBezTo>
                      <a:pt x="59575" y="70369"/>
                      <a:pt x="63623" y="78464"/>
                      <a:pt x="67670" y="85886"/>
                    </a:cubicBezTo>
                    <a:cubicBezTo>
                      <a:pt x="69694" y="89933"/>
                      <a:pt x="69020" y="89933"/>
                      <a:pt x="64972" y="90608"/>
                    </a:cubicBezTo>
                    <a:cubicBezTo>
                      <a:pt x="57551" y="91283"/>
                      <a:pt x="52828" y="89933"/>
                      <a:pt x="49455" y="82512"/>
                    </a:cubicBezTo>
                    <a:cubicBezTo>
                      <a:pt x="46757" y="75766"/>
                      <a:pt x="42034" y="69694"/>
                      <a:pt x="38661" y="62948"/>
                    </a:cubicBezTo>
                    <a:cubicBezTo>
                      <a:pt x="36637" y="59575"/>
                      <a:pt x="35288" y="58225"/>
                      <a:pt x="31240" y="58225"/>
                    </a:cubicBezTo>
                    <a:cubicBezTo>
                      <a:pt x="16398" y="58900"/>
                      <a:pt x="19771" y="57551"/>
                      <a:pt x="19097" y="70369"/>
                    </a:cubicBezTo>
                    <a:cubicBezTo>
                      <a:pt x="19097" y="74417"/>
                      <a:pt x="19097" y="79139"/>
                      <a:pt x="19097" y="83187"/>
                    </a:cubicBezTo>
                    <a:cubicBezTo>
                      <a:pt x="19771" y="88584"/>
                      <a:pt x="18422" y="91283"/>
                      <a:pt x="11676" y="91283"/>
                    </a:cubicBezTo>
                    <a:cubicBezTo>
                      <a:pt x="5604" y="91283"/>
                      <a:pt x="3580" y="89933"/>
                      <a:pt x="3580" y="83187"/>
                    </a:cubicBezTo>
                    <a:cubicBezTo>
                      <a:pt x="4929" y="71044"/>
                      <a:pt x="4929" y="58900"/>
                      <a:pt x="4255" y="46757"/>
                    </a:cubicBezTo>
                    <a:cubicBezTo>
                      <a:pt x="4255" y="46757"/>
                      <a:pt x="4255" y="46757"/>
                      <a:pt x="4255" y="46757"/>
                    </a:cubicBezTo>
                    <a:close/>
                    <a:moveTo>
                      <a:pt x="19097" y="29216"/>
                    </a:moveTo>
                    <a:cubicBezTo>
                      <a:pt x="19097" y="44058"/>
                      <a:pt x="19097" y="44058"/>
                      <a:pt x="33939" y="43383"/>
                    </a:cubicBezTo>
                    <a:cubicBezTo>
                      <a:pt x="33939" y="43383"/>
                      <a:pt x="34613" y="43383"/>
                      <a:pt x="34613" y="43383"/>
                    </a:cubicBezTo>
                    <a:cubicBezTo>
                      <a:pt x="44733" y="42709"/>
                      <a:pt x="49455" y="37986"/>
                      <a:pt x="49455" y="28541"/>
                    </a:cubicBezTo>
                    <a:cubicBezTo>
                      <a:pt x="49455" y="19771"/>
                      <a:pt x="44733" y="15049"/>
                      <a:pt x="34613" y="14374"/>
                    </a:cubicBezTo>
                    <a:cubicBezTo>
                      <a:pt x="19097" y="13699"/>
                      <a:pt x="19097" y="13699"/>
                      <a:pt x="19097" y="29216"/>
                    </a:cubicBezTo>
                    <a:close/>
                  </a:path>
                </a:pathLst>
              </a:custGeom>
              <a:solidFill>
                <a:srgbClr val="080808"/>
              </a:solidFill>
              <a:ln w="6739" cap="flat">
                <a:noFill/>
                <a:prstDash val="solid"/>
                <a:miter/>
              </a:ln>
            </p:spPr>
            <p:txBody>
              <a:bodyPr rtlCol="0" anchor="ctr"/>
              <a:lstStyle/>
              <a:p>
                <a:endParaRPr lang="fr-FR"/>
              </a:p>
            </p:txBody>
          </p:sp>
          <p:sp>
            <p:nvSpPr>
              <p:cNvPr id="134" name="Forme libre : forme 36">
                <a:extLst>
                  <a:ext uri="{FF2B5EF4-FFF2-40B4-BE49-F238E27FC236}">
                    <a16:creationId xmlns="" xmlns:a16="http://schemas.microsoft.com/office/drawing/2014/main" id="{2E29955B-822A-594C-95B6-8521C09EE5D0}"/>
                  </a:ext>
                </a:extLst>
              </p:cNvPr>
              <p:cNvSpPr/>
              <p:nvPr/>
            </p:nvSpPr>
            <p:spPr>
              <a:xfrm>
                <a:off x="3653491" y="5269109"/>
                <a:ext cx="87412" cy="122375"/>
              </a:xfrm>
              <a:custGeom>
                <a:avLst/>
                <a:gdLst>
                  <a:gd name="connsiteX0" fmla="*/ 4254 w 67463"/>
                  <a:gd name="connsiteY0" fmla="*/ 47056 h 94449"/>
                  <a:gd name="connsiteX1" fmla="*/ 4254 w 67463"/>
                  <a:gd name="connsiteY1" fmla="*/ 9277 h 94449"/>
                  <a:gd name="connsiteX2" fmla="*/ 9652 w 67463"/>
                  <a:gd name="connsiteY2" fmla="*/ 3880 h 94449"/>
                  <a:gd name="connsiteX3" fmla="*/ 38661 w 67463"/>
                  <a:gd name="connsiteY3" fmla="*/ 3880 h 94449"/>
                  <a:gd name="connsiteX4" fmla="*/ 63623 w 67463"/>
                  <a:gd name="connsiteY4" fmla="*/ 18722 h 94449"/>
                  <a:gd name="connsiteX5" fmla="*/ 55527 w 67463"/>
                  <a:gd name="connsiteY5" fmla="*/ 51104 h 94449"/>
                  <a:gd name="connsiteX6" fmla="*/ 54178 w 67463"/>
                  <a:gd name="connsiteY6" fmla="*/ 61899 h 94449"/>
                  <a:gd name="connsiteX7" fmla="*/ 67670 w 67463"/>
                  <a:gd name="connsiteY7" fmla="*/ 86860 h 94449"/>
                  <a:gd name="connsiteX8" fmla="*/ 64297 w 67463"/>
                  <a:gd name="connsiteY8" fmla="*/ 92257 h 94449"/>
                  <a:gd name="connsiteX9" fmla="*/ 50130 w 67463"/>
                  <a:gd name="connsiteY9" fmla="*/ 84836 h 94449"/>
                  <a:gd name="connsiteX10" fmla="*/ 38661 w 67463"/>
                  <a:gd name="connsiteY10" fmla="*/ 64597 h 94449"/>
                  <a:gd name="connsiteX11" fmla="*/ 31240 w 67463"/>
                  <a:gd name="connsiteY11" fmla="*/ 59875 h 94449"/>
                  <a:gd name="connsiteX12" fmla="*/ 19097 w 67463"/>
                  <a:gd name="connsiteY12" fmla="*/ 72018 h 94449"/>
                  <a:gd name="connsiteX13" fmla="*/ 19097 w 67463"/>
                  <a:gd name="connsiteY13" fmla="*/ 85511 h 94449"/>
                  <a:gd name="connsiteX14" fmla="*/ 11676 w 67463"/>
                  <a:gd name="connsiteY14" fmla="*/ 92932 h 94449"/>
                  <a:gd name="connsiteX15" fmla="*/ 3580 w 67463"/>
                  <a:gd name="connsiteY15" fmla="*/ 84836 h 94449"/>
                  <a:gd name="connsiteX16" fmla="*/ 4254 w 67463"/>
                  <a:gd name="connsiteY16" fmla="*/ 47056 h 94449"/>
                  <a:gd name="connsiteX17" fmla="*/ 4254 w 67463"/>
                  <a:gd name="connsiteY17" fmla="*/ 47056 h 94449"/>
                  <a:gd name="connsiteX18" fmla="*/ 19097 w 67463"/>
                  <a:gd name="connsiteY18" fmla="*/ 29516 h 94449"/>
                  <a:gd name="connsiteX19" fmla="*/ 34613 w 67463"/>
                  <a:gd name="connsiteY19" fmla="*/ 44358 h 94449"/>
                  <a:gd name="connsiteX20" fmla="*/ 49455 w 67463"/>
                  <a:gd name="connsiteY20" fmla="*/ 28841 h 94449"/>
                  <a:gd name="connsiteX21" fmla="*/ 33939 w 67463"/>
                  <a:gd name="connsiteY21" fmla="*/ 15349 h 94449"/>
                  <a:gd name="connsiteX22" fmla="*/ 19097 w 67463"/>
                  <a:gd name="connsiteY22" fmla="*/ 29516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7463" h="94449">
                    <a:moveTo>
                      <a:pt x="4254" y="47056"/>
                    </a:moveTo>
                    <a:cubicBezTo>
                      <a:pt x="4254" y="34238"/>
                      <a:pt x="4254" y="21420"/>
                      <a:pt x="4254" y="9277"/>
                    </a:cubicBezTo>
                    <a:cubicBezTo>
                      <a:pt x="4254" y="5229"/>
                      <a:pt x="4929" y="3880"/>
                      <a:pt x="9652" y="3880"/>
                    </a:cubicBezTo>
                    <a:cubicBezTo>
                      <a:pt x="19097" y="3880"/>
                      <a:pt x="29216" y="3205"/>
                      <a:pt x="38661" y="3880"/>
                    </a:cubicBezTo>
                    <a:cubicBezTo>
                      <a:pt x="49455" y="4554"/>
                      <a:pt x="58900" y="7253"/>
                      <a:pt x="63623" y="18722"/>
                    </a:cubicBezTo>
                    <a:cubicBezTo>
                      <a:pt x="68345" y="30191"/>
                      <a:pt x="64972" y="43009"/>
                      <a:pt x="55527" y="51104"/>
                    </a:cubicBezTo>
                    <a:cubicBezTo>
                      <a:pt x="51479" y="54477"/>
                      <a:pt x="51479" y="57176"/>
                      <a:pt x="54178" y="61899"/>
                    </a:cubicBezTo>
                    <a:cubicBezTo>
                      <a:pt x="58900" y="69994"/>
                      <a:pt x="62948" y="78090"/>
                      <a:pt x="67670" y="86860"/>
                    </a:cubicBezTo>
                    <a:cubicBezTo>
                      <a:pt x="70369" y="91582"/>
                      <a:pt x="69020" y="91582"/>
                      <a:pt x="64297" y="92257"/>
                    </a:cubicBezTo>
                    <a:cubicBezTo>
                      <a:pt x="57551" y="92932"/>
                      <a:pt x="53503" y="90908"/>
                      <a:pt x="50130" y="84836"/>
                    </a:cubicBezTo>
                    <a:cubicBezTo>
                      <a:pt x="46757" y="78090"/>
                      <a:pt x="42034" y="71343"/>
                      <a:pt x="38661" y="64597"/>
                    </a:cubicBezTo>
                    <a:cubicBezTo>
                      <a:pt x="36637" y="61224"/>
                      <a:pt x="34613" y="59875"/>
                      <a:pt x="31240" y="59875"/>
                    </a:cubicBezTo>
                    <a:cubicBezTo>
                      <a:pt x="19097" y="59875"/>
                      <a:pt x="19097" y="59875"/>
                      <a:pt x="19097" y="72018"/>
                    </a:cubicBezTo>
                    <a:cubicBezTo>
                      <a:pt x="19097" y="76741"/>
                      <a:pt x="18422" y="81463"/>
                      <a:pt x="19097" y="85511"/>
                    </a:cubicBezTo>
                    <a:cubicBezTo>
                      <a:pt x="19771" y="91582"/>
                      <a:pt x="17073" y="92257"/>
                      <a:pt x="11676" y="92932"/>
                    </a:cubicBezTo>
                    <a:cubicBezTo>
                      <a:pt x="5604" y="92932"/>
                      <a:pt x="3580" y="91582"/>
                      <a:pt x="3580" y="84836"/>
                    </a:cubicBezTo>
                    <a:cubicBezTo>
                      <a:pt x="4929" y="71343"/>
                      <a:pt x="4254" y="59200"/>
                      <a:pt x="4254" y="47056"/>
                    </a:cubicBezTo>
                    <a:cubicBezTo>
                      <a:pt x="4254" y="47056"/>
                      <a:pt x="4254" y="47056"/>
                      <a:pt x="4254" y="47056"/>
                    </a:cubicBezTo>
                    <a:close/>
                    <a:moveTo>
                      <a:pt x="19097" y="29516"/>
                    </a:moveTo>
                    <a:cubicBezTo>
                      <a:pt x="19097" y="45033"/>
                      <a:pt x="19097" y="45033"/>
                      <a:pt x="34613" y="44358"/>
                    </a:cubicBezTo>
                    <a:cubicBezTo>
                      <a:pt x="44733" y="43683"/>
                      <a:pt x="49455" y="38286"/>
                      <a:pt x="49455" y="28841"/>
                    </a:cubicBezTo>
                    <a:cubicBezTo>
                      <a:pt x="49455" y="20071"/>
                      <a:pt x="44058" y="15349"/>
                      <a:pt x="33939" y="15349"/>
                    </a:cubicBezTo>
                    <a:cubicBezTo>
                      <a:pt x="19097" y="14674"/>
                      <a:pt x="19097" y="14674"/>
                      <a:pt x="19097" y="29516"/>
                    </a:cubicBezTo>
                    <a:close/>
                  </a:path>
                </a:pathLst>
              </a:custGeom>
              <a:solidFill>
                <a:srgbClr val="080808"/>
              </a:solidFill>
              <a:ln w="6739" cap="flat">
                <a:noFill/>
                <a:prstDash val="solid"/>
                <a:miter/>
              </a:ln>
            </p:spPr>
            <p:txBody>
              <a:bodyPr rtlCol="0" anchor="ctr"/>
              <a:lstStyle/>
              <a:p>
                <a:endParaRPr lang="fr-FR"/>
              </a:p>
            </p:txBody>
          </p:sp>
          <p:sp>
            <p:nvSpPr>
              <p:cNvPr id="135" name="Forme libre : forme 38">
                <a:extLst>
                  <a:ext uri="{FF2B5EF4-FFF2-40B4-BE49-F238E27FC236}">
                    <a16:creationId xmlns="" xmlns:a16="http://schemas.microsoft.com/office/drawing/2014/main" id="{FABDA034-CB6A-934B-8E5D-B12BE344DC85}"/>
                  </a:ext>
                </a:extLst>
              </p:cNvPr>
              <p:cNvSpPr/>
              <p:nvPr/>
            </p:nvSpPr>
            <p:spPr>
              <a:xfrm>
                <a:off x="2814344" y="5467047"/>
                <a:ext cx="78670" cy="122375"/>
              </a:xfrm>
              <a:custGeom>
                <a:avLst/>
                <a:gdLst>
                  <a:gd name="connsiteX0" fmla="*/ 4254 w 60717"/>
                  <a:gd name="connsiteY0" fmla="*/ 47431 h 94449"/>
                  <a:gd name="connsiteX1" fmla="*/ 4254 w 60717"/>
                  <a:gd name="connsiteY1" fmla="*/ 9652 h 94449"/>
                  <a:gd name="connsiteX2" fmla="*/ 9652 w 60717"/>
                  <a:gd name="connsiteY2" fmla="*/ 4254 h 94449"/>
                  <a:gd name="connsiteX3" fmla="*/ 54178 w 60717"/>
                  <a:gd name="connsiteY3" fmla="*/ 3580 h 94449"/>
                  <a:gd name="connsiteX4" fmla="*/ 59575 w 60717"/>
                  <a:gd name="connsiteY4" fmla="*/ 11676 h 94449"/>
                  <a:gd name="connsiteX5" fmla="*/ 54178 w 60717"/>
                  <a:gd name="connsiteY5" fmla="*/ 18422 h 94449"/>
                  <a:gd name="connsiteX6" fmla="*/ 25843 w 60717"/>
                  <a:gd name="connsiteY6" fmla="*/ 18422 h 94449"/>
                  <a:gd name="connsiteX7" fmla="*/ 19097 w 60717"/>
                  <a:gd name="connsiteY7" fmla="*/ 24494 h 94449"/>
                  <a:gd name="connsiteX8" fmla="*/ 33264 w 60717"/>
                  <a:gd name="connsiteY8" fmla="*/ 39336 h 94449"/>
                  <a:gd name="connsiteX9" fmla="*/ 42034 w 60717"/>
                  <a:gd name="connsiteY9" fmla="*/ 39336 h 94449"/>
                  <a:gd name="connsiteX10" fmla="*/ 50804 w 60717"/>
                  <a:gd name="connsiteY10" fmla="*/ 47431 h 94449"/>
                  <a:gd name="connsiteX11" fmla="*/ 43383 w 60717"/>
                  <a:gd name="connsiteY11" fmla="*/ 54178 h 94449"/>
                  <a:gd name="connsiteX12" fmla="*/ 24494 w 60717"/>
                  <a:gd name="connsiteY12" fmla="*/ 54178 h 94449"/>
                  <a:gd name="connsiteX13" fmla="*/ 18422 w 60717"/>
                  <a:gd name="connsiteY13" fmla="*/ 59575 h 94449"/>
                  <a:gd name="connsiteX14" fmla="*/ 35288 w 60717"/>
                  <a:gd name="connsiteY14" fmla="*/ 76441 h 94449"/>
                  <a:gd name="connsiteX15" fmla="*/ 55527 w 60717"/>
                  <a:gd name="connsiteY15" fmla="*/ 76441 h 94449"/>
                  <a:gd name="connsiteX16" fmla="*/ 60249 w 60717"/>
                  <a:gd name="connsiteY16" fmla="*/ 84536 h 94449"/>
                  <a:gd name="connsiteX17" fmla="*/ 55527 w 60717"/>
                  <a:gd name="connsiteY17" fmla="*/ 91283 h 94449"/>
                  <a:gd name="connsiteX18" fmla="*/ 8302 w 60717"/>
                  <a:gd name="connsiteY18" fmla="*/ 91283 h 94449"/>
                  <a:gd name="connsiteX19" fmla="*/ 3580 w 60717"/>
                  <a:gd name="connsiteY19" fmla="*/ 85886 h 94449"/>
                  <a:gd name="connsiteX20" fmla="*/ 4254 w 60717"/>
                  <a:gd name="connsiteY20" fmla="*/ 47431 h 94449"/>
                  <a:gd name="connsiteX21" fmla="*/ 4254 w 60717"/>
                  <a:gd name="connsiteY21" fmla="*/ 47431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717" h="94449">
                    <a:moveTo>
                      <a:pt x="4254" y="47431"/>
                    </a:moveTo>
                    <a:cubicBezTo>
                      <a:pt x="4254" y="34613"/>
                      <a:pt x="4254" y="21795"/>
                      <a:pt x="4254" y="9652"/>
                    </a:cubicBezTo>
                    <a:cubicBezTo>
                      <a:pt x="4254" y="5604"/>
                      <a:pt x="4929" y="4254"/>
                      <a:pt x="9652" y="4254"/>
                    </a:cubicBezTo>
                    <a:cubicBezTo>
                      <a:pt x="24494" y="4254"/>
                      <a:pt x="39336" y="4254"/>
                      <a:pt x="54178" y="3580"/>
                    </a:cubicBezTo>
                    <a:cubicBezTo>
                      <a:pt x="60924" y="3580"/>
                      <a:pt x="59575" y="7628"/>
                      <a:pt x="59575" y="11676"/>
                    </a:cubicBezTo>
                    <a:cubicBezTo>
                      <a:pt x="59575" y="15723"/>
                      <a:pt x="60249" y="19097"/>
                      <a:pt x="54178" y="18422"/>
                    </a:cubicBezTo>
                    <a:cubicBezTo>
                      <a:pt x="44733" y="17747"/>
                      <a:pt x="35288" y="18422"/>
                      <a:pt x="25843" y="18422"/>
                    </a:cubicBezTo>
                    <a:cubicBezTo>
                      <a:pt x="21120" y="18422"/>
                      <a:pt x="19097" y="19097"/>
                      <a:pt x="19097" y="24494"/>
                    </a:cubicBezTo>
                    <a:cubicBezTo>
                      <a:pt x="19097" y="39336"/>
                      <a:pt x="19097" y="39336"/>
                      <a:pt x="33264" y="39336"/>
                    </a:cubicBezTo>
                    <a:cubicBezTo>
                      <a:pt x="35962" y="39336"/>
                      <a:pt x="39336" y="39336"/>
                      <a:pt x="42034" y="39336"/>
                    </a:cubicBezTo>
                    <a:cubicBezTo>
                      <a:pt x="48781" y="38661"/>
                      <a:pt x="50804" y="40685"/>
                      <a:pt x="50804" y="47431"/>
                    </a:cubicBezTo>
                    <a:cubicBezTo>
                      <a:pt x="50804" y="52828"/>
                      <a:pt x="48781" y="54178"/>
                      <a:pt x="43383" y="54178"/>
                    </a:cubicBezTo>
                    <a:cubicBezTo>
                      <a:pt x="37312" y="54178"/>
                      <a:pt x="31240" y="54178"/>
                      <a:pt x="24494" y="54178"/>
                    </a:cubicBezTo>
                    <a:cubicBezTo>
                      <a:pt x="20446" y="54178"/>
                      <a:pt x="19097" y="54852"/>
                      <a:pt x="18422" y="59575"/>
                    </a:cubicBezTo>
                    <a:cubicBezTo>
                      <a:pt x="17747" y="77115"/>
                      <a:pt x="17747" y="77115"/>
                      <a:pt x="35288" y="76441"/>
                    </a:cubicBezTo>
                    <a:cubicBezTo>
                      <a:pt x="42034" y="76441"/>
                      <a:pt x="48781" y="76441"/>
                      <a:pt x="55527" y="76441"/>
                    </a:cubicBezTo>
                    <a:cubicBezTo>
                      <a:pt x="62273" y="76441"/>
                      <a:pt x="60249" y="81163"/>
                      <a:pt x="60249" y="84536"/>
                    </a:cubicBezTo>
                    <a:cubicBezTo>
                      <a:pt x="60249" y="87909"/>
                      <a:pt x="61599" y="91957"/>
                      <a:pt x="55527" y="91283"/>
                    </a:cubicBezTo>
                    <a:cubicBezTo>
                      <a:pt x="40010" y="91283"/>
                      <a:pt x="24494" y="91283"/>
                      <a:pt x="8302" y="91283"/>
                    </a:cubicBezTo>
                    <a:cubicBezTo>
                      <a:pt x="4254" y="91283"/>
                      <a:pt x="3580" y="89933"/>
                      <a:pt x="3580" y="85886"/>
                    </a:cubicBezTo>
                    <a:cubicBezTo>
                      <a:pt x="4929" y="73742"/>
                      <a:pt x="4929" y="60924"/>
                      <a:pt x="4254" y="47431"/>
                    </a:cubicBezTo>
                    <a:cubicBezTo>
                      <a:pt x="4929" y="47431"/>
                      <a:pt x="4254" y="47431"/>
                      <a:pt x="4254" y="47431"/>
                    </a:cubicBezTo>
                    <a:close/>
                  </a:path>
                </a:pathLst>
              </a:custGeom>
              <a:solidFill>
                <a:srgbClr val="0C0C0C"/>
              </a:solidFill>
              <a:ln w="6739" cap="flat">
                <a:noFill/>
                <a:prstDash val="solid"/>
                <a:miter/>
              </a:ln>
            </p:spPr>
            <p:txBody>
              <a:bodyPr rtlCol="0" anchor="ctr"/>
              <a:lstStyle/>
              <a:p>
                <a:endParaRPr lang="fr-FR"/>
              </a:p>
            </p:txBody>
          </p:sp>
          <p:sp>
            <p:nvSpPr>
              <p:cNvPr id="136" name="Forme libre : forme 39">
                <a:extLst>
                  <a:ext uri="{FF2B5EF4-FFF2-40B4-BE49-F238E27FC236}">
                    <a16:creationId xmlns="" xmlns:a16="http://schemas.microsoft.com/office/drawing/2014/main" id="{77DB8C4A-4C9B-1149-9182-3FB8A81C4EF1}"/>
                  </a:ext>
                </a:extLst>
              </p:cNvPr>
              <p:cNvSpPr/>
              <p:nvPr/>
            </p:nvSpPr>
            <p:spPr>
              <a:xfrm>
                <a:off x="1899149" y="5471418"/>
                <a:ext cx="78670" cy="122375"/>
              </a:xfrm>
              <a:custGeom>
                <a:avLst/>
                <a:gdLst>
                  <a:gd name="connsiteX0" fmla="*/ 31240 w 60717"/>
                  <a:gd name="connsiteY0" fmla="*/ 91283 h 94449"/>
                  <a:gd name="connsiteX1" fmla="*/ 10326 w 60717"/>
                  <a:gd name="connsiteY1" fmla="*/ 91283 h 94449"/>
                  <a:gd name="connsiteX2" fmla="*/ 3580 w 60717"/>
                  <a:gd name="connsiteY2" fmla="*/ 83862 h 94449"/>
                  <a:gd name="connsiteX3" fmla="*/ 3580 w 60717"/>
                  <a:gd name="connsiteY3" fmla="*/ 10326 h 94449"/>
                  <a:gd name="connsiteX4" fmla="*/ 10326 w 60717"/>
                  <a:gd name="connsiteY4" fmla="*/ 3580 h 94449"/>
                  <a:gd name="connsiteX5" fmla="*/ 53503 w 60717"/>
                  <a:gd name="connsiteY5" fmla="*/ 3580 h 94449"/>
                  <a:gd name="connsiteX6" fmla="*/ 58900 w 60717"/>
                  <a:gd name="connsiteY6" fmla="*/ 11001 h 94449"/>
                  <a:gd name="connsiteX7" fmla="*/ 52828 w 60717"/>
                  <a:gd name="connsiteY7" fmla="*/ 18422 h 94449"/>
                  <a:gd name="connsiteX8" fmla="*/ 25168 w 60717"/>
                  <a:gd name="connsiteY8" fmla="*/ 18422 h 94449"/>
                  <a:gd name="connsiteX9" fmla="*/ 18422 w 60717"/>
                  <a:gd name="connsiteY9" fmla="*/ 25168 h 94449"/>
                  <a:gd name="connsiteX10" fmla="*/ 32589 w 60717"/>
                  <a:gd name="connsiteY10" fmla="*/ 39336 h 94449"/>
                  <a:gd name="connsiteX11" fmla="*/ 41360 w 60717"/>
                  <a:gd name="connsiteY11" fmla="*/ 39336 h 94449"/>
                  <a:gd name="connsiteX12" fmla="*/ 50130 w 60717"/>
                  <a:gd name="connsiteY12" fmla="*/ 48106 h 94449"/>
                  <a:gd name="connsiteX13" fmla="*/ 44058 w 60717"/>
                  <a:gd name="connsiteY13" fmla="*/ 54178 h 94449"/>
                  <a:gd name="connsiteX14" fmla="*/ 33264 w 60717"/>
                  <a:gd name="connsiteY14" fmla="*/ 54178 h 94449"/>
                  <a:gd name="connsiteX15" fmla="*/ 18422 w 60717"/>
                  <a:gd name="connsiteY15" fmla="*/ 73742 h 94449"/>
                  <a:gd name="connsiteX16" fmla="*/ 23819 w 60717"/>
                  <a:gd name="connsiteY16" fmla="*/ 76441 h 94449"/>
                  <a:gd name="connsiteX17" fmla="*/ 53503 w 60717"/>
                  <a:gd name="connsiteY17" fmla="*/ 76441 h 94449"/>
                  <a:gd name="connsiteX18" fmla="*/ 59575 w 60717"/>
                  <a:gd name="connsiteY18" fmla="*/ 83862 h 94449"/>
                  <a:gd name="connsiteX19" fmla="*/ 53503 w 60717"/>
                  <a:gd name="connsiteY19" fmla="*/ 91283 h 94449"/>
                  <a:gd name="connsiteX20" fmla="*/ 31240 w 60717"/>
                  <a:gd name="connsiteY20" fmla="*/ 91283 h 94449"/>
                  <a:gd name="connsiteX21" fmla="*/ 31240 w 60717"/>
                  <a:gd name="connsiteY21" fmla="*/ 91283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717" h="94449">
                    <a:moveTo>
                      <a:pt x="31240" y="91283"/>
                    </a:moveTo>
                    <a:cubicBezTo>
                      <a:pt x="24494" y="91283"/>
                      <a:pt x="17073" y="90608"/>
                      <a:pt x="10326" y="91283"/>
                    </a:cubicBezTo>
                    <a:cubicBezTo>
                      <a:pt x="4255" y="91957"/>
                      <a:pt x="3580" y="89259"/>
                      <a:pt x="3580" y="83862"/>
                    </a:cubicBezTo>
                    <a:cubicBezTo>
                      <a:pt x="3580" y="59575"/>
                      <a:pt x="3580" y="34613"/>
                      <a:pt x="3580" y="10326"/>
                    </a:cubicBezTo>
                    <a:cubicBezTo>
                      <a:pt x="3580" y="4929"/>
                      <a:pt x="4929" y="3580"/>
                      <a:pt x="10326" y="3580"/>
                    </a:cubicBezTo>
                    <a:cubicBezTo>
                      <a:pt x="24494" y="3580"/>
                      <a:pt x="38661" y="4254"/>
                      <a:pt x="53503" y="3580"/>
                    </a:cubicBezTo>
                    <a:cubicBezTo>
                      <a:pt x="60249" y="3580"/>
                      <a:pt x="58900" y="7628"/>
                      <a:pt x="58900" y="11001"/>
                    </a:cubicBezTo>
                    <a:cubicBezTo>
                      <a:pt x="58900" y="15049"/>
                      <a:pt x="59575" y="19097"/>
                      <a:pt x="52828" y="18422"/>
                    </a:cubicBezTo>
                    <a:cubicBezTo>
                      <a:pt x="43383" y="17747"/>
                      <a:pt x="34613" y="18422"/>
                      <a:pt x="25168" y="18422"/>
                    </a:cubicBezTo>
                    <a:cubicBezTo>
                      <a:pt x="19771" y="18422"/>
                      <a:pt x="18422" y="19771"/>
                      <a:pt x="18422" y="25168"/>
                    </a:cubicBezTo>
                    <a:cubicBezTo>
                      <a:pt x="18422" y="39336"/>
                      <a:pt x="18422" y="39336"/>
                      <a:pt x="32589" y="39336"/>
                    </a:cubicBezTo>
                    <a:cubicBezTo>
                      <a:pt x="35288" y="39336"/>
                      <a:pt x="38661" y="40010"/>
                      <a:pt x="41360" y="39336"/>
                    </a:cubicBezTo>
                    <a:cubicBezTo>
                      <a:pt x="48781" y="37986"/>
                      <a:pt x="50804" y="40685"/>
                      <a:pt x="50130" y="48106"/>
                    </a:cubicBezTo>
                    <a:cubicBezTo>
                      <a:pt x="49455" y="52154"/>
                      <a:pt x="48781" y="54852"/>
                      <a:pt x="44058" y="54178"/>
                    </a:cubicBezTo>
                    <a:cubicBezTo>
                      <a:pt x="40685" y="53503"/>
                      <a:pt x="37312" y="54178"/>
                      <a:pt x="33264" y="54178"/>
                    </a:cubicBezTo>
                    <a:cubicBezTo>
                      <a:pt x="18422" y="54178"/>
                      <a:pt x="15049" y="58900"/>
                      <a:pt x="18422" y="73742"/>
                    </a:cubicBezTo>
                    <a:cubicBezTo>
                      <a:pt x="19097" y="77115"/>
                      <a:pt x="21795" y="76441"/>
                      <a:pt x="23819" y="76441"/>
                    </a:cubicBezTo>
                    <a:cubicBezTo>
                      <a:pt x="33939" y="76441"/>
                      <a:pt x="44058" y="77115"/>
                      <a:pt x="53503" y="76441"/>
                    </a:cubicBezTo>
                    <a:cubicBezTo>
                      <a:pt x="60249" y="75766"/>
                      <a:pt x="59575" y="79814"/>
                      <a:pt x="59575" y="83862"/>
                    </a:cubicBezTo>
                    <a:cubicBezTo>
                      <a:pt x="59575" y="87909"/>
                      <a:pt x="60249" y="91957"/>
                      <a:pt x="53503" y="91283"/>
                    </a:cubicBezTo>
                    <a:cubicBezTo>
                      <a:pt x="46757" y="90608"/>
                      <a:pt x="39336" y="91283"/>
                      <a:pt x="31240" y="91283"/>
                    </a:cubicBezTo>
                    <a:cubicBezTo>
                      <a:pt x="31240" y="91283"/>
                      <a:pt x="31240" y="91283"/>
                      <a:pt x="31240" y="91283"/>
                    </a:cubicBezTo>
                    <a:close/>
                  </a:path>
                </a:pathLst>
              </a:custGeom>
              <a:solidFill>
                <a:srgbClr val="0A0A0A"/>
              </a:solidFill>
              <a:ln w="6739" cap="flat">
                <a:noFill/>
                <a:prstDash val="solid"/>
                <a:miter/>
              </a:ln>
            </p:spPr>
            <p:txBody>
              <a:bodyPr rtlCol="0" anchor="ctr"/>
              <a:lstStyle/>
              <a:p>
                <a:endParaRPr lang="fr-FR"/>
              </a:p>
            </p:txBody>
          </p:sp>
          <p:sp>
            <p:nvSpPr>
              <p:cNvPr id="137" name="Forme libre : forme 40">
                <a:extLst>
                  <a:ext uri="{FF2B5EF4-FFF2-40B4-BE49-F238E27FC236}">
                    <a16:creationId xmlns="" xmlns:a16="http://schemas.microsoft.com/office/drawing/2014/main" id="{8AD5FA08-8BE2-CA4E-84E7-AC77E88A43FE}"/>
                  </a:ext>
                </a:extLst>
              </p:cNvPr>
              <p:cNvSpPr/>
              <p:nvPr/>
            </p:nvSpPr>
            <p:spPr>
              <a:xfrm>
                <a:off x="4170966" y="5462677"/>
                <a:ext cx="78670" cy="122375"/>
              </a:xfrm>
              <a:custGeom>
                <a:avLst/>
                <a:gdLst>
                  <a:gd name="connsiteX0" fmla="*/ 3580 w 60717"/>
                  <a:gd name="connsiteY0" fmla="*/ 46757 h 94449"/>
                  <a:gd name="connsiteX1" fmla="*/ 3580 w 60717"/>
                  <a:gd name="connsiteY1" fmla="*/ 8977 h 94449"/>
                  <a:gd name="connsiteX2" fmla="*/ 8977 w 60717"/>
                  <a:gd name="connsiteY2" fmla="*/ 3580 h 94449"/>
                  <a:gd name="connsiteX3" fmla="*/ 53503 w 60717"/>
                  <a:gd name="connsiteY3" fmla="*/ 3580 h 94449"/>
                  <a:gd name="connsiteX4" fmla="*/ 58900 w 60717"/>
                  <a:gd name="connsiteY4" fmla="*/ 10326 h 94449"/>
                  <a:gd name="connsiteX5" fmla="*/ 53503 w 60717"/>
                  <a:gd name="connsiteY5" fmla="*/ 18422 h 94449"/>
                  <a:gd name="connsiteX6" fmla="*/ 24494 w 60717"/>
                  <a:gd name="connsiteY6" fmla="*/ 18422 h 94449"/>
                  <a:gd name="connsiteX7" fmla="*/ 18422 w 60717"/>
                  <a:gd name="connsiteY7" fmla="*/ 24494 h 94449"/>
                  <a:gd name="connsiteX8" fmla="*/ 33264 w 60717"/>
                  <a:gd name="connsiteY8" fmla="*/ 39336 h 94449"/>
                  <a:gd name="connsiteX9" fmla="*/ 41360 w 60717"/>
                  <a:gd name="connsiteY9" fmla="*/ 39336 h 94449"/>
                  <a:gd name="connsiteX10" fmla="*/ 50130 w 60717"/>
                  <a:gd name="connsiteY10" fmla="*/ 51479 h 94449"/>
                  <a:gd name="connsiteX11" fmla="*/ 45407 w 60717"/>
                  <a:gd name="connsiteY11" fmla="*/ 54178 h 94449"/>
                  <a:gd name="connsiteX12" fmla="*/ 24494 w 60717"/>
                  <a:gd name="connsiteY12" fmla="*/ 54178 h 94449"/>
                  <a:gd name="connsiteX13" fmla="*/ 19096 w 60717"/>
                  <a:gd name="connsiteY13" fmla="*/ 59575 h 94449"/>
                  <a:gd name="connsiteX14" fmla="*/ 35962 w 60717"/>
                  <a:gd name="connsiteY14" fmla="*/ 76441 h 94449"/>
                  <a:gd name="connsiteX15" fmla="*/ 55527 w 60717"/>
                  <a:gd name="connsiteY15" fmla="*/ 76441 h 94449"/>
                  <a:gd name="connsiteX16" fmla="*/ 60924 w 60717"/>
                  <a:gd name="connsiteY16" fmla="*/ 82512 h 94449"/>
                  <a:gd name="connsiteX17" fmla="*/ 56201 w 60717"/>
                  <a:gd name="connsiteY17" fmla="*/ 91283 h 94449"/>
                  <a:gd name="connsiteX18" fmla="*/ 9652 w 60717"/>
                  <a:gd name="connsiteY18" fmla="*/ 91283 h 94449"/>
                  <a:gd name="connsiteX19" fmla="*/ 4929 w 60717"/>
                  <a:gd name="connsiteY19" fmla="*/ 85886 h 94449"/>
                  <a:gd name="connsiteX20" fmla="*/ 3580 w 60717"/>
                  <a:gd name="connsiteY20" fmla="*/ 46757 h 94449"/>
                  <a:gd name="connsiteX21" fmla="*/ 3580 w 60717"/>
                  <a:gd name="connsiteY21" fmla="*/ 46757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717" h="94449">
                    <a:moveTo>
                      <a:pt x="3580" y="46757"/>
                    </a:moveTo>
                    <a:cubicBezTo>
                      <a:pt x="3580" y="33939"/>
                      <a:pt x="3580" y="21120"/>
                      <a:pt x="3580" y="8977"/>
                    </a:cubicBezTo>
                    <a:cubicBezTo>
                      <a:pt x="3580" y="4929"/>
                      <a:pt x="4255" y="3580"/>
                      <a:pt x="8977" y="3580"/>
                    </a:cubicBezTo>
                    <a:cubicBezTo>
                      <a:pt x="23819" y="3580"/>
                      <a:pt x="38661" y="3580"/>
                      <a:pt x="53503" y="3580"/>
                    </a:cubicBezTo>
                    <a:cubicBezTo>
                      <a:pt x="59575" y="3580"/>
                      <a:pt x="58900" y="6953"/>
                      <a:pt x="58900" y="10326"/>
                    </a:cubicBezTo>
                    <a:cubicBezTo>
                      <a:pt x="58900" y="13699"/>
                      <a:pt x="60924" y="18422"/>
                      <a:pt x="53503" y="18422"/>
                    </a:cubicBezTo>
                    <a:cubicBezTo>
                      <a:pt x="44058" y="17747"/>
                      <a:pt x="33939" y="18422"/>
                      <a:pt x="24494" y="18422"/>
                    </a:cubicBezTo>
                    <a:cubicBezTo>
                      <a:pt x="19771" y="18422"/>
                      <a:pt x="18422" y="19771"/>
                      <a:pt x="18422" y="24494"/>
                    </a:cubicBezTo>
                    <a:cubicBezTo>
                      <a:pt x="18422" y="39336"/>
                      <a:pt x="18422" y="39336"/>
                      <a:pt x="33264" y="39336"/>
                    </a:cubicBezTo>
                    <a:cubicBezTo>
                      <a:pt x="35962" y="39336"/>
                      <a:pt x="38661" y="39336"/>
                      <a:pt x="41360" y="39336"/>
                    </a:cubicBezTo>
                    <a:cubicBezTo>
                      <a:pt x="49455" y="39336"/>
                      <a:pt x="52154" y="42709"/>
                      <a:pt x="50130" y="51479"/>
                    </a:cubicBezTo>
                    <a:cubicBezTo>
                      <a:pt x="49455" y="54178"/>
                      <a:pt x="47431" y="54178"/>
                      <a:pt x="45407" y="54178"/>
                    </a:cubicBezTo>
                    <a:cubicBezTo>
                      <a:pt x="38661" y="54178"/>
                      <a:pt x="31240" y="54178"/>
                      <a:pt x="24494" y="54178"/>
                    </a:cubicBezTo>
                    <a:cubicBezTo>
                      <a:pt x="20446" y="54178"/>
                      <a:pt x="19096" y="55527"/>
                      <a:pt x="19096" y="59575"/>
                    </a:cubicBezTo>
                    <a:cubicBezTo>
                      <a:pt x="18422" y="76441"/>
                      <a:pt x="18422" y="76441"/>
                      <a:pt x="35962" y="76441"/>
                    </a:cubicBezTo>
                    <a:cubicBezTo>
                      <a:pt x="42709" y="76441"/>
                      <a:pt x="48781" y="76441"/>
                      <a:pt x="55527" y="76441"/>
                    </a:cubicBezTo>
                    <a:cubicBezTo>
                      <a:pt x="60924" y="75766"/>
                      <a:pt x="61599" y="78464"/>
                      <a:pt x="60924" y="82512"/>
                    </a:cubicBezTo>
                    <a:cubicBezTo>
                      <a:pt x="60249" y="85886"/>
                      <a:pt x="63622" y="91283"/>
                      <a:pt x="56201" y="91283"/>
                    </a:cubicBezTo>
                    <a:cubicBezTo>
                      <a:pt x="40685" y="91283"/>
                      <a:pt x="25168" y="91283"/>
                      <a:pt x="9652" y="91283"/>
                    </a:cubicBezTo>
                    <a:cubicBezTo>
                      <a:pt x="5604" y="91283"/>
                      <a:pt x="4929" y="89259"/>
                      <a:pt x="4929" y="85886"/>
                    </a:cubicBezTo>
                    <a:cubicBezTo>
                      <a:pt x="3580" y="72393"/>
                      <a:pt x="3580" y="59575"/>
                      <a:pt x="3580" y="46757"/>
                    </a:cubicBezTo>
                    <a:cubicBezTo>
                      <a:pt x="3580" y="46757"/>
                      <a:pt x="3580" y="46757"/>
                      <a:pt x="3580" y="46757"/>
                    </a:cubicBezTo>
                    <a:close/>
                  </a:path>
                </a:pathLst>
              </a:custGeom>
              <a:solidFill>
                <a:srgbClr val="0A0A0A"/>
              </a:solidFill>
              <a:ln w="6739" cap="flat">
                <a:noFill/>
                <a:prstDash val="solid"/>
                <a:miter/>
              </a:ln>
            </p:spPr>
            <p:txBody>
              <a:bodyPr rtlCol="0" anchor="ctr"/>
              <a:lstStyle/>
              <a:p>
                <a:endParaRPr lang="fr-FR"/>
              </a:p>
            </p:txBody>
          </p:sp>
          <p:sp>
            <p:nvSpPr>
              <p:cNvPr id="138" name="Forme libre : forme 43">
                <a:extLst>
                  <a:ext uri="{FF2B5EF4-FFF2-40B4-BE49-F238E27FC236}">
                    <a16:creationId xmlns="" xmlns:a16="http://schemas.microsoft.com/office/drawing/2014/main" id="{816EFB5F-EBAD-3C4E-BC30-2A7D38324801}"/>
                  </a:ext>
                </a:extLst>
              </p:cNvPr>
              <p:cNvSpPr/>
              <p:nvPr/>
            </p:nvSpPr>
            <p:spPr>
              <a:xfrm>
                <a:off x="1797756" y="5468881"/>
                <a:ext cx="87412" cy="122375"/>
              </a:xfrm>
              <a:custGeom>
                <a:avLst/>
                <a:gdLst>
                  <a:gd name="connsiteX0" fmla="*/ 34611 w 67463"/>
                  <a:gd name="connsiteY0" fmla="*/ 95265 h 94449"/>
                  <a:gd name="connsiteX1" fmla="*/ 8974 w 67463"/>
                  <a:gd name="connsiteY1" fmla="*/ 91217 h 94449"/>
                  <a:gd name="connsiteX2" fmla="*/ 4927 w 67463"/>
                  <a:gd name="connsiteY2" fmla="*/ 84470 h 94449"/>
                  <a:gd name="connsiteX3" fmla="*/ 15721 w 67463"/>
                  <a:gd name="connsiteY3" fmla="*/ 77049 h 94449"/>
                  <a:gd name="connsiteX4" fmla="*/ 42706 w 67463"/>
                  <a:gd name="connsiteY4" fmla="*/ 79073 h 94449"/>
                  <a:gd name="connsiteX5" fmla="*/ 50802 w 67463"/>
                  <a:gd name="connsiteY5" fmla="*/ 71652 h 94449"/>
                  <a:gd name="connsiteX6" fmla="*/ 46754 w 67463"/>
                  <a:gd name="connsiteY6" fmla="*/ 60858 h 94449"/>
                  <a:gd name="connsiteX7" fmla="*/ 33936 w 67463"/>
                  <a:gd name="connsiteY7" fmla="*/ 54786 h 94449"/>
                  <a:gd name="connsiteX8" fmla="*/ 15721 w 67463"/>
                  <a:gd name="connsiteY8" fmla="*/ 48040 h 94449"/>
                  <a:gd name="connsiteX9" fmla="*/ 10998 w 67463"/>
                  <a:gd name="connsiteY9" fmla="*/ 12284 h 94449"/>
                  <a:gd name="connsiteX10" fmla="*/ 60921 w 67463"/>
                  <a:gd name="connsiteY10" fmla="*/ 8911 h 94449"/>
                  <a:gd name="connsiteX11" fmla="*/ 61596 w 67463"/>
                  <a:gd name="connsiteY11" fmla="*/ 22404 h 94449"/>
                  <a:gd name="connsiteX12" fmla="*/ 54850 w 67463"/>
                  <a:gd name="connsiteY12" fmla="*/ 21729 h 94449"/>
                  <a:gd name="connsiteX13" fmla="*/ 29213 w 67463"/>
                  <a:gd name="connsiteY13" fmla="*/ 19031 h 94449"/>
                  <a:gd name="connsiteX14" fmla="*/ 19094 w 67463"/>
                  <a:gd name="connsiteY14" fmla="*/ 27801 h 94449"/>
                  <a:gd name="connsiteX15" fmla="*/ 27190 w 67463"/>
                  <a:gd name="connsiteY15" fmla="*/ 37246 h 94449"/>
                  <a:gd name="connsiteX16" fmla="*/ 50802 w 67463"/>
                  <a:gd name="connsiteY16" fmla="*/ 45341 h 94449"/>
                  <a:gd name="connsiteX17" fmla="*/ 67668 w 67463"/>
                  <a:gd name="connsiteY17" fmla="*/ 70978 h 94449"/>
                  <a:gd name="connsiteX18" fmla="*/ 45405 w 67463"/>
                  <a:gd name="connsiteY18" fmla="*/ 92566 h 94449"/>
                  <a:gd name="connsiteX19" fmla="*/ 34611 w 67463"/>
                  <a:gd name="connsiteY19" fmla="*/ 95265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463" h="94449">
                    <a:moveTo>
                      <a:pt x="34611" y="95265"/>
                    </a:moveTo>
                    <a:cubicBezTo>
                      <a:pt x="24491" y="95265"/>
                      <a:pt x="16395" y="93915"/>
                      <a:pt x="8974" y="91217"/>
                    </a:cubicBezTo>
                    <a:cubicBezTo>
                      <a:pt x="5601" y="89868"/>
                      <a:pt x="4252" y="88518"/>
                      <a:pt x="4927" y="84470"/>
                    </a:cubicBezTo>
                    <a:cubicBezTo>
                      <a:pt x="5601" y="73676"/>
                      <a:pt x="5601" y="73676"/>
                      <a:pt x="15721" y="77049"/>
                    </a:cubicBezTo>
                    <a:cubicBezTo>
                      <a:pt x="24491" y="80423"/>
                      <a:pt x="33261" y="81097"/>
                      <a:pt x="42706" y="79073"/>
                    </a:cubicBezTo>
                    <a:cubicBezTo>
                      <a:pt x="46754" y="78399"/>
                      <a:pt x="49453" y="76375"/>
                      <a:pt x="50802" y="71652"/>
                    </a:cubicBezTo>
                    <a:cubicBezTo>
                      <a:pt x="52151" y="66930"/>
                      <a:pt x="50127" y="63557"/>
                      <a:pt x="46754" y="60858"/>
                    </a:cubicBezTo>
                    <a:cubicBezTo>
                      <a:pt x="42706" y="57485"/>
                      <a:pt x="38658" y="56136"/>
                      <a:pt x="33936" y="54786"/>
                    </a:cubicBezTo>
                    <a:cubicBezTo>
                      <a:pt x="27864" y="52762"/>
                      <a:pt x="21792" y="51413"/>
                      <a:pt x="15721" y="48040"/>
                    </a:cubicBezTo>
                    <a:cubicBezTo>
                      <a:pt x="1553" y="40619"/>
                      <a:pt x="-471" y="23078"/>
                      <a:pt x="10998" y="12284"/>
                    </a:cubicBezTo>
                    <a:cubicBezTo>
                      <a:pt x="21118" y="2839"/>
                      <a:pt x="49453" y="141"/>
                      <a:pt x="60921" y="8911"/>
                    </a:cubicBezTo>
                    <a:cubicBezTo>
                      <a:pt x="65644" y="12959"/>
                      <a:pt x="62945" y="18356"/>
                      <a:pt x="61596" y="22404"/>
                    </a:cubicBezTo>
                    <a:cubicBezTo>
                      <a:pt x="60921" y="25777"/>
                      <a:pt x="56874" y="22404"/>
                      <a:pt x="54850" y="21729"/>
                    </a:cubicBezTo>
                    <a:cubicBezTo>
                      <a:pt x="46754" y="19031"/>
                      <a:pt x="37984" y="17007"/>
                      <a:pt x="29213" y="19031"/>
                    </a:cubicBezTo>
                    <a:cubicBezTo>
                      <a:pt x="24491" y="20380"/>
                      <a:pt x="19769" y="21729"/>
                      <a:pt x="19094" y="27801"/>
                    </a:cubicBezTo>
                    <a:cubicBezTo>
                      <a:pt x="18419" y="33198"/>
                      <a:pt x="23142" y="35897"/>
                      <a:pt x="27190" y="37246"/>
                    </a:cubicBezTo>
                    <a:cubicBezTo>
                      <a:pt x="35285" y="39944"/>
                      <a:pt x="43381" y="42643"/>
                      <a:pt x="50802" y="45341"/>
                    </a:cubicBezTo>
                    <a:cubicBezTo>
                      <a:pt x="63620" y="50739"/>
                      <a:pt x="69017" y="58834"/>
                      <a:pt x="67668" y="70978"/>
                    </a:cubicBezTo>
                    <a:cubicBezTo>
                      <a:pt x="66318" y="83796"/>
                      <a:pt x="59572" y="90542"/>
                      <a:pt x="45405" y="92566"/>
                    </a:cubicBezTo>
                    <a:cubicBezTo>
                      <a:pt x="40008" y="95265"/>
                      <a:pt x="35960" y="95265"/>
                      <a:pt x="34611" y="95265"/>
                    </a:cubicBezTo>
                    <a:close/>
                  </a:path>
                </a:pathLst>
              </a:custGeom>
              <a:solidFill>
                <a:srgbClr val="0C0C0C"/>
              </a:solidFill>
              <a:ln w="6739" cap="flat">
                <a:noFill/>
                <a:prstDash val="solid"/>
                <a:miter/>
              </a:ln>
            </p:spPr>
            <p:txBody>
              <a:bodyPr rtlCol="0" anchor="ctr"/>
              <a:lstStyle/>
              <a:p>
                <a:endParaRPr lang="fr-FR"/>
              </a:p>
            </p:txBody>
          </p:sp>
          <p:sp>
            <p:nvSpPr>
              <p:cNvPr id="139" name="Forme libre : forme 45">
                <a:extLst>
                  <a:ext uri="{FF2B5EF4-FFF2-40B4-BE49-F238E27FC236}">
                    <a16:creationId xmlns="" xmlns:a16="http://schemas.microsoft.com/office/drawing/2014/main" id="{65A02C97-D4F0-DB4D-9038-A647F43F9696}"/>
                  </a:ext>
                </a:extLst>
              </p:cNvPr>
              <p:cNvSpPr/>
              <p:nvPr/>
            </p:nvSpPr>
            <p:spPr>
              <a:xfrm>
                <a:off x="2901756" y="5465455"/>
                <a:ext cx="87412" cy="122375"/>
              </a:xfrm>
              <a:custGeom>
                <a:avLst/>
                <a:gdLst>
                  <a:gd name="connsiteX0" fmla="*/ 33939 w 67463"/>
                  <a:gd name="connsiteY0" fmla="*/ 93861 h 94449"/>
                  <a:gd name="connsiteX1" fmla="*/ 11001 w 67463"/>
                  <a:gd name="connsiteY1" fmla="*/ 90487 h 94449"/>
                  <a:gd name="connsiteX2" fmla="*/ 6953 w 67463"/>
                  <a:gd name="connsiteY2" fmla="*/ 73622 h 94449"/>
                  <a:gd name="connsiteX3" fmla="*/ 11676 w 67463"/>
                  <a:gd name="connsiteY3" fmla="*/ 74296 h 94449"/>
                  <a:gd name="connsiteX4" fmla="*/ 38661 w 67463"/>
                  <a:gd name="connsiteY4" fmla="*/ 79019 h 94449"/>
                  <a:gd name="connsiteX5" fmla="*/ 50804 w 67463"/>
                  <a:gd name="connsiteY5" fmla="*/ 70923 h 94449"/>
                  <a:gd name="connsiteX6" fmla="*/ 42709 w 67463"/>
                  <a:gd name="connsiteY6" fmla="*/ 58105 h 94449"/>
                  <a:gd name="connsiteX7" fmla="*/ 23144 w 67463"/>
                  <a:gd name="connsiteY7" fmla="*/ 51359 h 94449"/>
                  <a:gd name="connsiteX8" fmla="*/ 3580 w 67463"/>
                  <a:gd name="connsiteY8" fmla="*/ 29096 h 94449"/>
                  <a:gd name="connsiteX9" fmla="*/ 25843 w 67463"/>
                  <a:gd name="connsiteY9" fmla="*/ 4809 h 94449"/>
                  <a:gd name="connsiteX10" fmla="*/ 58225 w 67463"/>
                  <a:gd name="connsiteY10" fmla="*/ 8182 h 94449"/>
                  <a:gd name="connsiteX11" fmla="*/ 61599 w 67463"/>
                  <a:gd name="connsiteY11" fmla="*/ 23699 h 94449"/>
                  <a:gd name="connsiteX12" fmla="*/ 56876 w 67463"/>
                  <a:gd name="connsiteY12" fmla="*/ 23024 h 94449"/>
                  <a:gd name="connsiteX13" fmla="*/ 29891 w 67463"/>
                  <a:gd name="connsiteY13" fmla="*/ 19651 h 94449"/>
                  <a:gd name="connsiteX14" fmla="*/ 19771 w 67463"/>
                  <a:gd name="connsiteY14" fmla="*/ 28421 h 94449"/>
                  <a:gd name="connsiteX15" fmla="*/ 28541 w 67463"/>
                  <a:gd name="connsiteY15" fmla="*/ 38540 h 94449"/>
                  <a:gd name="connsiteX16" fmla="*/ 50130 w 67463"/>
                  <a:gd name="connsiteY16" fmla="*/ 45961 h 94449"/>
                  <a:gd name="connsiteX17" fmla="*/ 68345 w 67463"/>
                  <a:gd name="connsiteY17" fmla="*/ 73622 h 94449"/>
                  <a:gd name="connsiteX18" fmla="*/ 44058 w 67463"/>
                  <a:gd name="connsiteY18" fmla="*/ 94535 h 94449"/>
                  <a:gd name="connsiteX19" fmla="*/ 33939 w 67463"/>
                  <a:gd name="connsiteY19" fmla="*/ 93861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463" h="94449">
                    <a:moveTo>
                      <a:pt x="33939" y="93861"/>
                    </a:moveTo>
                    <a:cubicBezTo>
                      <a:pt x="25843" y="93861"/>
                      <a:pt x="18422" y="92511"/>
                      <a:pt x="11001" y="90487"/>
                    </a:cubicBezTo>
                    <a:cubicBezTo>
                      <a:pt x="5604" y="88464"/>
                      <a:pt x="3580" y="77669"/>
                      <a:pt x="6953" y="73622"/>
                    </a:cubicBezTo>
                    <a:cubicBezTo>
                      <a:pt x="8977" y="71598"/>
                      <a:pt x="10326" y="73622"/>
                      <a:pt x="11676" y="74296"/>
                    </a:cubicBezTo>
                    <a:cubicBezTo>
                      <a:pt x="20446" y="78344"/>
                      <a:pt x="29216" y="79693"/>
                      <a:pt x="38661" y="79019"/>
                    </a:cubicBezTo>
                    <a:cubicBezTo>
                      <a:pt x="44058" y="78344"/>
                      <a:pt x="49455" y="77669"/>
                      <a:pt x="50804" y="70923"/>
                    </a:cubicBezTo>
                    <a:cubicBezTo>
                      <a:pt x="52154" y="64177"/>
                      <a:pt x="48106" y="60129"/>
                      <a:pt x="42709" y="58105"/>
                    </a:cubicBezTo>
                    <a:cubicBezTo>
                      <a:pt x="36637" y="55406"/>
                      <a:pt x="29216" y="53382"/>
                      <a:pt x="23144" y="51359"/>
                    </a:cubicBezTo>
                    <a:cubicBezTo>
                      <a:pt x="8977" y="46636"/>
                      <a:pt x="3580" y="39890"/>
                      <a:pt x="3580" y="29096"/>
                    </a:cubicBezTo>
                    <a:cubicBezTo>
                      <a:pt x="4254" y="16952"/>
                      <a:pt x="12350" y="8182"/>
                      <a:pt x="25843" y="4809"/>
                    </a:cubicBezTo>
                    <a:cubicBezTo>
                      <a:pt x="37312" y="2110"/>
                      <a:pt x="47431" y="4134"/>
                      <a:pt x="58225" y="8182"/>
                    </a:cubicBezTo>
                    <a:cubicBezTo>
                      <a:pt x="61599" y="9531"/>
                      <a:pt x="64297" y="21000"/>
                      <a:pt x="61599" y="23699"/>
                    </a:cubicBezTo>
                    <a:cubicBezTo>
                      <a:pt x="59575" y="25722"/>
                      <a:pt x="58225" y="23699"/>
                      <a:pt x="56876" y="23024"/>
                    </a:cubicBezTo>
                    <a:cubicBezTo>
                      <a:pt x="48106" y="20325"/>
                      <a:pt x="39336" y="16952"/>
                      <a:pt x="29891" y="19651"/>
                    </a:cubicBezTo>
                    <a:cubicBezTo>
                      <a:pt x="25168" y="21000"/>
                      <a:pt x="20446" y="22349"/>
                      <a:pt x="19771" y="28421"/>
                    </a:cubicBezTo>
                    <a:cubicBezTo>
                      <a:pt x="19097" y="34493"/>
                      <a:pt x="23819" y="36517"/>
                      <a:pt x="28541" y="38540"/>
                    </a:cubicBezTo>
                    <a:cubicBezTo>
                      <a:pt x="35288" y="41239"/>
                      <a:pt x="42709" y="43263"/>
                      <a:pt x="50130" y="45961"/>
                    </a:cubicBezTo>
                    <a:cubicBezTo>
                      <a:pt x="64972" y="52033"/>
                      <a:pt x="70369" y="60129"/>
                      <a:pt x="68345" y="73622"/>
                    </a:cubicBezTo>
                    <a:cubicBezTo>
                      <a:pt x="66321" y="86440"/>
                      <a:pt x="58900" y="92511"/>
                      <a:pt x="44058" y="94535"/>
                    </a:cubicBezTo>
                    <a:cubicBezTo>
                      <a:pt x="40010" y="93861"/>
                      <a:pt x="36637" y="93861"/>
                      <a:pt x="33939" y="93861"/>
                    </a:cubicBezTo>
                    <a:close/>
                  </a:path>
                </a:pathLst>
              </a:custGeom>
              <a:solidFill>
                <a:srgbClr val="0C0C0C"/>
              </a:solidFill>
              <a:ln w="6739" cap="flat">
                <a:noFill/>
                <a:prstDash val="solid"/>
                <a:miter/>
              </a:ln>
            </p:spPr>
            <p:txBody>
              <a:bodyPr rtlCol="0" anchor="ctr"/>
              <a:lstStyle/>
              <a:p>
                <a:endParaRPr lang="fr-FR"/>
              </a:p>
            </p:txBody>
          </p:sp>
          <p:sp>
            <p:nvSpPr>
              <p:cNvPr id="140" name="Forme libre : forme 46">
                <a:extLst>
                  <a:ext uri="{FF2B5EF4-FFF2-40B4-BE49-F238E27FC236}">
                    <a16:creationId xmlns="" xmlns:a16="http://schemas.microsoft.com/office/drawing/2014/main" id="{0C897FD5-A276-B049-9CE6-7E265036D3E3}"/>
                  </a:ext>
                </a:extLst>
              </p:cNvPr>
              <p:cNvSpPr/>
              <p:nvPr/>
            </p:nvSpPr>
            <p:spPr>
              <a:xfrm>
                <a:off x="3912866" y="5460381"/>
                <a:ext cx="87412" cy="122375"/>
              </a:xfrm>
              <a:custGeom>
                <a:avLst/>
                <a:gdLst>
                  <a:gd name="connsiteX0" fmla="*/ 33446 w 67463"/>
                  <a:gd name="connsiteY0" fmla="*/ 94404 h 94449"/>
                  <a:gd name="connsiteX1" fmla="*/ 10509 w 67463"/>
                  <a:gd name="connsiteY1" fmla="*/ 91031 h 94449"/>
                  <a:gd name="connsiteX2" fmla="*/ 7136 w 67463"/>
                  <a:gd name="connsiteY2" fmla="*/ 74165 h 94449"/>
                  <a:gd name="connsiteX3" fmla="*/ 11858 w 67463"/>
                  <a:gd name="connsiteY3" fmla="*/ 75514 h 94449"/>
                  <a:gd name="connsiteX4" fmla="*/ 40193 w 67463"/>
                  <a:gd name="connsiteY4" fmla="*/ 79562 h 94449"/>
                  <a:gd name="connsiteX5" fmla="*/ 50987 w 67463"/>
                  <a:gd name="connsiteY5" fmla="*/ 71466 h 94449"/>
                  <a:gd name="connsiteX6" fmla="*/ 44241 w 67463"/>
                  <a:gd name="connsiteY6" fmla="*/ 59323 h 94449"/>
                  <a:gd name="connsiteX7" fmla="*/ 24001 w 67463"/>
                  <a:gd name="connsiteY7" fmla="*/ 51902 h 94449"/>
                  <a:gd name="connsiteX8" fmla="*/ 3762 w 67463"/>
                  <a:gd name="connsiteY8" fmla="*/ 27615 h 94449"/>
                  <a:gd name="connsiteX9" fmla="*/ 28724 w 67463"/>
                  <a:gd name="connsiteY9" fmla="*/ 4003 h 94449"/>
                  <a:gd name="connsiteX10" fmla="*/ 59083 w 67463"/>
                  <a:gd name="connsiteY10" fmla="*/ 8050 h 94449"/>
                  <a:gd name="connsiteX11" fmla="*/ 61781 w 67463"/>
                  <a:gd name="connsiteY11" fmla="*/ 23567 h 94449"/>
                  <a:gd name="connsiteX12" fmla="*/ 57059 w 67463"/>
                  <a:gd name="connsiteY12" fmla="*/ 22892 h 94449"/>
                  <a:gd name="connsiteX13" fmla="*/ 36145 w 67463"/>
                  <a:gd name="connsiteY13" fmla="*/ 18170 h 94449"/>
                  <a:gd name="connsiteX14" fmla="*/ 24676 w 67463"/>
                  <a:gd name="connsiteY14" fmla="*/ 20868 h 94449"/>
                  <a:gd name="connsiteX15" fmla="*/ 24001 w 67463"/>
                  <a:gd name="connsiteY15" fmla="*/ 35710 h 94449"/>
                  <a:gd name="connsiteX16" fmla="*/ 38844 w 67463"/>
                  <a:gd name="connsiteY16" fmla="*/ 41108 h 94449"/>
                  <a:gd name="connsiteX17" fmla="*/ 54360 w 67463"/>
                  <a:gd name="connsiteY17" fmla="*/ 47179 h 94449"/>
                  <a:gd name="connsiteX18" fmla="*/ 67853 w 67463"/>
                  <a:gd name="connsiteY18" fmla="*/ 70792 h 94449"/>
                  <a:gd name="connsiteX19" fmla="*/ 50312 w 67463"/>
                  <a:gd name="connsiteY19" fmla="*/ 91705 h 94449"/>
                  <a:gd name="connsiteX20" fmla="*/ 33446 w 67463"/>
                  <a:gd name="connsiteY20" fmla="*/ 94404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463" h="94449">
                    <a:moveTo>
                      <a:pt x="33446" y="94404"/>
                    </a:moveTo>
                    <a:cubicBezTo>
                      <a:pt x="25351" y="94404"/>
                      <a:pt x="17930" y="93055"/>
                      <a:pt x="10509" y="91031"/>
                    </a:cubicBezTo>
                    <a:cubicBezTo>
                      <a:pt x="5786" y="89681"/>
                      <a:pt x="3088" y="77538"/>
                      <a:pt x="7136" y="74165"/>
                    </a:cubicBezTo>
                    <a:cubicBezTo>
                      <a:pt x="9159" y="72815"/>
                      <a:pt x="10509" y="74839"/>
                      <a:pt x="11858" y="75514"/>
                    </a:cubicBezTo>
                    <a:cubicBezTo>
                      <a:pt x="20628" y="80236"/>
                      <a:pt x="30073" y="80911"/>
                      <a:pt x="40193" y="79562"/>
                    </a:cubicBezTo>
                    <a:cubicBezTo>
                      <a:pt x="44915" y="78887"/>
                      <a:pt x="49638" y="76863"/>
                      <a:pt x="50987" y="71466"/>
                    </a:cubicBezTo>
                    <a:cubicBezTo>
                      <a:pt x="51662" y="66069"/>
                      <a:pt x="48963" y="62021"/>
                      <a:pt x="44241" y="59323"/>
                    </a:cubicBezTo>
                    <a:cubicBezTo>
                      <a:pt x="38169" y="55275"/>
                      <a:pt x="30748" y="53926"/>
                      <a:pt x="24001" y="51902"/>
                    </a:cubicBezTo>
                    <a:cubicBezTo>
                      <a:pt x="8485" y="46505"/>
                      <a:pt x="2413" y="39758"/>
                      <a:pt x="3762" y="27615"/>
                    </a:cubicBezTo>
                    <a:cubicBezTo>
                      <a:pt x="5112" y="14797"/>
                      <a:pt x="13882" y="6701"/>
                      <a:pt x="28724" y="4003"/>
                    </a:cubicBezTo>
                    <a:cubicBezTo>
                      <a:pt x="38844" y="2653"/>
                      <a:pt x="48963" y="4677"/>
                      <a:pt x="59083" y="8050"/>
                    </a:cubicBezTo>
                    <a:cubicBezTo>
                      <a:pt x="62456" y="9400"/>
                      <a:pt x="64480" y="21543"/>
                      <a:pt x="61781" y="23567"/>
                    </a:cubicBezTo>
                    <a:cubicBezTo>
                      <a:pt x="60432" y="24916"/>
                      <a:pt x="59083" y="23567"/>
                      <a:pt x="57059" y="22892"/>
                    </a:cubicBezTo>
                    <a:cubicBezTo>
                      <a:pt x="50312" y="20868"/>
                      <a:pt x="43566" y="18170"/>
                      <a:pt x="36145" y="18170"/>
                    </a:cubicBezTo>
                    <a:cubicBezTo>
                      <a:pt x="32097" y="18170"/>
                      <a:pt x="28049" y="18845"/>
                      <a:pt x="24676" y="20868"/>
                    </a:cubicBezTo>
                    <a:cubicBezTo>
                      <a:pt x="17930" y="24916"/>
                      <a:pt x="17930" y="31663"/>
                      <a:pt x="24001" y="35710"/>
                    </a:cubicBezTo>
                    <a:cubicBezTo>
                      <a:pt x="28724" y="38409"/>
                      <a:pt x="34121" y="39758"/>
                      <a:pt x="38844" y="41108"/>
                    </a:cubicBezTo>
                    <a:cubicBezTo>
                      <a:pt x="44241" y="43131"/>
                      <a:pt x="49638" y="45155"/>
                      <a:pt x="54360" y="47179"/>
                    </a:cubicBezTo>
                    <a:cubicBezTo>
                      <a:pt x="64480" y="51902"/>
                      <a:pt x="68528" y="60672"/>
                      <a:pt x="67853" y="70792"/>
                    </a:cubicBezTo>
                    <a:cubicBezTo>
                      <a:pt x="67178" y="81586"/>
                      <a:pt x="61106" y="88332"/>
                      <a:pt x="50312" y="91705"/>
                    </a:cubicBezTo>
                    <a:cubicBezTo>
                      <a:pt x="44915" y="94404"/>
                      <a:pt x="38844" y="95079"/>
                      <a:pt x="33446" y="94404"/>
                    </a:cubicBezTo>
                    <a:close/>
                  </a:path>
                </a:pathLst>
              </a:custGeom>
              <a:solidFill>
                <a:srgbClr val="0A0A0A"/>
              </a:solidFill>
              <a:ln w="6739" cap="flat">
                <a:noFill/>
                <a:prstDash val="solid"/>
                <a:miter/>
              </a:ln>
            </p:spPr>
            <p:txBody>
              <a:bodyPr rtlCol="0" anchor="ctr"/>
              <a:lstStyle/>
              <a:p>
                <a:endParaRPr lang="fr-FR"/>
              </a:p>
            </p:txBody>
          </p:sp>
          <p:sp>
            <p:nvSpPr>
              <p:cNvPr id="141" name="Forme libre : forme 47">
                <a:extLst>
                  <a:ext uri="{FF2B5EF4-FFF2-40B4-BE49-F238E27FC236}">
                    <a16:creationId xmlns="" xmlns:a16="http://schemas.microsoft.com/office/drawing/2014/main" id="{AD2F3A8C-1D27-EA4F-8E34-E784A3C4D8B3}"/>
                  </a:ext>
                </a:extLst>
              </p:cNvPr>
              <p:cNvSpPr/>
              <p:nvPr/>
            </p:nvSpPr>
            <p:spPr>
              <a:xfrm>
                <a:off x="3534269" y="5268623"/>
                <a:ext cx="96152" cy="122375"/>
              </a:xfrm>
              <a:custGeom>
                <a:avLst/>
                <a:gdLst>
                  <a:gd name="connsiteX0" fmla="*/ 76705 w 74209"/>
                  <a:gd name="connsiteY0" fmla="*/ 37312 h 94449"/>
                  <a:gd name="connsiteX1" fmla="*/ 75356 w 74209"/>
                  <a:gd name="connsiteY1" fmla="*/ 66996 h 94449"/>
                  <a:gd name="connsiteX2" fmla="*/ 42299 w 74209"/>
                  <a:gd name="connsiteY2" fmla="*/ 93307 h 94449"/>
                  <a:gd name="connsiteX3" fmla="*/ 5868 w 74209"/>
                  <a:gd name="connsiteY3" fmla="*/ 68345 h 94449"/>
                  <a:gd name="connsiteX4" fmla="*/ 3844 w 74209"/>
                  <a:gd name="connsiteY4" fmla="*/ 7628 h 94449"/>
                  <a:gd name="connsiteX5" fmla="*/ 13289 w 74209"/>
                  <a:gd name="connsiteY5" fmla="*/ 4255 h 94449"/>
                  <a:gd name="connsiteX6" fmla="*/ 18012 w 74209"/>
                  <a:gd name="connsiteY6" fmla="*/ 8977 h 94449"/>
                  <a:gd name="connsiteX7" fmla="*/ 18012 w 74209"/>
                  <a:gd name="connsiteY7" fmla="*/ 48106 h 94449"/>
                  <a:gd name="connsiteX8" fmla="*/ 20036 w 74209"/>
                  <a:gd name="connsiteY8" fmla="*/ 65646 h 94449"/>
                  <a:gd name="connsiteX9" fmla="*/ 38926 w 74209"/>
                  <a:gd name="connsiteY9" fmla="*/ 78465 h 94449"/>
                  <a:gd name="connsiteX10" fmla="*/ 57815 w 74209"/>
                  <a:gd name="connsiteY10" fmla="*/ 65646 h 94449"/>
                  <a:gd name="connsiteX11" fmla="*/ 59839 w 74209"/>
                  <a:gd name="connsiteY11" fmla="*/ 48106 h 94449"/>
                  <a:gd name="connsiteX12" fmla="*/ 59839 w 74209"/>
                  <a:gd name="connsiteY12" fmla="*/ 11676 h 94449"/>
                  <a:gd name="connsiteX13" fmla="*/ 67260 w 74209"/>
                  <a:gd name="connsiteY13" fmla="*/ 3580 h 94449"/>
                  <a:gd name="connsiteX14" fmla="*/ 74681 w 74209"/>
                  <a:gd name="connsiteY14" fmla="*/ 11676 h 94449"/>
                  <a:gd name="connsiteX15" fmla="*/ 76705 w 74209"/>
                  <a:gd name="connsiteY15" fmla="*/ 37312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209" h="94449">
                    <a:moveTo>
                      <a:pt x="76705" y="37312"/>
                    </a:moveTo>
                    <a:cubicBezTo>
                      <a:pt x="76031" y="44733"/>
                      <a:pt x="78054" y="56202"/>
                      <a:pt x="75356" y="66996"/>
                    </a:cubicBezTo>
                    <a:cubicBezTo>
                      <a:pt x="71983" y="83187"/>
                      <a:pt x="59839" y="92632"/>
                      <a:pt x="42299" y="93307"/>
                    </a:cubicBezTo>
                    <a:cubicBezTo>
                      <a:pt x="22734" y="93981"/>
                      <a:pt x="9242" y="85211"/>
                      <a:pt x="5868" y="68345"/>
                    </a:cubicBezTo>
                    <a:cubicBezTo>
                      <a:pt x="1821" y="48106"/>
                      <a:pt x="4519" y="27867"/>
                      <a:pt x="3844" y="7628"/>
                    </a:cubicBezTo>
                    <a:cubicBezTo>
                      <a:pt x="3844" y="881"/>
                      <a:pt x="9916" y="5604"/>
                      <a:pt x="13289" y="4255"/>
                    </a:cubicBezTo>
                    <a:cubicBezTo>
                      <a:pt x="17337" y="2905"/>
                      <a:pt x="18012" y="5604"/>
                      <a:pt x="18012" y="8977"/>
                    </a:cubicBezTo>
                    <a:cubicBezTo>
                      <a:pt x="18012" y="21795"/>
                      <a:pt x="18012" y="34613"/>
                      <a:pt x="18012" y="48106"/>
                    </a:cubicBezTo>
                    <a:cubicBezTo>
                      <a:pt x="18012" y="54178"/>
                      <a:pt x="18686" y="60249"/>
                      <a:pt x="20036" y="65646"/>
                    </a:cubicBezTo>
                    <a:cubicBezTo>
                      <a:pt x="23409" y="74417"/>
                      <a:pt x="29481" y="78465"/>
                      <a:pt x="38926" y="78465"/>
                    </a:cubicBezTo>
                    <a:cubicBezTo>
                      <a:pt x="49045" y="78465"/>
                      <a:pt x="55117" y="74417"/>
                      <a:pt x="57815" y="65646"/>
                    </a:cubicBezTo>
                    <a:cubicBezTo>
                      <a:pt x="59839" y="60249"/>
                      <a:pt x="59839" y="54178"/>
                      <a:pt x="59839" y="48106"/>
                    </a:cubicBezTo>
                    <a:cubicBezTo>
                      <a:pt x="59839" y="35962"/>
                      <a:pt x="59839" y="23819"/>
                      <a:pt x="59839" y="11676"/>
                    </a:cubicBezTo>
                    <a:cubicBezTo>
                      <a:pt x="59839" y="6278"/>
                      <a:pt x="60514" y="3580"/>
                      <a:pt x="67260" y="3580"/>
                    </a:cubicBezTo>
                    <a:cubicBezTo>
                      <a:pt x="74007" y="3580"/>
                      <a:pt x="75356" y="5604"/>
                      <a:pt x="74681" y="11676"/>
                    </a:cubicBezTo>
                    <a:cubicBezTo>
                      <a:pt x="76031" y="19097"/>
                      <a:pt x="76705" y="26518"/>
                      <a:pt x="76705" y="37312"/>
                    </a:cubicBezTo>
                    <a:close/>
                  </a:path>
                </a:pathLst>
              </a:custGeom>
              <a:solidFill>
                <a:srgbClr val="0A0A0A"/>
              </a:solidFill>
              <a:ln w="6739" cap="flat">
                <a:noFill/>
                <a:prstDash val="solid"/>
                <a:miter/>
              </a:ln>
            </p:spPr>
            <p:txBody>
              <a:bodyPr rtlCol="0" anchor="ctr"/>
              <a:lstStyle/>
              <a:p>
                <a:endParaRPr lang="fr-FR"/>
              </a:p>
            </p:txBody>
          </p:sp>
          <p:sp>
            <p:nvSpPr>
              <p:cNvPr id="142" name="Forme libre : forme 48">
                <a:extLst>
                  <a:ext uri="{FF2B5EF4-FFF2-40B4-BE49-F238E27FC236}">
                    <a16:creationId xmlns="" xmlns:a16="http://schemas.microsoft.com/office/drawing/2014/main" id="{BF30D0DD-ECBD-6843-B343-EA54BDFF4BEC}"/>
                  </a:ext>
                </a:extLst>
              </p:cNvPr>
              <p:cNvSpPr/>
              <p:nvPr/>
            </p:nvSpPr>
            <p:spPr>
              <a:xfrm>
                <a:off x="2227815" y="5274743"/>
                <a:ext cx="78670" cy="122375"/>
              </a:xfrm>
              <a:custGeom>
                <a:avLst/>
                <a:gdLst>
                  <a:gd name="connsiteX0" fmla="*/ 3580 w 60717"/>
                  <a:gd name="connsiteY0" fmla="*/ 47431 h 94449"/>
                  <a:gd name="connsiteX1" fmla="*/ 3580 w 60717"/>
                  <a:gd name="connsiteY1" fmla="*/ 10326 h 94449"/>
                  <a:gd name="connsiteX2" fmla="*/ 9652 w 60717"/>
                  <a:gd name="connsiteY2" fmla="*/ 3580 h 94449"/>
                  <a:gd name="connsiteX3" fmla="*/ 53503 w 60717"/>
                  <a:gd name="connsiteY3" fmla="*/ 3580 h 94449"/>
                  <a:gd name="connsiteX4" fmla="*/ 58900 w 60717"/>
                  <a:gd name="connsiteY4" fmla="*/ 10326 h 94449"/>
                  <a:gd name="connsiteX5" fmla="*/ 53503 w 60717"/>
                  <a:gd name="connsiteY5" fmla="*/ 18422 h 94449"/>
                  <a:gd name="connsiteX6" fmla="*/ 25168 w 60717"/>
                  <a:gd name="connsiteY6" fmla="*/ 18422 h 94449"/>
                  <a:gd name="connsiteX7" fmla="*/ 18422 w 60717"/>
                  <a:gd name="connsiteY7" fmla="*/ 24494 h 94449"/>
                  <a:gd name="connsiteX8" fmla="*/ 33264 w 60717"/>
                  <a:gd name="connsiteY8" fmla="*/ 39336 h 94449"/>
                  <a:gd name="connsiteX9" fmla="*/ 41360 w 60717"/>
                  <a:gd name="connsiteY9" fmla="*/ 39336 h 94449"/>
                  <a:gd name="connsiteX10" fmla="*/ 50130 w 60717"/>
                  <a:gd name="connsiteY10" fmla="*/ 48106 h 94449"/>
                  <a:gd name="connsiteX11" fmla="*/ 44058 w 60717"/>
                  <a:gd name="connsiteY11" fmla="*/ 54178 h 94449"/>
                  <a:gd name="connsiteX12" fmla="*/ 33264 w 60717"/>
                  <a:gd name="connsiteY12" fmla="*/ 54178 h 94449"/>
                  <a:gd name="connsiteX13" fmla="*/ 19771 w 60717"/>
                  <a:gd name="connsiteY13" fmla="*/ 55527 h 94449"/>
                  <a:gd name="connsiteX14" fmla="*/ 18422 w 60717"/>
                  <a:gd name="connsiteY14" fmla="*/ 73742 h 94449"/>
                  <a:gd name="connsiteX15" fmla="*/ 23819 w 60717"/>
                  <a:gd name="connsiteY15" fmla="*/ 77115 h 94449"/>
                  <a:gd name="connsiteX16" fmla="*/ 54852 w 60717"/>
                  <a:gd name="connsiteY16" fmla="*/ 77115 h 94449"/>
                  <a:gd name="connsiteX17" fmla="*/ 60249 w 60717"/>
                  <a:gd name="connsiteY17" fmla="*/ 83862 h 94449"/>
                  <a:gd name="connsiteX18" fmla="*/ 54852 w 60717"/>
                  <a:gd name="connsiteY18" fmla="*/ 91957 h 94449"/>
                  <a:gd name="connsiteX19" fmla="*/ 9652 w 60717"/>
                  <a:gd name="connsiteY19" fmla="*/ 91957 h 94449"/>
                  <a:gd name="connsiteX20" fmla="*/ 4255 w 60717"/>
                  <a:gd name="connsiteY20" fmla="*/ 85886 h 94449"/>
                  <a:gd name="connsiteX21" fmla="*/ 3580 w 60717"/>
                  <a:gd name="connsiteY21" fmla="*/ 47431 h 94449"/>
                  <a:gd name="connsiteX22" fmla="*/ 3580 w 60717"/>
                  <a:gd name="connsiteY22" fmla="*/ 47431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0717" h="94449">
                    <a:moveTo>
                      <a:pt x="3580" y="47431"/>
                    </a:moveTo>
                    <a:cubicBezTo>
                      <a:pt x="3580" y="35288"/>
                      <a:pt x="3580" y="22470"/>
                      <a:pt x="3580" y="10326"/>
                    </a:cubicBezTo>
                    <a:cubicBezTo>
                      <a:pt x="3580" y="5604"/>
                      <a:pt x="4255" y="3580"/>
                      <a:pt x="9652" y="3580"/>
                    </a:cubicBezTo>
                    <a:cubicBezTo>
                      <a:pt x="24494" y="4255"/>
                      <a:pt x="38661" y="3580"/>
                      <a:pt x="53503" y="3580"/>
                    </a:cubicBezTo>
                    <a:cubicBezTo>
                      <a:pt x="59575" y="3580"/>
                      <a:pt x="58900" y="6953"/>
                      <a:pt x="58900" y="10326"/>
                    </a:cubicBezTo>
                    <a:cubicBezTo>
                      <a:pt x="58900" y="14374"/>
                      <a:pt x="60249" y="18422"/>
                      <a:pt x="53503" y="18422"/>
                    </a:cubicBezTo>
                    <a:cubicBezTo>
                      <a:pt x="44058" y="17747"/>
                      <a:pt x="34613" y="18422"/>
                      <a:pt x="25168" y="18422"/>
                    </a:cubicBezTo>
                    <a:cubicBezTo>
                      <a:pt x="20446" y="18422"/>
                      <a:pt x="18422" y="19097"/>
                      <a:pt x="18422" y="24494"/>
                    </a:cubicBezTo>
                    <a:cubicBezTo>
                      <a:pt x="18422" y="39336"/>
                      <a:pt x="18422" y="39336"/>
                      <a:pt x="33264" y="39336"/>
                    </a:cubicBezTo>
                    <a:cubicBezTo>
                      <a:pt x="35962" y="39336"/>
                      <a:pt x="38661" y="40010"/>
                      <a:pt x="41360" y="39336"/>
                    </a:cubicBezTo>
                    <a:cubicBezTo>
                      <a:pt x="48781" y="37986"/>
                      <a:pt x="50804" y="41360"/>
                      <a:pt x="50130" y="48106"/>
                    </a:cubicBezTo>
                    <a:cubicBezTo>
                      <a:pt x="49455" y="52154"/>
                      <a:pt x="48781" y="54852"/>
                      <a:pt x="44058" y="54178"/>
                    </a:cubicBezTo>
                    <a:cubicBezTo>
                      <a:pt x="40685" y="54178"/>
                      <a:pt x="37312" y="54178"/>
                      <a:pt x="33264" y="54178"/>
                    </a:cubicBezTo>
                    <a:cubicBezTo>
                      <a:pt x="28541" y="54178"/>
                      <a:pt x="21120" y="52154"/>
                      <a:pt x="19771" y="55527"/>
                    </a:cubicBezTo>
                    <a:cubicBezTo>
                      <a:pt x="17073" y="60924"/>
                      <a:pt x="19097" y="67670"/>
                      <a:pt x="18422" y="73742"/>
                    </a:cubicBezTo>
                    <a:cubicBezTo>
                      <a:pt x="18422" y="77790"/>
                      <a:pt x="21120" y="77115"/>
                      <a:pt x="23819" y="77115"/>
                    </a:cubicBezTo>
                    <a:cubicBezTo>
                      <a:pt x="33939" y="77115"/>
                      <a:pt x="44058" y="77115"/>
                      <a:pt x="54852" y="77115"/>
                    </a:cubicBezTo>
                    <a:cubicBezTo>
                      <a:pt x="60924" y="77115"/>
                      <a:pt x="60249" y="80488"/>
                      <a:pt x="60249" y="83862"/>
                    </a:cubicBezTo>
                    <a:cubicBezTo>
                      <a:pt x="60249" y="87909"/>
                      <a:pt x="61599" y="91957"/>
                      <a:pt x="54852" y="91957"/>
                    </a:cubicBezTo>
                    <a:cubicBezTo>
                      <a:pt x="40010" y="91283"/>
                      <a:pt x="24494" y="91957"/>
                      <a:pt x="9652" y="91957"/>
                    </a:cubicBezTo>
                    <a:cubicBezTo>
                      <a:pt x="4929" y="91957"/>
                      <a:pt x="4255" y="89933"/>
                      <a:pt x="4255" y="85886"/>
                    </a:cubicBezTo>
                    <a:cubicBezTo>
                      <a:pt x="3580" y="73067"/>
                      <a:pt x="3580" y="60249"/>
                      <a:pt x="3580" y="47431"/>
                    </a:cubicBezTo>
                    <a:cubicBezTo>
                      <a:pt x="3580" y="47431"/>
                      <a:pt x="3580" y="47431"/>
                      <a:pt x="3580" y="47431"/>
                    </a:cubicBezTo>
                    <a:close/>
                  </a:path>
                </a:pathLst>
              </a:custGeom>
              <a:solidFill>
                <a:srgbClr val="080808"/>
              </a:solidFill>
              <a:ln w="6739" cap="flat">
                <a:noFill/>
                <a:prstDash val="solid"/>
                <a:miter/>
              </a:ln>
            </p:spPr>
            <p:txBody>
              <a:bodyPr rtlCol="0" anchor="ctr"/>
              <a:lstStyle/>
              <a:p>
                <a:endParaRPr lang="fr-FR"/>
              </a:p>
            </p:txBody>
          </p:sp>
          <p:sp>
            <p:nvSpPr>
              <p:cNvPr id="143" name="Forme libre : forme 49">
                <a:extLst>
                  <a:ext uri="{FF2B5EF4-FFF2-40B4-BE49-F238E27FC236}">
                    <a16:creationId xmlns="" xmlns:a16="http://schemas.microsoft.com/office/drawing/2014/main" id="{3662919A-D12C-A04C-802F-16C35CAEEDD1}"/>
                  </a:ext>
                </a:extLst>
              </p:cNvPr>
              <p:cNvSpPr/>
              <p:nvPr/>
            </p:nvSpPr>
            <p:spPr>
              <a:xfrm>
                <a:off x="4454178" y="5460928"/>
                <a:ext cx="78670" cy="122375"/>
              </a:xfrm>
              <a:custGeom>
                <a:avLst/>
                <a:gdLst>
                  <a:gd name="connsiteX0" fmla="*/ 3580 w 60717"/>
                  <a:gd name="connsiteY0" fmla="*/ 46757 h 94449"/>
                  <a:gd name="connsiteX1" fmla="*/ 3580 w 60717"/>
                  <a:gd name="connsiteY1" fmla="*/ 8977 h 94449"/>
                  <a:gd name="connsiteX2" fmla="*/ 8977 w 60717"/>
                  <a:gd name="connsiteY2" fmla="*/ 3580 h 94449"/>
                  <a:gd name="connsiteX3" fmla="*/ 53503 w 60717"/>
                  <a:gd name="connsiteY3" fmla="*/ 3580 h 94449"/>
                  <a:gd name="connsiteX4" fmla="*/ 58900 w 60717"/>
                  <a:gd name="connsiteY4" fmla="*/ 11001 h 94449"/>
                  <a:gd name="connsiteX5" fmla="*/ 52828 w 60717"/>
                  <a:gd name="connsiteY5" fmla="*/ 18422 h 94449"/>
                  <a:gd name="connsiteX6" fmla="*/ 24494 w 60717"/>
                  <a:gd name="connsiteY6" fmla="*/ 18422 h 94449"/>
                  <a:gd name="connsiteX7" fmla="*/ 18422 w 60717"/>
                  <a:gd name="connsiteY7" fmla="*/ 23819 h 94449"/>
                  <a:gd name="connsiteX8" fmla="*/ 33264 w 60717"/>
                  <a:gd name="connsiteY8" fmla="*/ 39336 h 94449"/>
                  <a:gd name="connsiteX9" fmla="*/ 41360 w 60717"/>
                  <a:gd name="connsiteY9" fmla="*/ 39336 h 94449"/>
                  <a:gd name="connsiteX10" fmla="*/ 50130 w 60717"/>
                  <a:gd name="connsiteY10" fmla="*/ 48106 h 94449"/>
                  <a:gd name="connsiteX11" fmla="*/ 44058 w 60717"/>
                  <a:gd name="connsiteY11" fmla="*/ 54178 h 94449"/>
                  <a:gd name="connsiteX12" fmla="*/ 23819 w 60717"/>
                  <a:gd name="connsiteY12" fmla="*/ 54178 h 94449"/>
                  <a:gd name="connsiteX13" fmla="*/ 18422 w 60717"/>
                  <a:gd name="connsiteY13" fmla="*/ 59575 h 94449"/>
                  <a:gd name="connsiteX14" fmla="*/ 34613 w 60717"/>
                  <a:gd name="connsiteY14" fmla="*/ 76441 h 94449"/>
                  <a:gd name="connsiteX15" fmla="*/ 52154 w 60717"/>
                  <a:gd name="connsiteY15" fmla="*/ 76441 h 94449"/>
                  <a:gd name="connsiteX16" fmla="*/ 60249 w 60717"/>
                  <a:gd name="connsiteY16" fmla="*/ 83862 h 94449"/>
                  <a:gd name="connsiteX17" fmla="*/ 52828 w 60717"/>
                  <a:gd name="connsiteY17" fmla="*/ 91283 h 94449"/>
                  <a:gd name="connsiteX18" fmla="*/ 10326 w 60717"/>
                  <a:gd name="connsiteY18" fmla="*/ 91283 h 94449"/>
                  <a:gd name="connsiteX19" fmla="*/ 3580 w 60717"/>
                  <a:gd name="connsiteY19" fmla="*/ 85211 h 94449"/>
                  <a:gd name="connsiteX20" fmla="*/ 3580 w 60717"/>
                  <a:gd name="connsiteY20" fmla="*/ 46757 h 94449"/>
                  <a:gd name="connsiteX21" fmla="*/ 3580 w 60717"/>
                  <a:gd name="connsiteY21" fmla="*/ 46757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717" h="94449">
                    <a:moveTo>
                      <a:pt x="3580" y="46757"/>
                    </a:moveTo>
                    <a:cubicBezTo>
                      <a:pt x="3580" y="33939"/>
                      <a:pt x="3580" y="21120"/>
                      <a:pt x="3580" y="8977"/>
                    </a:cubicBezTo>
                    <a:cubicBezTo>
                      <a:pt x="3580" y="4929"/>
                      <a:pt x="4255" y="3580"/>
                      <a:pt x="8977" y="3580"/>
                    </a:cubicBezTo>
                    <a:cubicBezTo>
                      <a:pt x="23819" y="3580"/>
                      <a:pt x="38661" y="4254"/>
                      <a:pt x="53503" y="3580"/>
                    </a:cubicBezTo>
                    <a:cubicBezTo>
                      <a:pt x="60249" y="3580"/>
                      <a:pt x="58900" y="7628"/>
                      <a:pt x="58900" y="11001"/>
                    </a:cubicBezTo>
                    <a:cubicBezTo>
                      <a:pt x="58900" y="15049"/>
                      <a:pt x="59575" y="18422"/>
                      <a:pt x="52828" y="18422"/>
                    </a:cubicBezTo>
                    <a:cubicBezTo>
                      <a:pt x="43383" y="17747"/>
                      <a:pt x="33939" y="18422"/>
                      <a:pt x="24494" y="18422"/>
                    </a:cubicBezTo>
                    <a:cubicBezTo>
                      <a:pt x="19771" y="18422"/>
                      <a:pt x="18422" y="19096"/>
                      <a:pt x="18422" y="23819"/>
                    </a:cubicBezTo>
                    <a:cubicBezTo>
                      <a:pt x="18422" y="39336"/>
                      <a:pt x="17747" y="39336"/>
                      <a:pt x="33264" y="39336"/>
                    </a:cubicBezTo>
                    <a:cubicBezTo>
                      <a:pt x="35963" y="39336"/>
                      <a:pt x="38661" y="40010"/>
                      <a:pt x="41360" y="39336"/>
                    </a:cubicBezTo>
                    <a:cubicBezTo>
                      <a:pt x="48781" y="37986"/>
                      <a:pt x="50130" y="41359"/>
                      <a:pt x="50130" y="48106"/>
                    </a:cubicBezTo>
                    <a:cubicBezTo>
                      <a:pt x="50130" y="52828"/>
                      <a:pt x="48781" y="54178"/>
                      <a:pt x="44058" y="54178"/>
                    </a:cubicBezTo>
                    <a:cubicBezTo>
                      <a:pt x="37312" y="53503"/>
                      <a:pt x="30565" y="54178"/>
                      <a:pt x="23819" y="54178"/>
                    </a:cubicBezTo>
                    <a:cubicBezTo>
                      <a:pt x="19097" y="54178"/>
                      <a:pt x="18422" y="55527"/>
                      <a:pt x="18422" y="59575"/>
                    </a:cubicBezTo>
                    <a:cubicBezTo>
                      <a:pt x="17747" y="76441"/>
                      <a:pt x="17747" y="76441"/>
                      <a:pt x="34613" y="76441"/>
                    </a:cubicBezTo>
                    <a:cubicBezTo>
                      <a:pt x="40685" y="76441"/>
                      <a:pt x="46757" y="77115"/>
                      <a:pt x="52154" y="76441"/>
                    </a:cubicBezTo>
                    <a:cubicBezTo>
                      <a:pt x="58225" y="75766"/>
                      <a:pt x="60249" y="77115"/>
                      <a:pt x="60249" y="83862"/>
                    </a:cubicBezTo>
                    <a:cubicBezTo>
                      <a:pt x="60249" y="89933"/>
                      <a:pt x="58900" y="91957"/>
                      <a:pt x="52828" y="91283"/>
                    </a:cubicBezTo>
                    <a:cubicBezTo>
                      <a:pt x="38661" y="90608"/>
                      <a:pt x="24494" y="91283"/>
                      <a:pt x="10326" y="91283"/>
                    </a:cubicBezTo>
                    <a:cubicBezTo>
                      <a:pt x="5604" y="91283"/>
                      <a:pt x="3580" y="90608"/>
                      <a:pt x="3580" y="85211"/>
                    </a:cubicBezTo>
                    <a:cubicBezTo>
                      <a:pt x="4255" y="71718"/>
                      <a:pt x="3580" y="59575"/>
                      <a:pt x="3580" y="46757"/>
                    </a:cubicBezTo>
                    <a:cubicBezTo>
                      <a:pt x="3580" y="46757"/>
                      <a:pt x="3580" y="46757"/>
                      <a:pt x="3580" y="46757"/>
                    </a:cubicBezTo>
                    <a:close/>
                  </a:path>
                </a:pathLst>
              </a:custGeom>
              <a:solidFill>
                <a:srgbClr val="060606"/>
              </a:solidFill>
              <a:ln w="6739" cap="flat">
                <a:noFill/>
                <a:prstDash val="solid"/>
                <a:miter/>
              </a:ln>
            </p:spPr>
            <p:txBody>
              <a:bodyPr rtlCol="0" anchor="ctr"/>
              <a:lstStyle/>
              <a:p>
                <a:endParaRPr lang="fr-FR"/>
              </a:p>
            </p:txBody>
          </p:sp>
          <p:sp>
            <p:nvSpPr>
              <p:cNvPr id="144" name="Forme libre : forme 52">
                <a:extLst>
                  <a:ext uri="{FF2B5EF4-FFF2-40B4-BE49-F238E27FC236}">
                    <a16:creationId xmlns="" xmlns:a16="http://schemas.microsoft.com/office/drawing/2014/main" id="{9BEFD2BC-1AE3-2B41-97E2-5EB9C0184E28}"/>
                  </a:ext>
                </a:extLst>
              </p:cNvPr>
              <p:cNvSpPr/>
              <p:nvPr/>
            </p:nvSpPr>
            <p:spPr>
              <a:xfrm>
                <a:off x="2180446" y="5471418"/>
                <a:ext cx="104893" cy="122375"/>
              </a:xfrm>
              <a:custGeom>
                <a:avLst/>
                <a:gdLst>
                  <a:gd name="connsiteX0" fmla="*/ 9780 w 80956"/>
                  <a:gd name="connsiteY0" fmla="*/ 90608 h 94449"/>
                  <a:gd name="connsiteX1" fmla="*/ 5058 w 80956"/>
                  <a:gd name="connsiteY1" fmla="*/ 83187 h 94449"/>
                  <a:gd name="connsiteX2" fmla="*/ 30694 w 80956"/>
                  <a:gd name="connsiteY2" fmla="*/ 9652 h 94449"/>
                  <a:gd name="connsiteX3" fmla="*/ 40814 w 80956"/>
                  <a:gd name="connsiteY3" fmla="*/ 3580 h 94449"/>
                  <a:gd name="connsiteX4" fmla="*/ 50259 w 80956"/>
                  <a:gd name="connsiteY4" fmla="*/ 9652 h 94449"/>
                  <a:gd name="connsiteX5" fmla="*/ 76569 w 80956"/>
                  <a:gd name="connsiteY5" fmla="*/ 83187 h 94449"/>
                  <a:gd name="connsiteX6" fmla="*/ 76569 w 80956"/>
                  <a:gd name="connsiteY6" fmla="*/ 90608 h 94449"/>
                  <a:gd name="connsiteX7" fmla="*/ 63077 w 80956"/>
                  <a:gd name="connsiteY7" fmla="*/ 88584 h 94449"/>
                  <a:gd name="connsiteX8" fmla="*/ 62402 w 80956"/>
                  <a:gd name="connsiteY8" fmla="*/ 86560 h 94449"/>
                  <a:gd name="connsiteX9" fmla="*/ 54981 w 80956"/>
                  <a:gd name="connsiteY9" fmla="*/ 71044 h 94449"/>
                  <a:gd name="connsiteX10" fmla="*/ 27996 w 80956"/>
                  <a:gd name="connsiteY10" fmla="*/ 70369 h 94449"/>
                  <a:gd name="connsiteX11" fmla="*/ 24623 w 80956"/>
                  <a:gd name="connsiteY11" fmla="*/ 74417 h 94449"/>
                  <a:gd name="connsiteX12" fmla="*/ 20575 w 80956"/>
                  <a:gd name="connsiteY12" fmla="*/ 85211 h 94449"/>
                  <a:gd name="connsiteX13" fmla="*/ 9780 w 80956"/>
                  <a:gd name="connsiteY13" fmla="*/ 90608 h 94449"/>
                  <a:gd name="connsiteX14" fmla="*/ 40139 w 80956"/>
                  <a:gd name="connsiteY14" fmla="*/ 54852 h 94449"/>
                  <a:gd name="connsiteX15" fmla="*/ 47560 w 80956"/>
                  <a:gd name="connsiteY15" fmla="*/ 44733 h 94449"/>
                  <a:gd name="connsiteX16" fmla="*/ 42838 w 80956"/>
                  <a:gd name="connsiteY16" fmla="*/ 31240 h 94449"/>
                  <a:gd name="connsiteX17" fmla="*/ 40814 w 80956"/>
                  <a:gd name="connsiteY17" fmla="*/ 28541 h 94449"/>
                  <a:gd name="connsiteX18" fmla="*/ 38790 w 80956"/>
                  <a:gd name="connsiteY18" fmla="*/ 31915 h 94449"/>
                  <a:gd name="connsiteX19" fmla="*/ 34067 w 80956"/>
                  <a:gd name="connsiteY19" fmla="*/ 46082 h 94449"/>
                  <a:gd name="connsiteX20" fmla="*/ 40139 w 80956"/>
                  <a:gd name="connsiteY20" fmla="*/ 54852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956" h="94449">
                    <a:moveTo>
                      <a:pt x="9780" y="90608"/>
                    </a:moveTo>
                    <a:cubicBezTo>
                      <a:pt x="3034" y="91957"/>
                      <a:pt x="2359" y="89259"/>
                      <a:pt x="5058" y="83187"/>
                    </a:cubicBezTo>
                    <a:cubicBezTo>
                      <a:pt x="13828" y="58900"/>
                      <a:pt x="22599" y="33939"/>
                      <a:pt x="30694" y="9652"/>
                    </a:cubicBezTo>
                    <a:cubicBezTo>
                      <a:pt x="32718" y="4254"/>
                      <a:pt x="36091" y="3580"/>
                      <a:pt x="40814" y="3580"/>
                    </a:cubicBezTo>
                    <a:cubicBezTo>
                      <a:pt x="46211" y="3580"/>
                      <a:pt x="48235" y="4929"/>
                      <a:pt x="50259" y="9652"/>
                    </a:cubicBezTo>
                    <a:cubicBezTo>
                      <a:pt x="59029" y="34613"/>
                      <a:pt x="67799" y="58900"/>
                      <a:pt x="76569" y="83187"/>
                    </a:cubicBezTo>
                    <a:cubicBezTo>
                      <a:pt x="77244" y="85211"/>
                      <a:pt x="80617" y="89259"/>
                      <a:pt x="76569" y="90608"/>
                    </a:cubicBezTo>
                    <a:cubicBezTo>
                      <a:pt x="72522" y="91283"/>
                      <a:pt x="67125" y="93307"/>
                      <a:pt x="63077" y="88584"/>
                    </a:cubicBezTo>
                    <a:cubicBezTo>
                      <a:pt x="62402" y="87909"/>
                      <a:pt x="62402" y="87235"/>
                      <a:pt x="62402" y="86560"/>
                    </a:cubicBezTo>
                    <a:cubicBezTo>
                      <a:pt x="60378" y="81163"/>
                      <a:pt x="60378" y="72393"/>
                      <a:pt x="54981" y="71044"/>
                    </a:cubicBezTo>
                    <a:cubicBezTo>
                      <a:pt x="46211" y="69020"/>
                      <a:pt x="36766" y="70369"/>
                      <a:pt x="27996" y="70369"/>
                    </a:cubicBezTo>
                    <a:cubicBezTo>
                      <a:pt x="25297" y="70369"/>
                      <a:pt x="25297" y="72393"/>
                      <a:pt x="24623" y="74417"/>
                    </a:cubicBezTo>
                    <a:cubicBezTo>
                      <a:pt x="23273" y="77790"/>
                      <a:pt x="21924" y="81163"/>
                      <a:pt x="20575" y="85211"/>
                    </a:cubicBezTo>
                    <a:cubicBezTo>
                      <a:pt x="17876" y="90608"/>
                      <a:pt x="17876" y="90608"/>
                      <a:pt x="9780" y="90608"/>
                    </a:cubicBezTo>
                    <a:close/>
                    <a:moveTo>
                      <a:pt x="40139" y="54852"/>
                    </a:moveTo>
                    <a:cubicBezTo>
                      <a:pt x="50933" y="54852"/>
                      <a:pt x="50933" y="54852"/>
                      <a:pt x="47560" y="44733"/>
                    </a:cubicBezTo>
                    <a:cubicBezTo>
                      <a:pt x="46211" y="40010"/>
                      <a:pt x="44187" y="35962"/>
                      <a:pt x="42838" y="31240"/>
                    </a:cubicBezTo>
                    <a:cubicBezTo>
                      <a:pt x="42163" y="29891"/>
                      <a:pt x="42838" y="28541"/>
                      <a:pt x="40814" y="28541"/>
                    </a:cubicBezTo>
                    <a:cubicBezTo>
                      <a:pt x="38790" y="28541"/>
                      <a:pt x="39464" y="30565"/>
                      <a:pt x="38790" y="31915"/>
                    </a:cubicBezTo>
                    <a:cubicBezTo>
                      <a:pt x="36766" y="36637"/>
                      <a:pt x="35417" y="41359"/>
                      <a:pt x="34067" y="46082"/>
                    </a:cubicBezTo>
                    <a:cubicBezTo>
                      <a:pt x="30020" y="54852"/>
                      <a:pt x="30020" y="54852"/>
                      <a:pt x="40139" y="54852"/>
                    </a:cubicBezTo>
                    <a:close/>
                  </a:path>
                </a:pathLst>
              </a:custGeom>
              <a:solidFill>
                <a:srgbClr val="0A0A0A"/>
              </a:solidFill>
              <a:ln w="6739" cap="flat">
                <a:noFill/>
                <a:prstDash val="solid"/>
                <a:miter/>
              </a:ln>
            </p:spPr>
            <p:txBody>
              <a:bodyPr rtlCol="0" anchor="ctr"/>
              <a:lstStyle/>
              <a:p>
                <a:endParaRPr lang="fr-FR"/>
              </a:p>
            </p:txBody>
          </p:sp>
          <p:sp>
            <p:nvSpPr>
              <p:cNvPr id="145" name="Forme libre : forme 54">
                <a:extLst>
                  <a:ext uri="{FF2B5EF4-FFF2-40B4-BE49-F238E27FC236}">
                    <a16:creationId xmlns="" xmlns:a16="http://schemas.microsoft.com/office/drawing/2014/main" id="{C0E653AE-FCE0-E241-A723-78773C1C5074}"/>
                  </a:ext>
                </a:extLst>
              </p:cNvPr>
              <p:cNvSpPr/>
              <p:nvPr/>
            </p:nvSpPr>
            <p:spPr>
              <a:xfrm>
                <a:off x="1979568" y="5276491"/>
                <a:ext cx="78670" cy="122375"/>
              </a:xfrm>
              <a:custGeom>
                <a:avLst/>
                <a:gdLst>
                  <a:gd name="connsiteX0" fmla="*/ 3580 w 60717"/>
                  <a:gd name="connsiteY0" fmla="*/ 46757 h 94449"/>
                  <a:gd name="connsiteX1" fmla="*/ 3580 w 60717"/>
                  <a:gd name="connsiteY1" fmla="*/ 8977 h 94449"/>
                  <a:gd name="connsiteX2" fmla="*/ 8977 w 60717"/>
                  <a:gd name="connsiteY2" fmla="*/ 3580 h 94449"/>
                  <a:gd name="connsiteX3" fmla="*/ 53503 w 60717"/>
                  <a:gd name="connsiteY3" fmla="*/ 3580 h 94449"/>
                  <a:gd name="connsiteX4" fmla="*/ 58900 w 60717"/>
                  <a:gd name="connsiteY4" fmla="*/ 11676 h 94449"/>
                  <a:gd name="connsiteX5" fmla="*/ 53503 w 60717"/>
                  <a:gd name="connsiteY5" fmla="*/ 18422 h 94449"/>
                  <a:gd name="connsiteX6" fmla="*/ 24494 w 60717"/>
                  <a:gd name="connsiteY6" fmla="*/ 18422 h 94449"/>
                  <a:gd name="connsiteX7" fmla="*/ 19097 w 60717"/>
                  <a:gd name="connsiteY7" fmla="*/ 23819 h 94449"/>
                  <a:gd name="connsiteX8" fmla="*/ 33939 w 60717"/>
                  <a:gd name="connsiteY8" fmla="*/ 39336 h 94449"/>
                  <a:gd name="connsiteX9" fmla="*/ 42034 w 60717"/>
                  <a:gd name="connsiteY9" fmla="*/ 39336 h 94449"/>
                  <a:gd name="connsiteX10" fmla="*/ 50804 w 60717"/>
                  <a:gd name="connsiteY10" fmla="*/ 48106 h 94449"/>
                  <a:gd name="connsiteX11" fmla="*/ 44733 w 60717"/>
                  <a:gd name="connsiteY11" fmla="*/ 53503 h 94449"/>
                  <a:gd name="connsiteX12" fmla="*/ 24494 w 60717"/>
                  <a:gd name="connsiteY12" fmla="*/ 53503 h 94449"/>
                  <a:gd name="connsiteX13" fmla="*/ 19771 w 60717"/>
                  <a:gd name="connsiteY13" fmla="*/ 58900 h 94449"/>
                  <a:gd name="connsiteX14" fmla="*/ 36637 w 60717"/>
                  <a:gd name="connsiteY14" fmla="*/ 76441 h 94449"/>
                  <a:gd name="connsiteX15" fmla="*/ 56876 w 60717"/>
                  <a:gd name="connsiteY15" fmla="*/ 76441 h 94449"/>
                  <a:gd name="connsiteX16" fmla="*/ 61599 w 60717"/>
                  <a:gd name="connsiteY16" fmla="*/ 84536 h 94449"/>
                  <a:gd name="connsiteX17" fmla="*/ 56876 w 60717"/>
                  <a:gd name="connsiteY17" fmla="*/ 91283 h 94449"/>
                  <a:gd name="connsiteX18" fmla="*/ 9652 w 60717"/>
                  <a:gd name="connsiteY18" fmla="*/ 91283 h 94449"/>
                  <a:gd name="connsiteX19" fmla="*/ 4929 w 60717"/>
                  <a:gd name="connsiteY19" fmla="*/ 85886 h 94449"/>
                  <a:gd name="connsiteX20" fmla="*/ 3580 w 60717"/>
                  <a:gd name="connsiteY20" fmla="*/ 46757 h 94449"/>
                  <a:gd name="connsiteX21" fmla="*/ 3580 w 60717"/>
                  <a:gd name="connsiteY21" fmla="*/ 46757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717" h="94449">
                    <a:moveTo>
                      <a:pt x="3580" y="46757"/>
                    </a:moveTo>
                    <a:cubicBezTo>
                      <a:pt x="3580" y="33939"/>
                      <a:pt x="3580" y="21120"/>
                      <a:pt x="3580" y="8977"/>
                    </a:cubicBezTo>
                    <a:cubicBezTo>
                      <a:pt x="3580" y="4929"/>
                      <a:pt x="4255" y="3580"/>
                      <a:pt x="8977" y="3580"/>
                    </a:cubicBezTo>
                    <a:cubicBezTo>
                      <a:pt x="23819" y="3580"/>
                      <a:pt x="38661" y="3580"/>
                      <a:pt x="53503" y="3580"/>
                    </a:cubicBezTo>
                    <a:cubicBezTo>
                      <a:pt x="60924" y="3580"/>
                      <a:pt x="58225" y="8302"/>
                      <a:pt x="58900" y="11676"/>
                    </a:cubicBezTo>
                    <a:cubicBezTo>
                      <a:pt x="59575" y="15723"/>
                      <a:pt x="58900" y="19097"/>
                      <a:pt x="53503" y="18422"/>
                    </a:cubicBezTo>
                    <a:cubicBezTo>
                      <a:pt x="44058" y="17747"/>
                      <a:pt x="33939" y="18422"/>
                      <a:pt x="24494" y="18422"/>
                    </a:cubicBezTo>
                    <a:cubicBezTo>
                      <a:pt x="20446" y="18422"/>
                      <a:pt x="19097" y="19771"/>
                      <a:pt x="19097" y="23819"/>
                    </a:cubicBezTo>
                    <a:cubicBezTo>
                      <a:pt x="18422" y="39336"/>
                      <a:pt x="18422" y="39336"/>
                      <a:pt x="33939" y="39336"/>
                    </a:cubicBezTo>
                    <a:cubicBezTo>
                      <a:pt x="36637" y="39336"/>
                      <a:pt x="39336" y="40010"/>
                      <a:pt x="42034" y="39336"/>
                    </a:cubicBezTo>
                    <a:cubicBezTo>
                      <a:pt x="50130" y="37986"/>
                      <a:pt x="50804" y="42034"/>
                      <a:pt x="50804" y="48106"/>
                    </a:cubicBezTo>
                    <a:cubicBezTo>
                      <a:pt x="50804" y="52828"/>
                      <a:pt x="48781" y="54178"/>
                      <a:pt x="44733" y="53503"/>
                    </a:cubicBezTo>
                    <a:cubicBezTo>
                      <a:pt x="37986" y="53503"/>
                      <a:pt x="31240" y="53503"/>
                      <a:pt x="24494" y="53503"/>
                    </a:cubicBezTo>
                    <a:cubicBezTo>
                      <a:pt x="20446" y="53503"/>
                      <a:pt x="19771" y="54852"/>
                      <a:pt x="19771" y="58900"/>
                    </a:cubicBezTo>
                    <a:cubicBezTo>
                      <a:pt x="19097" y="76441"/>
                      <a:pt x="19097" y="76441"/>
                      <a:pt x="36637" y="76441"/>
                    </a:cubicBezTo>
                    <a:cubicBezTo>
                      <a:pt x="43383" y="76441"/>
                      <a:pt x="50130" y="76441"/>
                      <a:pt x="56876" y="76441"/>
                    </a:cubicBezTo>
                    <a:cubicBezTo>
                      <a:pt x="63623" y="76441"/>
                      <a:pt x="60924" y="81163"/>
                      <a:pt x="61599" y="84536"/>
                    </a:cubicBezTo>
                    <a:cubicBezTo>
                      <a:pt x="61599" y="87909"/>
                      <a:pt x="62948" y="91283"/>
                      <a:pt x="56876" y="91283"/>
                    </a:cubicBezTo>
                    <a:cubicBezTo>
                      <a:pt x="41360" y="91283"/>
                      <a:pt x="25843" y="91283"/>
                      <a:pt x="9652" y="91283"/>
                    </a:cubicBezTo>
                    <a:cubicBezTo>
                      <a:pt x="5604" y="91283"/>
                      <a:pt x="4929" y="89933"/>
                      <a:pt x="4929" y="85886"/>
                    </a:cubicBezTo>
                    <a:cubicBezTo>
                      <a:pt x="4255" y="73067"/>
                      <a:pt x="4255" y="59575"/>
                      <a:pt x="3580" y="46757"/>
                    </a:cubicBezTo>
                    <a:cubicBezTo>
                      <a:pt x="4255" y="46757"/>
                      <a:pt x="4255" y="46757"/>
                      <a:pt x="3580" y="46757"/>
                    </a:cubicBezTo>
                    <a:close/>
                  </a:path>
                </a:pathLst>
              </a:custGeom>
              <a:solidFill>
                <a:srgbClr val="060606"/>
              </a:solidFill>
              <a:ln w="6739" cap="flat">
                <a:noFill/>
                <a:prstDash val="solid"/>
                <a:miter/>
              </a:ln>
            </p:spPr>
            <p:txBody>
              <a:bodyPr rtlCol="0" anchor="ctr"/>
              <a:lstStyle/>
              <a:p>
                <a:endParaRPr lang="fr-FR"/>
              </a:p>
            </p:txBody>
          </p:sp>
          <p:sp>
            <p:nvSpPr>
              <p:cNvPr id="146" name="Forme libre : forme 55">
                <a:extLst>
                  <a:ext uri="{FF2B5EF4-FFF2-40B4-BE49-F238E27FC236}">
                    <a16:creationId xmlns="" xmlns:a16="http://schemas.microsoft.com/office/drawing/2014/main" id="{0D7A6565-A382-9148-A3A0-E9A2351D1004}"/>
                  </a:ext>
                </a:extLst>
              </p:cNvPr>
              <p:cNvSpPr/>
              <p:nvPr/>
            </p:nvSpPr>
            <p:spPr>
              <a:xfrm>
                <a:off x="4441065" y="5265128"/>
                <a:ext cx="78670" cy="122375"/>
              </a:xfrm>
              <a:custGeom>
                <a:avLst/>
                <a:gdLst>
                  <a:gd name="connsiteX0" fmla="*/ 3580 w 60717"/>
                  <a:gd name="connsiteY0" fmla="*/ 46757 h 94449"/>
                  <a:gd name="connsiteX1" fmla="*/ 3580 w 60717"/>
                  <a:gd name="connsiteY1" fmla="*/ 9652 h 94449"/>
                  <a:gd name="connsiteX2" fmla="*/ 8977 w 60717"/>
                  <a:gd name="connsiteY2" fmla="*/ 3580 h 94449"/>
                  <a:gd name="connsiteX3" fmla="*/ 53503 w 60717"/>
                  <a:gd name="connsiteY3" fmla="*/ 3580 h 94449"/>
                  <a:gd name="connsiteX4" fmla="*/ 58900 w 60717"/>
                  <a:gd name="connsiteY4" fmla="*/ 11001 h 94449"/>
                  <a:gd name="connsiteX5" fmla="*/ 54178 w 60717"/>
                  <a:gd name="connsiteY5" fmla="*/ 18422 h 94449"/>
                  <a:gd name="connsiteX6" fmla="*/ 25168 w 60717"/>
                  <a:gd name="connsiteY6" fmla="*/ 18422 h 94449"/>
                  <a:gd name="connsiteX7" fmla="*/ 19097 w 60717"/>
                  <a:gd name="connsiteY7" fmla="*/ 25168 h 94449"/>
                  <a:gd name="connsiteX8" fmla="*/ 33939 w 60717"/>
                  <a:gd name="connsiteY8" fmla="*/ 40010 h 94449"/>
                  <a:gd name="connsiteX9" fmla="*/ 41360 w 60717"/>
                  <a:gd name="connsiteY9" fmla="*/ 40010 h 94449"/>
                  <a:gd name="connsiteX10" fmla="*/ 50804 w 60717"/>
                  <a:gd name="connsiteY10" fmla="*/ 49455 h 94449"/>
                  <a:gd name="connsiteX11" fmla="*/ 46082 w 60717"/>
                  <a:gd name="connsiteY11" fmla="*/ 54852 h 94449"/>
                  <a:gd name="connsiteX12" fmla="*/ 25843 w 60717"/>
                  <a:gd name="connsiteY12" fmla="*/ 54852 h 94449"/>
                  <a:gd name="connsiteX13" fmla="*/ 19771 w 60717"/>
                  <a:gd name="connsiteY13" fmla="*/ 60249 h 94449"/>
                  <a:gd name="connsiteX14" fmla="*/ 35963 w 60717"/>
                  <a:gd name="connsiteY14" fmla="*/ 77115 h 94449"/>
                  <a:gd name="connsiteX15" fmla="*/ 52154 w 60717"/>
                  <a:gd name="connsiteY15" fmla="*/ 77115 h 94449"/>
                  <a:gd name="connsiteX16" fmla="*/ 60924 w 60717"/>
                  <a:gd name="connsiteY16" fmla="*/ 89259 h 94449"/>
                  <a:gd name="connsiteX17" fmla="*/ 56876 w 60717"/>
                  <a:gd name="connsiteY17" fmla="*/ 91283 h 94449"/>
                  <a:gd name="connsiteX18" fmla="*/ 8977 w 60717"/>
                  <a:gd name="connsiteY18" fmla="*/ 91283 h 94449"/>
                  <a:gd name="connsiteX19" fmla="*/ 4929 w 60717"/>
                  <a:gd name="connsiteY19" fmla="*/ 85886 h 94449"/>
                  <a:gd name="connsiteX20" fmla="*/ 3580 w 60717"/>
                  <a:gd name="connsiteY20" fmla="*/ 46757 h 94449"/>
                  <a:gd name="connsiteX21" fmla="*/ 3580 w 60717"/>
                  <a:gd name="connsiteY21" fmla="*/ 46757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717" h="94449">
                    <a:moveTo>
                      <a:pt x="3580" y="46757"/>
                    </a:moveTo>
                    <a:cubicBezTo>
                      <a:pt x="3580" y="34613"/>
                      <a:pt x="3580" y="21795"/>
                      <a:pt x="3580" y="9652"/>
                    </a:cubicBezTo>
                    <a:cubicBezTo>
                      <a:pt x="3580" y="5604"/>
                      <a:pt x="4255" y="3580"/>
                      <a:pt x="8977" y="3580"/>
                    </a:cubicBezTo>
                    <a:cubicBezTo>
                      <a:pt x="23819" y="3580"/>
                      <a:pt x="38661" y="3580"/>
                      <a:pt x="53503" y="3580"/>
                    </a:cubicBezTo>
                    <a:cubicBezTo>
                      <a:pt x="60249" y="3580"/>
                      <a:pt x="58900" y="7628"/>
                      <a:pt x="58900" y="11001"/>
                    </a:cubicBezTo>
                    <a:cubicBezTo>
                      <a:pt x="58900" y="14374"/>
                      <a:pt x="60924" y="19097"/>
                      <a:pt x="54178" y="18422"/>
                    </a:cubicBezTo>
                    <a:cubicBezTo>
                      <a:pt x="44733" y="17747"/>
                      <a:pt x="34613" y="18422"/>
                      <a:pt x="25168" y="18422"/>
                    </a:cubicBezTo>
                    <a:cubicBezTo>
                      <a:pt x="19771" y="18422"/>
                      <a:pt x="19097" y="19771"/>
                      <a:pt x="19097" y="25168"/>
                    </a:cubicBezTo>
                    <a:cubicBezTo>
                      <a:pt x="19097" y="40010"/>
                      <a:pt x="19097" y="40010"/>
                      <a:pt x="33939" y="40010"/>
                    </a:cubicBezTo>
                    <a:cubicBezTo>
                      <a:pt x="36637" y="40010"/>
                      <a:pt x="38661" y="40685"/>
                      <a:pt x="41360" y="40010"/>
                    </a:cubicBezTo>
                    <a:cubicBezTo>
                      <a:pt x="49455" y="38661"/>
                      <a:pt x="51479" y="42034"/>
                      <a:pt x="50804" y="49455"/>
                    </a:cubicBezTo>
                    <a:cubicBezTo>
                      <a:pt x="50130" y="53503"/>
                      <a:pt x="49455" y="54852"/>
                      <a:pt x="46082" y="54852"/>
                    </a:cubicBezTo>
                    <a:cubicBezTo>
                      <a:pt x="39336" y="54852"/>
                      <a:pt x="32589" y="54852"/>
                      <a:pt x="25843" y="54852"/>
                    </a:cubicBezTo>
                    <a:cubicBezTo>
                      <a:pt x="21795" y="54852"/>
                      <a:pt x="19771" y="55527"/>
                      <a:pt x="19771" y="60249"/>
                    </a:cubicBezTo>
                    <a:cubicBezTo>
                      <a:pt x="19771" y="77115"/>
                      <a:pt x="19097" y="77115"/>
                      <a:pt x="35963" y="77115"/>
                    </a:cubicBezTo>
                    <a:cubicBezTo>
                      <a:pt x="41360" y="77115"/>
                      <a:pt x="46757" y="77115"/>
                      <a:pt x="52154" y="77115"/>
                    </a:cubicBezTo>
                    <a:cubicBezTo>
                      <a:pt x="60924" y="77115"/>
                      <a:pt x="63622" y="81163"/>
                      <a:pt x="60924" y="89259"/>
                    </a:cubicBezTo>
                    <a:cubicBezTo>
                      <a:pt x="60249" y="91957"/>
                      <a:pt x="58225" y="91283"/>
                      <a:pt x="56876" y="91283"/>
                    </a:cubicBezTo>
                    <a:cubicBezTo>
                      <a:pt x="40685" y="91283"/>
                      <a:pt x="25168" y="91283"/>
                      <a:pt x="8977" y="91283"/>
                    </a:cubicBezTo>
                    <a:cubicBezTo>
                      <a:pt x="4255" y="91283"/>
                      <a:pt x="4929" y="88584"/>
                      <a:pt x="4929" y="85886"/>
                    </a:cubicBezTo>
                    <a:cubicBezTo>
                      <a:pt x="3580" y="73067"/>
                      <a:pt x="3580" y="60249"/>
                      <a:pt x="3580" y="46757"/>
                    </a:cubicBezTo>
                    <a:cubicBezTo>
                      <a:pt x="3580" y="46757"/>
                      <a:pt x="3580" y="46757"/>
                      <a:pt x="3580" y="46757"/>
                    </a:cubicBezTo>
                    <a:close/>
                  </a:path>
                </a:pathLst>
              </a:custGeom>
              <a:solidFill>
                <a:srgbClr val="060606"/>
              </a:solidFill>
              <a:ln w="6739" cap="flat">
                <a:noFill/>
                <a:prstDash val="solid"/>
                <a:miter/>
              </a:ln>
            </p:spPr>
            <p:txBody>
              <a:bodyPr rtlCol="0" anchor="ctr"/>
              <a:lstStyle/>
              <a:p>
                <a:endParaRPr lang="fr-FR"/>
              </a:p>
            </p:txBody>
          </p:sp>
          <p:sp>
            <p:nvSpPr>
              <p:cNvPr id="147" name="Forme libre : forme 56">
                <a:extLst>
                  <a:ext uri="{FF2B5EF4-FFF2-40B4-BE49-F238E27FC236}">
                    <a16:creationId xmlns="" xmlns:a16="http://schemas.microsoft.com/office/drawing/2014/main" id="{FB567E01-3A6D-7A4C-A7E6-17BE5B4657F1}"/>
                  </a:ext>
                </a:extLst>
              </p:cNvPr>
              <p:cNvSpPr/>
              <p:nvPr/>
            </p:nvSpPr>
            <p:spPr>
              <a:xfrm>
                <a:off x="1579224" y="5278239"/>
                <a:ext cx="78670" cy="122375"/>
              </a:xfrm>
              <a:custGeom>
                <a:avLst/>
                <a:gdLst>
                  <a:gd name="connsiteX0" fmla="*/ 3580 w 60717"/>
                  <a:gd name="connsiteY0" fmla="*/ 46757 h 94449"/>
                  <a:gd name="connsiteX1" fmla="*/ 3580 w 60717"/>
                  <a:gd name="connsiteY1" fmla="*/ 8977 h 94449"/>
                  <a:gd name="connsiteX2" fmla="*/ 8977 w 60717"/>
                  <a:gd name="connsiteY2" fmla="*/ 3580 h 94449"/>
                  <a:gd name="connsiteX3" fmla="*/ 53503 w 60717"/>
                  <a:gd name="connsiteY3" fmla="*/ 3580 h 94449"/>
                  <a:gd name="connsiteX4" fmla="*/ 58900 w 60717"/>
                  <a:gd name="connsiteY4" fmla="*/ 11676 h 94449"/>
                  <a:gd name="connsiteX5" fmla="*/ 53503 w 60717"/>
                  <a:gd name="connsiteY5" fmla="*/ 18422 h 94449"/>
                  <a:gd name="connsiteX6" fmla="*/ 24494 w 60717"/>
                  <a:gd name="connsiteY6" fmla="*/ 18422 h 94449"/>
                  <a:gd name="connsiteX7" fmla="*/ 19097 w 60717"/>
                  <a:gd name="connsiteY7" fmla="*/ 23819 h 94449"/>
                  <a:gd name="connsiteX8" fmla="*/ 34613 w 60717"/>
                  <a:gd name="connsiteY8" fmla="*/ 39336 h 94449"/>
                  <a:gd name="connsiteX9" fmla="*/ 42709 w 60717"/>
                  <a:gd name="connsiteY9" fmla="*/ 39336 h 94449"/>
                  <a:gd name="connsiteX10" fmla="*/ 50804 w 60717"/>
                  <a:gd name="connsiteY10" fmla="*/ 47431 h 94449"/>
                  <a:gd name="connsiteX11" fmla="*/ 43383 w 60717"/>
                  <a:gd name="connsiteY11" fmla="*/ 54178 h 94449"/>
                  <a:gd name="connsiteX12" fmla="*/ 23819 w 60717"/>
                  <a:gd name="connsiteY12" fmla="*/ 54178 h 94449"/>
                  <a:gd name="connsiteX13" fmla="*/ 19097 w 60717"/>
                  <a:gd name="connsiteY13" fmla="*/ 58900 h 94449"/>
                  <a:gd name="connsiteX14" fmla="*/ 35962 w 60717"/>
                  <a:gd name="connsiteY14" fmla="*/ 77115 h 94449"/>
                  <a:gd name="connsiteX15" fmla="*/ 53503 w 60717"/>
                  <a:gd name="connsiteY15" fmla="*/ 77115 h 94449"/>
                  <a:gd name="connsiteX16" fmla="*/ 60249 w 60717"/>
                  <a:gd name="connsiteY16" fmla="*/ 84536 h 94449"/>
                  <a:gd name="connsiteX17" fmla="*/ 53503 w 60717"/>
                  <a:gd name="connsiteY17" fmla="*/ 91957 h 94449"/>
                  <a:gd name="connsiteX18" fmla="*/ 8977 w 60717"/>
                  <a:gd name="connsiteY18" fmla="*/ 91957 h 94449"/>
                  <a:gd name="connsiteX19" fmla="*/ 3580 w 60717"/>
                  <a:gd name="connsiteY19" fmla="*/ 86560 h 94449"/>
                  <a:gd name="connsiteX20" fmla="*/ 3580 w 60717"/>
                  <a:gd name="connsiteY20" fmla="*/ 46757 h 94449"/>
                  <a:gd name="connsiteX21" fmla="*/ 3580 w 60717"/>
                  <a:gd name="connsiteY21" fmla="*/ 46757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717" h="94449">
                    <a:moveTo>
                      <a:pt x="3580" y="46757"/>
                    </a:moveTo>
                    <a:cubicBezTo>
                      <a:pt x="3580" y="33939"/>
                      <a:pt x="3580" y="21120"/>
                      <a:pt x="3580" y="8977"/>
                    </a:cubicBezTo>
                    <a:cubicBezTo>
                      <a:pt x="3580" y="4929"/>
                      <a:pt x="4929" y="3580"/>
                      <a:pt x="8977" y="3580"/>
                    </a:cubicBezTo>
                    <a:cubicBezTo>
                      <a:pt x="23819" y="3580"/>
                      <a:pt x="38661" y="3580"/>
                      <a:pt x="53503" y="3580"/>
                    </a:cubicBezTo>
                    <a:cubicBezTo>
                      <a:pt x="60924" y="3580"/>
                      <a:pt x="58225" y="8302"/>
                      <a:pt x="58900" y="11676"/>
                    </a:cubicBezTo>
                    <a:cubicBezTo>
                      <a:pt x="59575" y="15723"/>
                      <a:pt x="58900" y="19097"/>
                      <a:pt x="53503" y="18422"/>
                    </a:cubicBezTo>
                    <a:cubicBezTo>
                      <a:pt x="44058" y="17747"/>
                      <a:pt x="33939" y="18422"/>
                      <a:pt x="24494" y="18422"/>
                    </a:cubicBezTo>
                    <a:cubicBezTo>
                      <a:pt x="20446" y="18422"/>
                      <a:pt x="19097" y="19771"/>
                      <a:pt x="19097" y="23819"/>
                    </a:cubicBezTo>
                    <a:cubicBezTo>
                      <a:pt x="19097" y="39336"/>
                      <a:pt x="18422" y="39336"/>
                      <a:pt x="34613" y="39336"/>
                    </a:cubicBezTo>
                    <a:cubicBezTo>
                      <a:pt x="37312" y="39336"/>
                      <a:pt x="40010" y="39336"/>
                      <a:pt x="42709" y="39336"/>
                    </a:cubicBezTo>
                    <a:cubicBezTo>
                      <a:pt x="48781" y="38661"/>
                      <a:pt x="50804" y="40685"/>
                      <a:pt x="50804" y="47431"/>
                    </a:cubicBezTo>
                    <a:cubicBezTo>
                      <a:pt x="50804" y="53503"/>
                      <a:pt x="48781" y="54852"/>
                      <a:pt x="43383" y="54178"/>
                    </a:cubicBezTo>
                    <a:cubicBezTo>
                      <a:pt x="36637" y="53503"/>
                      <a:pt x="30565" y="54178"/>
                      <a:pt x="23819" y="54178"/>
                    </a:cubicBezTo>
                    <a:cubicBezTo>
                      <a:pt x="20446" y="54178"/>
                      <a:pt x="19097" y="55527"/>
                      <a:pt x="19097" y="58900"/>
                    </a:cubicBezTo>
                    <a:cubicBezTo>
                      <a:pt x="17747" y="77115"/>
                      <a:pt x="17747" y="77115"/>
                      <a:pt x="35962" y="77115"/>
                    </a:cubicBezTo>
                    <a:cubicBezTo>
                      <a:pt x="42034" y="77115"/>
                      <a:pt x="48106" y="77790"/>
                      <a:pt x="53503" y="77115"/>
                    </a:cubicBezTo>
                    <a:cubicBezTo>
                      <a:pt x="59575" y="76441"/>
                      <a:pt x="60924" y="79139"/>
                      <a:pt x="60249" y="84536"/>
                    </a:cubicBezTo>
                    <a:cubicBezTo>
                      <a:pt x="60249" y="89259"/>
                      <a:pt x="59575" y="92632"/>
                      <a:pt x="53503" y="91957"/>
                    </a:cubicBezTo>
                    <a:cubicBezTo>
                      <a:pt x="38661" y="91283"/>
                      <a:pt x="23819" y="91957"/>
                      <a:pt x="8977" y="91957"/>
                    </a:cubicBezTo>
                    <a:cubicBezTo>
                      <a:pt x="4929" y="91957"/>
                      <a:pt x="3580" y="90608"/>
                      <a:pt x="3580" y="86560"/>
                    </a:cubicBezTo>
                    <a:cubicBezTo>
                      <a:pt x="4255" y="72393"/>
                      <a:pt x="4255" y="59575"/>
                      <a:pt x="3580" y="46757"/>
                    </a:cubicBezTo>
                    <a:cubicBezTo>
                      <a:pt x="3580" y="46757"/>
                      <a:pt x="3580" y="46757"/>
                      <a:pt x="3580" y="46757"/>
                    </a:cubicBezTo>
                    <a:close/>
                  </a:path>
                </a:pathLst>
              </a:custGeom>
              <a:solidFill>
                <a:srgbClr val="020202"/>
              </a:solidFill>
              <a:ln w="6739" cap="flat">
                <a:noFill/>
                <a:prstDash val="solid"/>
                <a:miter/>
              </a:ln>
            </p:spPr>
            <p:txBody>
              <a:bodyPr rtlCol="0" anchor="ctr"/>
              <a:lstStyle/>
              <a:p>
                <a:endParaRPr lang="fr-FR"/>
              </a:p>
            </p:txBody>
          </p:sp>
          <p:sp>
            <p:nvSpPr>
              <p:cNvPr id="148" name="Forme libre : forme 59">
                <a:extLst>
                  <a:ext uri="{FF2B5EF4-FFF2-40B4-BE49-F238E27FC236}">
                    <a16:creationId xmlns="" xmlns:a16="http://schemas.microsoft.com/office/drawing/2014/main" id="{2BB3B0D6-046A-9345-A20D-2A381D98055F}"/>
                  </a:ext>
                </a:extLst>
              </p:cNvPr>
              <p:cNvSpPr/>
              <p:nvPr/>
            </p:nvSpPr>
            <p:spPr>
              <a:xfrm>
                <a:off x="3315210" y="5270373"/>
                <a:ext cx="87412" cy="122375"/>
              </a:xfrm>
              <a:custGeom>
                <a:avLst/>
                <a:gdLst>
                  <a:gd name="connsiteX0" fmla="*/ 4254 w 67463"/>
                  <a:gd name="connsiteY0" fmla="*/ 46757 h 94449"/>
                  <a:gd name="connsiteX1" fmla="*/ 4254 w 67463"/>
                  <a:gd name="connsiteY1" fmla="*/ 8977 h 94449"/>
                  <a:gd name="connsiteX2" fmla="*/ 8977 w 67463"/>
                  <a:gd name="connsiteY2" fmla="*/ 3580 h 94449"/>
                  <a:gd name="connsiteX3" fmla="*/ 42034 w 67463"/>
                  <a:gd name="connsiteY3" fmla="*/ 4255 h 94449"/>
                  <a:gd name="connsiteX4" fmla="*/ 65646 w 67463"/>
                  <a:gd name="connsiteY4" fmla="*/ 27867 h 94449"/>
                  <a:gd name="connsiteX5" fmla="*/ 45407 w 67463"/>
                  <a:gd name="connsiteY5" fmla="*/ 60924 h 94449"/>
                  <a:gd name="connsiteX6" fmla="*/ 25168 w 67463"/>
                  <a:gd name="connsiteY6" fmla="*/ 62273 h 94449"/>
                  <a:gd name="connsiteX7" fmla="*/ 19096 w 67463"/>
                  <a:gd name="connsiteY7" fmla="*/ 68345 h 94449"/>
                  <a:gd name="connsiteX8" fmla="*/ 19096 w 67463"/>
                  <a:gd name="connsiteY8" fmla="*/ 85886 h 94449"/>
                  <a:gd name="connsiteX9" fmla="*/ 11001 w 67463"/>
                  <a:gd name="connsiteY9" fmla="*/ 91283 h 94449"/>
                  <a:gd name="connsiteX10" fmla="*/ 3580 w 67463"/>
                  <a:gd name="connsiteY10" fmla="*/ 85886 h 94449"/>
                  <a:gd name="connsiteX11" fmla="*/ 4254 w 67463"/>
                  <a:gd name="connsiteY11" fmla="*/ 46757 h 94449"/>
                  <a:gd name="connsiteX12" fmla="*/ 4254 w 67463"/>
                  <a:gd name="connsiteY12" fmla="*/ 46757 h 94449"/>
                  <a:gd name="connsiteX13" fmla="*/ 19096 w 67463"/>
                  <a:gd name="connsiteY13" fmla="*/ 30565 h 94449"/>
                  <a:gd name="connsiteX14" fmla="*/ 36637 w 67463"/>
                  <a:gd name="connsiteY14" fmla="*/ 46757 h 94449"/>
                  <a:gd name="connsiteX15" fmla="*/ 50130 w 67463"/>
                  <a:gd name="connsiteY15" fmla="*/ 30565 h 94449"/>
                  <a:gd name="connsiteX16" fmla="*/ 37312 w 67463"/>
                  <a:gd name="connsiteY16" fmla="*/ 14374 h 94449"/>
                  <a:gd name="connsiteX17" fmla="*/ 19096 w 67463"/>
                  <a:gd name="connsiteY17" fmla="*/ 30565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463" h="94449">
                    <a:moveTo>
                      <a:pt x="4254" y="46757"/>
                    </a:moveTo>
                    <a:cubicBezTo>
                      <a:pt x="4254" y="33939"/>
                      <a:pt x="4254" y="21120"/>
                      <a:pt x="4254" y="8977"/>
                    </a:cubicBezTo>
                    <a:cubicBezTo>
                      <a:pt x="4254" y="5604"/>
                      <a:pt x="4254" y="3580"/>
                      <a:pt x="8977" y="3580"/>
                    </a:cubicBezTo>
                    <a:cubicBezTo>
                      <a:pt x="19771" y="4255"/>
                      <a:pt x="31240" y="2905"/>
                      <a:pt x="42034" y="4255"/>
                    </a:cubicBezTo>
                    <a:cubicBezTo>
                      <a:pt x="58225" y="6278"/>
                      <a:pt x="64297" y="13025"/>
                      <a:pt x="65646" y="27867"/>
                    </a:cubicBezTo>
                    <a:cubicBezTo>
                      <a:pt x="66996" y="44733"/>
                      <a:pt x="59575" y="56876"/>
                      <a:pt x="45407" y="60924"/>
                    </a:cubicBezTo>
                    <a:cubicBezTo>
                      <a:pt x="38661" y="62948"/>
                      <a:pt x="31915" y="62273"/>
                      <a:pt x="25168" y="62273"/>
                    </a:cubicBezTo>
                    <a:cubicBezTo>
                      <a:pt x="20446" y="62273"/>
                      <a:pt x="19096" y="63623"/>
                      <a:pt x="19096" y="68345"/>
                    </a:cubicBezTo>
                    <a:cubicBezTo>
                      <a:pt x="19771" y="74417"/>
                      <a:pt x="19096" y="80488"/>
                      <a:pt x="19096" y="85886"/>
                    </a:cubicBezTo>
                    <a:cubicBezTo>
                      <a:pt x="19771" y="92632"/>
                      <a:pt x="15049" y="91283"/>
                      <a:pt x="11001" y="91283"/>
                    </a:cubicBezTo>
                    <a:cubicBezTo>
                      <a:pt x="7628" y="91283"/>
                      <a:pt x="3580" y="92632"/>
                      <a:pt x="3580" y="85886"/>
                    </a:cubicBezTo>
                    <a:cubicBezTo>
                      <a:pt x="4929" y="73067"/>
                      <a:pt x="4929" y="60249"/>
                      <a:pt x="4254" y="46757"/>
                    </a:cubicBezTo>
                    <a:cubicBezTo>
                      <a:pt x="4929" y="46757"/>
                      <a:pt x="4254" y="46757"/>
                      <a:pt x="4254" y="46757"/>
                    </a:cubicBezTo>
                    <a:close/>
                    <a:moveTo>
                      <a:pt x="19096" y="30565"/>
                    </a:moveTo>
                    <a:cubicBezTo>
                      <a:pt x="19096" y="48781"/>
                      <a:pt x="19096" y="48781"/>
                      <a:pt x="36637" y="46757"/>
                    </a:cubicBezTo>
                    <a:cubicBezTo>
                      <a:pt x="46082" y="46082"/>
                      <a:pt x="49455" y="41360"/>
                      <a:pt x="50130" y="30565"/>
                    </a:cubicBezTo>
                    <a:cubicBezTo>
                      <a:pt x="50130" y="20446"/>
                      <a:pt x="46757" y="15723"/>
                      <a:pt x="37312" y="14374"/>
                    </a:cubicBezTo>
                    <a:cubicBezTo>
                      <a:pt x="19771" y="12350"/>
                      <a:pt x="19096" y="13025"/>
                      <a:pt x="19096" y="30565"/>
                    </a:cubicBezTo>
                    <a:close/>
                  </a:path>
                </a:pathLst>
              </a:custGeom>
              <a:solidFill>
                <a:srgbClr val="0A0A0A"/>
              </a:solidFill>
              <a:ln w="6739" cap="flat">
                <a:noFill/>
                <a:prstDash val="solid"/>
                <a:miter/>
              </a:ln>
            </p:spPr>
            <p:txBody>
              <a:bodyPr rtlCol="0" anchor="ctr"/>
              <a:lstStyle/>
              <a:p>
                <a:endParaRPr lang="fr-FR"/>
              </a:p>
            </p:txBody>
          </p:sp>
          <p:sp>
            <p:nvSpPr>
              <p:cNvPr id="149" name="Forme libre : forme 60">
                <a:extLst>
                  <a:ext uri="{FF2B5EF4-FFF2-40B4-BE49-F238E27FC236}">
                    <a16:creationId xmlns="" xmlns:a16="http://schemas.microsoft.com/office/drawing/2014/main" id="{35C24AF8-E2F8-1F4B-919E-B1BF15CE43AA}"/>
                  </a:ext>
                </a:extLst>
              </p:cNvPr>
              <p:cNvSpPr/>
              <p:nvPr/>
            </p:nvSpPr>
            <p:spPr>
              <a:xfrm>
                <a:off x="4290029" y="5459672"/>
                <a:ext cx="104893" cy="122375"/>
              </a:xfrm>
              <a:custGeom>
                <a:avLst/>
                <a:gdLst>
                  <a:gd name="connsiteX0" fmla="*/ 42566 w 80956"/>
                  <a:gd name="connsiteY0" fmla="*/ 92252 h 94449"/>
                  <a:gd name="connsiteX1" fmla="*/ 32446 w 80956"/>
                  <a:gd name="connsiteY1" fmla="*/ 84831 h 94449"/>
                  <a:gd name="connsiteX2" fmla="*/ 6136 w 80956"/>
                  <a:gd name="connsiteY2" fmla="*/ 12645 h 94449"/>
                  <a:gd name="connsiteX3" fmla="*/ 6136 w 80956"/>
                  <a:gd name="connsiteY3" fmla="*/ 5224 h 94449"/>
                  <a:gd name="connsiteX4" fmla="*/ 20303 w 80956"/>
                  <a:gd name="connsiteY4" fmla="*/ 8597 h 94449"/>
                  <a:gd name="connsiteX5" fmla="*/ 37169 w 80956"/>
                  <a:gd name="connsiteY5" fmla="*/ 53798 h 94449"/>
                  <a:gd name="connsiteX6" fmla="*/ 43915 w 80956"/>
                  <a:gd name="connsiteY6" fmla="*/ 69989 h 94449"/>
                  <a:gd name="connsiteX7" fmla="*/ 51336 w 80956"/>
                  <a:gd name="connsiteY7" fmla="*/ 53798 h 94449"/>
                  <a:gd name="connsiteX8" fmla="*/ 67528 w 80956"/>
                  <a:gd name="connsiteY8" fmla="*/ 9272 h 94449"/>
                  <a:gd name="connsiteX9" fmla="*/ 83044 w 80956"/>
                  <a:gd name="connsiteY9" fmla="*/ 4550 h 94449"/>
                  <a:gd name="connsiteX10" fmla="*/ 82369 w 80956"/>
                  <a:gd name="connsiteY10" fmla="*/ 10621 h 94449"/>
                  <a:gd name="connsiteX11" fmla="*/ 56059 w 80956"/>
                  <a:gd name="connsiteY11" fmla="*/ 86181 h 94449"/>
                  <a:gd name="connsiteX12" fmla="*/ 42566 w 80956"/>
                  <a:gd name="connsiteY12" fmla="*/ 92252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956" h="94449">
                    <a:moveTo>
                      <a:pt x="42566" y="92252"/>
                    </a:moveTo>
                    <a:cubicBezTo>
                      <a:pt x="36494" y="94276"/>
                      <a:pt x="34470" y="90903"/>
                      <a:pt x="32446" y="84831"/>
                    </a:cubicBezTo>
                    <a:cubicBezTo>
                      <a:pt x="23676" y="60544"/>
                      <a:pt x="14906" y="36932"/>
                      <a:pt x="6136" y="12645"/>
                    </a:cubicBezTo>
                    <a:cubicBezTo>
                      <a:pt x="5461" y="10621"/>
                      <a:pt x="739" y="5899"/>
                      <a:pt x="6136" y="5224"/>
                    </a:cubicBezTo>
                    <a:cubicBezTo>
                      <a:pt x="10184" y="4550"/>
                      <a:pt x="16930" y="1177"/>
                      <a:pt x="20303" y="8597"/>
                    </a:cubicBezTo>
                    <a:cubicBezTo>
                      <a:pt x="25700" y="23439"/>
                      <a:pt x="31772" y="38956"/>
                      <a:pt x="37169" y="53798"/>
                    </a:cubicBezTo>
                    <a:cubicBezTo>
                      <a:pt x="39193" y="59195"/>
                      <a:pt x="40542" y="65267"/>
                      <a:pt x="43915" y="69989"/>
                    </a:cubicBezTo>
                    <a:cubicBezTo>
                      <a:pt x="48638" y="65267"/>
                      <a:pt x="48638" y="59195"/>
                      <a:pt x="51336" y="53798"/>
                    </a:cubicBezTo>
                    <a:cubicBezTo>
                      <a:pt x="56733" y="38956"/>
                      <a:pt x="62130" y="24114"/>
                      <a:pt x="67528" y="9272"/>
                    </a:cubicBezTo>
                    <a:cubicBezTo>
                      <a:pt x="68877" y="5224"/>
                      <a:pt x="80346" y="1851"/>
                      <a:pt x="83044" y="4550"/>
                    </a:cubicBezTo>
                    <a:cubicBezTo>
                      <a:pt x="85068" y="6574"/>
                      <a:pt x="83044" y="8597"/>
                      <a:pt x="82369" y="10621"/>
                    </a:cubicBezTo>
                    <a:cubicBezTo>
                      <a:pt x="73599" y="35583"/>
                      <a:pt x="64154" y="60544"/>
                      <a:pt x="56059" y="86181"/>
                    </a:cubicBezTo>
                    <a:cubicBezTo>
                      <a:pt x="52011" y="93602"/>
                      <a:pt x="47963" y="92252"/>
                      <a:pt x="42566" y="92252"/>
                    </a:cubicBezTo>
                    <a:close/>
                  </a:path>
                </a:pathLst>
              </a:custGeom>
              <a:solidFill>
                <a:srgbClr val="0C0C0C"/>
              </a:solidFill>
              <a:ln w="6739" cap="flat">
                <a:noFill/>
                <a:prstDash val="solid"/>
                <a:miter/>
              </a:ln>
            </p:spPr>
            <p:txBody>
              <a:bodyPr rtlCol="0" anchor="ctr"/>
              <a:lstStyle/>
              <a:p>
                <a:endParaRPr lang="fr-FR"/>
              </a:p>
            </p:txBody>
          </p:sp>
          <p:sp>
            <p:nvSpPr>
              <p:cNvPr id="150" name="Forme libre : forme 61">
                <a:extLst>
                  <a:ext uri="{FF2B5EF4-FFF2-40B4-BE49-F238E27FC236}">
                    <a16:creationId xmlns="" xmlns:a16="http://schemas.microsoft.com/office/drawing/2014/main" id="{7F672A34-A0FA-C84C-B265-44017F3253CE}"/>
                  </a:ext>
                </a:extLst>
              </p:cNvPr>
              <p:cNvSpPr/>
              <p:nvPr/>
            </p:nvSpPr>
            <p:spPr>
              <a:xfrm>
                <a:off x="2080802" y="5469258"/>
                <a:ext cx="104893" cy="122375"/>
              </a:xfrm>
              <a:custGeom>
                <a:avLst/>
                <a:gdLst>
                  <a:gd name="connsiteX0" fmla="*/ 43510 w 80956"/>
                  <a:gd name="connsiteY0" fmla="*/ 92275 h 94449"/>
                  <a:gd name="connsiteX1" fmla="*/ 32041 w 80956"/>
                  <a:gd name="connsiteY1" fmla="*/ 84179 h 94449"/>
                  <a:gd name="connsiteX2" fmla="*/ 5730 w 80956"/>
                  <a:gd name="connsiteY2" fmla="*/ 11993 h 94449"/>
                  <a:gd name="connsiteX3" fmla="*/ 5055 w 80956"/>
                  <a:gd name="connsiteY3" fmla="*/ 4572 h 94449"/>
                  <a:gd name="connsiteX4" fmla="*/ 19897 w 80956"/>
                  <a:gd name="connsiteY4" fmla="*/ 7945 h 94449"/>
                  <a:gd name="connsiteX5" fmla="*/ 30691 w 80956"/>
                  <a:gd name="connsiteY5" fmla="*/ 36955 h 94449"/>
                  <a:gd name="connsiteX6" fmla="*/ 41486 w 80956"/>
                  <a:gd name="connsiteY6" fmla="*/ 66639 h 94449"/>
                  <a:gd name="connsiteX7" fmla="*/ 43510 w 80956"/>
                  <a:gd name="connsiteY7" fmla="*/ 70686 h 94449"/>
                  <a:gd name="connsiteX8" fmla="*/ 46208 w 80956"/>
                  <a:gd name="connsiteY8" fmla="*/ 66639 h 94449"/>
                  <a:gd name="connsiteX9" fmla="*/ 65773 w 80956"/>
                  <a:gd name="connsiteY9" fmla="*/ 11993 h 94449"/>
                  <a:gd name="connsiteX10" fmla="*/ 81289 w 80956"/>
                  <a:gd name="connsiteY10" fmla="*/ 4572 h 94449"/>
                  <a:gd name="connsiteX11" fmla="*/ 81964 w 80956"/>
                  <a:gd name="connsiteY11" fmla="*/ 7945 h 94449"/>
                  <a:gd name="connsiteX12" fmla="*/ 53629 w 80956"/>
                  <a:gd name="connsiteY12" fmla="*/ 88227 h 94449"/>
                  <a:gd name="connsiteX13" fmla="*/ 43510 w 80956"/>
                  <a:gd name="connsiteY13" fmla="*/ 92275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0956" h="94449">
                    <a:moveTo>
                      <a:pt x="43510" y="92275"/>
                    </a:moveTo>
                    <a:cubicBezTo>
                      <a:pt x="36763" y="93624"/>
                      <a:pt x="34065" y="90251"/>
                      <a:pt x="32041" y="84179"/>
                    </a:cubicBezTo>
                    <a:cubicBezTo>
                      <a:pt x="23270" y="59892"/>
                      <a:pt x="14500" y="36280"/>
                      <a:pt x="5730" y="11993"/>
                    </a:cubicBezTo>
                    <a:cubicBezTo>
                      <a:pt x="5055" y="9969"/>
                      <a:pt x="1682" y="6596"/>
                      <a:pt x="5055" y="4572"/>
                    </a:cubicBezTo>
                    <a:cubicBezTo>
                      <a:pt x="8428" y="1873"/>
                      <a:pt x="18548" y="5247"/>
                      <a:pt x="19897" y="7945"/>
                    </a:cubicBezTo>
                    <a:cubicBezTo>
                      <a:pt x="23270" y="17390"/>
                      <a:pt x="27318" y="26835"/>
                      <a:pt x="30691" y="36955"/>
                    </a:cubicBezTo>
                    <a:cubicBezTo>
                      <a:pt x="34065" y="47074"/>
                      <a:pt x="38112" y="56519"/>
                      <a:pt x="41486" y="66639"/>
                    </a:cubicBezTo>
                    <a:cubicBezTo>
                      <a:pt x="42160" y="67988"/>
                      <a:pt x="42835" y="70686"/>
                      <a:pt x="43510" y="70686"/>
                    </a:cubicBezTo>
                    <a:cubicBezTo>
                      <a:pt x="45533" y="70686"/>
                      <a:pt x="45533" y="67988"/>
                      <a:pt x="46208" y="66639"/>
                    </a:cubicBezTo>
                    <a:cubicBezTo>
                      <a:pt x="52954" y="48423"/>
                      <a:pt x="59026" y="30208"/>
                      <a:pt x="65773" y="11993"/>
                    </a:cubicBezTo>
                    <a:cubicBezTo>
                      <a:pt x="67796" y="5921"/>
                      <a:pt x="75217" y="2548"/>
                      <a:pt x="81289" y="4572"/>
                    </a:cubicBezTo>
                    <a:cubicBezTo>
                      <a:pt x="83988" y="5247"/>
                      <a:pt x="82638" y="7271"/>
                      <a:pt x="81964" y="7945"/>
                    </a:cubicBezTo>
                    <a:cubicBezTo>
                      <a:pt x="72519" y="34931"/>
                      <a:pt x="63074" y="61916"/>
                      <a:pt x="53629" y="88227"/>
                    </a:cubicBezTo>
                    <a:cubicBezTo>
                      <a:pt x="51605" y="94973"/>
                      <a:pt x="46883" y="90925"/>
                      <a:pt x="43510" y="92275"/>
                    </a:cubicBezTo>
                    <a:close/>
                  </a:path>
                </a:pathLst>
              </a:custGeom>
              <a:solidFill>
                <a:srgbClr val="0A0A0A"/>
              </a:solidFill>
              <a:ln w="6739" cap="flat">
                <a:noFill/>
                <a:prstDash val="solid"/>
                <a:miter/>
              </a:ln>
            </p:spPr>
            <p:txBody>
              <a:bodyPr rtlCol="0" anchor="ctr"/>
              <a:lstStyle/>
              <a:p>
                <a:endParaRPr lang="fr-FR"/>
              </a:p>
            </p:txBody>
          </p:sp>
          <p:sp>
            <p:nvSpPr>
              <p:cNvPr id="151" name="Forme libre : forme 62">
                <a:extLst>
                  <a:ext uri="{FF2B5EF4-FFF2-40B4-BE49-F238E27FC236}">
                    <a16:creationId xmlns="" xmlns:a16="http://schemas.microsoft.com/office/drawing/2014/main" id="{D4E91DB2-5E0F-CC48-A539-FEC142C52AC5}"/>
                  </a:ext>
                </a:extLst>
              </p:cNvPr>
              <p:cNvSpPr/>
              <p:nvPr/>
            </p:nvSpPr>
            <p:spPr>
              <a:xfrm>
                <a:off x="1474127" y="5276370"/>
                <a:ext cx="96152" cy="122375"/>
              </a:xfrm>
              <a:custGeom>
                <a:avLst/>
                <a:gdLst>
                  <a:gd name="connsiteX0" fmla="*/ 48264 w 74209"/>
                  <a:gd name="connsiteY0" fmla="*/ 94075 h 94449"/>
                  <a:gd name="connsiteX1" fmla="*/ 3738 w 74209"/>
                  <a:gd name="connsiteY1" fmla="*/ 43477 h 94449"/>
                  <a:gd name="connsiteX2" fmla="*/ 54336 w 74209"/>
                  <a:gd name="connsiteY2" fmla="*/ 4348 h 94449"/>
                  <a:gd name="connsiteX3" fmla="*/ 62431 w 74209"/>
                  <a:gd name="connsiteY3" fmla="*/ 5697 h 94449"/>
                  <a:gd name="connsiteX4" fmla="*/ 69852 w 74209"/>
                  <a:gd name="connsiteY4" fmla="*/ 20539 h 94449"/>
                  <a:gd name="connsiteX5" fmla="*/ 64455 w 74209"/>
                  <a:gd name="connsiteY5" fmla="*/ 21889 h 94449"/>
                  <a:gd name="connsiteX6" fmla="*/ 45566 w 74209"/>
                  <a:gd name="connsiteY6" fmla="*/ 18515 h 94449"/>
                  <a:gd name="connsiteX7" fmla="*/ 21279 w 74209"/>
                  <a:gd name="connsiteY7" fmla="*/ 37405 h 94449"/>
                  <a:gd name="connsiteX8" fmla="*/ 20604 w 74209"/>
                  <a:gd name="connsiteY8" fmla="*/ 58994 h 94449"/>
                  <a:gd name="connsiteX9" fmla="*/ 46915 w 74209"/>
                  <a:gd name="connsiteY9" fmla="*/ 79907 h 94449"/>
                  <a:gd name="connsiteX10" fmla="*/ 60408 w 74209"/>
                  <a:gd name="connsiteY10" fmla="*/ 77884 h 94449"/>
                  <a:gd name="connsiteX11" fmla="*/ 69852 w 74209"/>
                  <a:gd name="connsiteY11" fmla="*/ 78558 h 94449"/>
                  <a:gd name="connsiteX12" fmla="*/ 63106 w 74209"/>
                  <a:gd name="connsiteY12" fmla="*/ 92051 h 94449"/>
                  <a:gd name="connsiteX13" fmla="*/ 48264 w 74209"/>
                  <a:gd name="connsiteY13" fmla="*/ 94075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209" h="94449">
                    <a:moveTo>
                      <a:pt x="48264" y="94075"/>
                    </a:moveTo>
                    <a:cubicBezTo>
                      <a:pt x="19255" y="94075"/>
                      <a:pt x="1714" y="73836"/>
                      <a:pt x="3738" y="43477"/>
                    </a:cubicBezTo>
                    <a:cubicBezTo>
                      <a:pt x="5762" y="17166"/>
                      <a:pt x="28025" y="-374"/>
                      <a:pt x="54336" y="4348"/>
                    </a:cubicBezTo>
                    <a:cubicBezTo>
                      <a:pt x="57034" y="5023"/>
                      <a:pt x="59733" y="5023"/>
                      <a:pt x="62431" y="5697"/>
                    </a:cubicBezTo>
                    <a:cubicBezTo>
                      <a:pt x="70527" y="7721"/>
                      <a:pt x="72551" y="12444"/>
                      <a:pt x="69852" y="20539"/>
                    </a:cubicBezTo>
                    <a:cubicBezTo>
                      <a:pt x="68503" y="23913"/>
                      <a:pt x="66479" y="21889"/>
                      <a:pt x="64455" y="21889"/>
                    </a:cubicBezTo>
                    <a:cubicBezTo>
                      <a:pt x="58384" y="20539"/>
                      <a:pt x="52312" y="18515"/>
                      <a:pt x="45566" y="18515"/>
                    </a:cubicBezTo>
                    <a:cubicBezTo>
                      <a:pt x="33422" y="19190"/>
                      <a:pt x="24652" y="25937"/>
                      <a:pt x="21279" y="37405"/>
                    </a:cubicBezTo>
                    <a:cubicBezTo>
                      <a:pt x="19255" y="44826"/>
                      <a:pt x="19255" y="51573"/>
                      <a:pt x="20604" y="58994"/>
                    </a:cubicBezTo>
                    <a:cubicBezTo>
                      <a:pt x="23303" y="72486"/>
                      <a:pt x="33422" y="79907"/>
                      <a:pt x="46915" y="79907"/>
                    </a:cubicBezTo>
                    <a:cubicBezTo>
                      <a:pt x="51637" y="79907"/>
                      <a:pt x="55685" y="78558"/>
                      <a:pt x="60408" y="77884"/>
                    </a:cubicBezTo>
                    <a:cubicBezTo>
                      <a:pt x="63781" y="77884"/>
                      <a:pt x="67829" y="71137"/>
                      <a:pt x="69852" y="78558"/>
                    </a:cubicBezTo>
                    <a:cubicBezTo>
                      <a:pt x="72551" y="88003"/>
                      <a:pt x="71202" y="90027"/>
                      <a:pt x="63106" y="92051"/>
                    </a:cubicBezTo>
                    <a:cubicBezTo>
                      <a:pt x="58384" y="93400"/>
                      <a:pt x="52987" y="94749"/>
                      <a:pt x="48264" y="94075"/>
                    </a:cubicBezTo>
                    <a:close/>
                  </a:path>
                </a:pathLst>
              </a:custGeom>
              <a:solidFill>
                <a:srgbClr val="0C0C0C"/>
              </a:solidFill>
              <a:ln w="6739" cap="flat">
                <a:noFill/>
                <a:prstDash val="solid"/>
                <a:miter/>
              </a:ln>
            </p:spPr>
            <p:txBody>
              <a:bodyPr rtlCol="0" anchor="ctr"/>
              <a:lstStyle/>
              <a:p>
                <a:endParaRPr lang="fr-FR"/>
              </a:p>
            </p:txBody>
          </p:sp>
          <p:sp>
            <p:nvSpPr>
              <p:cNvPr id="152" name="Forme libre : forme 63">
                <a:extLst>
                  <a:ext uri="{FF2B5EF4-FFF2-40B4-BE49-F238E27FC236}">
                    <a16:creationId xmlns="" xmlns:a16="http://schemas.microsoft.com/office/drawing/2014/main" id="{208BB00C-0A97-F04F-BB44-F15ADAF33D15}"/>
                  </a:ext>
                </a:extLst>
              </p:cNvPr>
              <p:cNvSpPr/>
              <p:nvPr/>
            </p:nvSpPr>
            <p:spPr>
              <a:xfrm>
                <a:off x="3035494" y="5464606"/>
                <a:ext cx="96152" cy="122375"/>
              </a:xfrm>
              <a:custGeom>
                <a:avLst/>
                <a:gdLst>
                  <a:gd name="connsiteX0" fmla="*/ 3580 w 74209"/>
                  <a:gd name="connsiteY0" fmla="*/ 48640 h 94449"/>
                  <a:gd name="connsiteX1" fmla="*/ 66996 w 74209"/>
                  <a:gd name="connsiteY1" fmla="*/ 6813 h 94449"/>
                  <a:gd name="connsiteX2" fmla="*/ 69694 w 74209"/>
                  <a:gd name="connsiteY2" fmla="*/ 20306 h 94449"/>
                  <a:gd name="connsiteX3" fmla="*/ 63622 w 74209"/>
                  <a:gd name="connsiteY3" fmla="*/ 20980 h 94449"/>
                  <a:gd name="connsiteX4" fmla="*/ 58900 w 74209"/>
                  <a:gd name="connsiteY4" fmla="*/ 19631 h 94449"/>
                  <a:gd name="connsiteX5" fmla="*/ 26517 w 74209"/>
                  <a:gd name="connsiteY5" fmla="*/ 27727 h 94449"/>
                  <a:gd name="connsiteX6" fmla="*/ 23144 w 74209"/>
                  <a:gd name="connsiteY6" fmla="*/ 65506 h 94449"/>
                  <a:gd name="connsiteX7" fmla="*/ 44733 w 74209"/>
                  <a:gd name="connsiteY7" fmla="*/ 80348 h 94449"/>
                  <a:gd name="connsiteX8" fmla="*/ 60924 w 74209"/>
                  <a:gd name="connsiteY8" fmla="*/ 78325 h 94449"/>
                  <a:gd name="connsiteX9" fmla="*/ 70369 w 74209"/>
                  <a:gd name="connsiteY9" fmla="*/ 78999 h 94449"/>
                  <a:gd name="connsiteX10" fmla="*/ 64297 w 74209"/>
                  <a:gd name="connsiteY10" fmla="*/ 92492 h 94449"/>
                  <a:gd name="connsiteX11" fmla="*/ 3580 w 74209"/>
                  <a:gd name="connsiteY11" fmla="*/ 48640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4209" h="94449">
                    <a:moveTo>
                      <a:pt x="3580" y="48640"/>
                    </a:moveTo>
                    <a:cubicBezTo>
                      <a:pt x="3580" y="15583"/>
                      <a:pt x="31240" y="-4656"/>
                      <a:pt x="66996" y="6813"/>
                    </a:cubicBezTo>
                    <a:cubicBezTo>
                      <a:pt x="75091" y="9511"/>
                      <a:pt x="69694" y="16258"/>
                      <a:pt x="69694" y="20306"/>
                    </a:cubicBezTo>
                    <a:cubicBezTo>
                      <a:pt x="69694" y="24354"/>
                      <a:pt x="65646" y="20980"/>
                      <a:pt x="63622" y="20980"/>
                    </a:cubicBezTo>
                    <a:cubicBezTo>
                      <a:pt x="62273" y="20980"/>
                      <a:pt x="60249" y="20306"/>
                      <a:pt x="58900" y="19631"/>
                    </a:cubicBezTo>
                    <a:cubicBezTo>
                      <a:pt x="46757" y="16933"/>
                      <a:pt x="34613" y="16258"/>
                      <a:pt x="26517" y="27727"/>
                    </a:cubicBezTo>
                    <a:cubicBezTo>
                      <a:pt x="17747" y="39196"/>
                      <a:pt x="17747" y="52688"/>
                      <a:pt x="23144" y="65506"/>
                    </a:cubicBezTo>
                    <a:cubicBezTo>
                      <a:pt x="27192" y="74951"/>
                      <a:pt x="34613" y="78999"/>
                      <a:pt x="44733" y="80348"/>
                    </a:cubicBezTo>
                    <a:cubicBezTo>
                      <a:pt x="50130" y="81023"/>
                      <a:pt x="55527" y="78999"/>
                      <a:pt x="60924" y="78325"/>
                    </a:cubicBezTo>
                    <a:cubicBezTo>
                      <a:pt x="64297" y="78325"/>
                      <a:pt x="68345" y="72253"/>
                      <a:pt x="70369" y="78999"/>
                    </a:cubicBezTo>
                    <a:cubicBezTo>
                      <a:pt x="73067" y="88444"/>
                      <a:pt x="72393" y="90468"/>
                      <a:pt x="64297" y="92492"/>
                    </a:cubicBezTo>
                    <a:cubicBezTo>
                      <a:pt x="30565" y="101262"/>
                      <a:pt x="3580" y="81698"/>
                      <a:pt x="3580" y="48640"/>
                    </a:cubicBezTo>
                    <a:close/>
                  </a:path>
                </a:pathLst>
              </a:custGeom>
              <a:solidFill>
                <a:srgbClr val="080808"/>
              </a:solidFill>
              <a:ln w="6739" cap="flat">
                <a:noFill/>
                <a:prstDash val="solid"/>
                <a:miter/>
              </a:ln>
            </p:spPr>
            <p:txBody>
              <a:bodyPr rtlCol="0" anchor="ctr"/>
              <a:lstStyle/>
              <a:p>
                <a:endParaRPr lang="fr-FR"/>
              </a:p>
            </p:txBody>
          </p:sp>
          <p:sp>
            <p:nvSpPr>
              <p:cNvPr id="153" name="Forme libre : forme 66">
                <a:extLst>
                  <a:ext uri="{FF2B5EF4-FFF2-40B4-BE49-F238E27FC236}">
                    <a16:creationId xmlns="" xmlns:a16="http://schemas.microsoft.com/office/drawing/2014/main" id="{6A0003B6-A195-9D43-9ACB-2D0DC9AC4EEA}"/>
                  </a:ext>
                </a:extLst>
              </p:cNvPr>
              <p:cNvSpPr/>
              <p:nvPr/>
            </p:nvSpPr>
            <p:spPr>
              <a:xfrm>
                <a:off x="1776617" y="5277254"/>
                <a:ext cx="87412" cy="122375"/>
              </a:xfrm>
              <a:custGeom>
                <a:avLst/>
                <a:gdLst>
                  <a:gd name="connsiteX0" fmla="*/ 36759 w 67463"/>
                  <a:gd name="connsiteY0" fmla="*/ 3666 h 94449"/>
                  <a:gd name="connsiteX1" fmla="*/ 62395 w 67463"/>
                  <a:gd name="connsiteY1" fmla="*/ 3666 h 94449"/>
                  <a:gd name="connsiteX2" fmla="*/ 68467 w 67463"/>
                  <a:gd name="connsiteY2" fmla="*/ 11087 h 94449"/>
                  <a:gd name="connsiteX3" fmla="*/ 62395 w 67463"/>
                  <a:gd name="connsiteY3" fmla="*/ 19183 h 94449"/>
                  <a:gd name="connsiteX4" fmla="*/ 44180 w 67463"/>
                  <a:gd name="connsiteY4" fmla="*/ 21206 h 94449"/>
                  <a:gd name="connsiteX5" fmla="*/ 43505 w 67463"/>
                  <a:gd name="connsiteY5" fmla="*/ 39422 h 94449"/>
                  <a:gd name="connsiteX6" fmla="*/ 43505 w 67463"/>
                  <a:gd name="connsiteY6" fmla="*/ 84622 h 94449"/>
                  <a:gd name="connsiteX7" fmla="*/ 36084 w 67463"/>
                  <a:gd name="connsiteY7" fmla="*/ 92718 h 94449"/>
                  <a:gd name="connsiteX8" fmla="*/ 28663 w 67463"/>
                  <a:gd name="connsiteY8" fmla="*/ 85297 h 94449"/>
                  <a:gd name="connsiteX9" fmla="*/ 28663 w 67463"/>
                  <a:gd name="connsiteY9" fmla="*/ 27278 h 94449"/>
                  <a:gd name="connsiteX10" fmla="*/ 21242 w 67463"/>
                  <a:gd name="connsiteY10" fmla="*/ 19857 h 94449"/>
                  <a:gd name="connsiteX11" fmla="*/ 12472 w 67463"/>
                  <a:gd name="connsiteY11" fmla="*/ 19857 h 94449"/>
                  <a:gd name="connsiteX12" fmla="*/ 3702 w 67463"/>
                  <a:gd name="connsiteY12" fmla="*/ 11087 h 94449"/>
                  <a:gd name="connsiteX13" fmla="*/ 9773 w 67463"/>
                  <a:gd name="connsiteY13" fmla="*/ 5015 h 94449"/>
                  <a:gd name="connsiteX14" fmla="*/ 36759 w 67463"/>
                  <a:gd name="connsiteY14" fmla="*/ 3666 h 94449"/>
                  <a:gd name="connsiteX15" fmla="*/ 36759 w 67463"/>
                  <a:gd name="connsiteY15" fmla="*/ 3666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7463" h="94449">
                    <a:moveTo>
                      <a:pt x="36759" y="3666"/>
                    </a:moveTo>
                    <a:cubicBezTo>
                      <a:pt x="45529" y="3666"/>
                      <a:pt x="54299" y="4340"/>
                      <a:pt x="62395" y="3666"/>
                    </a:cubicBezTo>
                    <a:cubicBezTo>
                      <a:pt x="68467" y="2991"/>
                      <a:pt x="69141" y="6364"/>
                      <a:pt x="68467" y="11087"/>
                    </a:cubicBezTo>
                    <a:cubicBezTo>
                      <a:pt x="68467" y="15135"/>
                      <a:pt x="69141" y="19183"/>
                      <a:pt x="62395" y="19183"/>
                    </a:cubicBezTo>
                    <a:cubicBezTo>
                      <a:pt x="56323" y="19183"/>
                      <a:pt x="47553" y="15809"/>
                      <a:pt x="44180" y="21206"/>
                    </a:cubicBezTo>
                    <a:cubicBezTo>
                      <a:pt x="41481" y="25254"/>
                      <a:pt x="43505" y="33350"/>
                      <a:pt x="43505" y="39422"/>
                    </a:cubicBezTo>
                    <a:cubicBezTo>
                      <a:pt x="43505" y="54264"/>
                      <a:pt x="43505" y="69780"/>
                      <a:pt x="43505" y="84622"/>
                    </a:cubicBezTo>
                    <a:cubicBezTo>
                      <a:pt x="43505" y="90694"/>
                      <a:pt x="42156" y="92718"/>
                      <a:pt x="36084" y="92718"/>
                    </a:cubicBezTo>
                    <a:cubicBezTo>
                      <a:pt x="30012" y="92718"/>
                      <a:pt x="27988" y="91369"/>
                      <a:pt x="28663" y="85297"/>
                    </a:cubicBezTo>
                    <a:cubicBezTo>
                      <a:pt x="29338" y="65732"/>
                      <a:pt x="28663" y="46168"/>
                      <a:pt x="28663" y="27278"/>
                    </a:cubicBezTo>
                    <a:cubicBezTo>
                      <a:pt x="28663" y="21206"/>
                      <a:pt x="26639" y="19183"/>
                      <a:pt x="21242" y="19857"/>
                    </a:cubicBezTo>
                    <a:cubicBezTo>
                      <a:pt x="18544" y="20532"/>
                      <a:pt x="15170" y="19857"/>
                      <a:pt x="12472" y="19857"/>
                    </a:cubicBezTo>
                    <a:cubicBezTo>
                      <a:pt x="5051" y="21206"/>
                      <a:pt x="3027" y="17833"/>
                      <a:pt x="3702" y="11087"/>
                    </a:cubicBezTo>
                    <a:cubicBezTo>
                      <a:pt x="3702" y="6364"/>
                      <a:pt x="5051" y="5015"/>
                      <a:pt x="9773" y="5015"/>
                    </a:cubicBezTo>
                    <a:cubicBezTo>
                      <a:pt x="18544" y="3666"/>
                      <a:pt x="27314" y="3666"/>
                      <a:pt x="36759" y="3666"/>
                    </a:cubicBezTo>
                    <a:cubicBezTo>
                      <a:pt x="36759" y="3666"/>
                      <a:pt x="36759" y="3666"/>
                      <a:pt x="36759" y="3666"/>
                    </a:cubicBezTo>
                    <a:close/>
                  </a:path>
                </a:pathLst>
              </a:custGeom>
              <a:solidFill>
                <a:srgbClr val="0A0A0A"/>
              </a:solidFill>
              <a:ln w="6739" cap="flat">
                <a:noFill/>
                <a:prstDash val="solid"/>
                <a:miter/>
              </a:ln>
            </p:spPr>
            <p:txBody>
              <a:bodyPr rtlCol="0" anchor="ctr"/>
              <a:lstStyle/>
              <a:p>
                <a:endParaRPr lang="fr-FR"/>
              </a:p>
            </p:txBody>
          </p:sp>
          <p:sp>
            <p:nvSpPr>
              <p:cNvPr id="154" name="Forme libre : forme 67">
                <a:extLst>
                  <a:ext uri="{FF2B5EF4-FFF2-40B4-BE49-F238E27FC236}">
                    <a16:creationId xmlns="" xmlns:a16="http://schemas.microsoft.com/office/drawing/2014/main" id="{78BF3C66-BA6F-7C4D-B21E-24EDC4835B55}"/>
                  </a:ext>
                </a:extLst>
              </p:cNvPr>
              <p:cNvSpPr/>
              <p:nvPr/>
            </p:nvSpPr>
            <p:spPr>
              <a:xfrm>
                <a:off x="2274143" y="5468795"/>
                <a:ext cx="87412" cy="122375"/>
              </a:xfrm>
              <a:custGeom>
                <a:avLst/>
                <a:gdLst>
                  <a:gd name="connsiteX0" fmla="*/ 44058 w 67463"/>
                  <a:gd name="connsiteY0" fmla="*/ 56202 h 94449"/>
                  <a:gd name="connsiteX1" fmla="*/ 44058 w 67463"/>
                  <a:gd name="connsiteY1" fmla="*/ 85886 h 94449"/>
                  <a:gd name="connsiteX2" fmla="*/ 36637 w 67463"/>
                  <a:gd name="connsiteY2" fmla="*/ 91957 h 94449"/>
                  <a:gd name="connsiteX3" fmla="*/ 29216 w 67463"/>
                  <a:gd name="connsiteY3" fmla="*/ 85886 h 94449"/>
                  <a:gd name="connsiteX4" fmla="*/ 29216 w 67463"/>
                  <a:gd name="connsiteY4" fmla="*/ 25843 h 94449"/>
                  <a:gd name="connsiteX5" fmla="*/ 21795 w 67463"/>
                  <a:gd name="connsiteY5" fmla="*/ 19097 h 94449"/>
                  <a:gd name="connsiteX6" fmla="*/ 13025 w 67463"/>
                  <a:gd name="connsiteY6" fmla="*/ 19097 h 94449"/>
                  <a:gd name="connsiteX7" fmla="*/ 3580 w 67463"/>
                  <a:gd name="connsiteY7" fmla="*/ 8977 h 94449"/>
                  <a:gd name="connsiteX8" fmla="*/ 8977 w 67463"/>
                  <a:gd name="connsiteY8" fmla="*/ 4255 h 94449"/>
                  <a:gd name="connsiteX9" fmla="*/ 62948 w 67463"/>
                  <a:gd name="connsiteY9" fmla="*/ 3580 h 94449"/>
                  <a:gd name="connsiteX10" fmla="*/ 68345 w 67463"/>
                  <a:gd name="connsiteY10" fmla="*/ 10326 h 94449"/>
                  <a:gd name="connsiteX11" fmla="*/ 63623 w 67463"/>
                  <a:gd name="connsiteY11" fmla="*/ 18422 h 94449"/>
                  <a:gd name="connsiteX12" fmla="*/ 48781 w 67463"/>
                  <a:gd name="connsiteY12" fmla="*/ 18422 h 94449"/>
                  <a:gd name="connsiteX13" fmla="*/ 43383 w 67463"/>
                  <a:gd name="connsiteY13" fmla="*/ 23819 h 94449"/>
                  <a:gd name="connsiteX14" fmla="*/ 44058 w 67463"/>
                  <a:gd name="connsiteY14" fmla="*/ 56202 h 94449"/>
                  <a:gd name="connsiteX15" fmla="*/ 44058 w 67463"/>
                  <a:gd name="connsiteY15" fmla="*/ 56202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7463" h="94449">
                    <a:moveTo>
                      <a:pt x="44058" y="56202"/>
                    </a:moveTo>
                    <a:cubicBezTo>
                      <a:pt x="44058" y="66321"/>
                      <a:pt x="43383" y="76441"/>
                      <a:pt x="44058" y="85886"/>
                    </a:cubicBezTo>
                    <a:cubicBezTo>
                      <a:pt x="44733" y="92632"/>
                      <a:pt x="40685" y="91957"/>
                      <a:pt x="36637" y="91957"/>
                    </a:cubicBezTo>
                    <a:cubicBezTo>
                      <a:pt x="32589" y="91957"/>
                      <a:pt x="29216" y="92632"/>
                      <a:pt x="29216" y="85886"/>
                    </a:cubicBezTo>
                    <a:cubicBezTo>
                      <a:pt x="29891" y="65646"/>
                      <a:pt x="29216" y="46082"/>
                      <a:pt x="29216" y="25843"/>
                    </a:cubicBezTo>
                    <a:cubicBezTo>
                      <a:pt x="29216" y="20446"/>
                      <a:pt x="27867" y="17747"/>
                      <a:pt x="21795" y="19097"/>
                    </a:cubicBezTo>
                    <a:cubicBezTo>
                      <a:pt x="19097" y="19771"/>
                      <a:pt x="15723" y="19097"/>
                      <a:pt x="13025" y="19097"/>
                    </a:cubicBezTo>
                    <a:cubicBezTo>
                      <a:pt x="3580" y="19097"/>
                      <a:pt x="3580" y="19097"/>
                      <a:pt x="3580" y="8977"/>
                    </a:cubicBezTo>
                    <a:cubicBezTo>
                      <a:pt x="3580" y="4929"/>
                      <a:pt x="5604" y="4255"/>
                      <a:pt x="8977" y="4255"/>
                    </a:cubicBezTo>
                    <a:cubicBezTo>
                      <a:pt x="27192" y="4255"/>
                      <a:pt x="45407" y="4255"/>
                      <a:pt x="62948" y="3580"/>
                    </a:cubicBezTo>
                    <a:cubicBezTo>
                      <a:pt x="68345" y="3580"/>
                      <a:pt x="68345" y="6278"/>
                      <a:pt x="68345" y="10326"/>
                    </a:cubicBezTo>
                    <a:cubicBezTo>
                      <a:pt x="67670" y="13699"/>
                      <a:pt x="71044" y="19097"/>
                      <a:pt x="63623" y="18422"/>
                    </a:cubicBezTo>
                    <a:cubicBezTo>
                      <a:pt x="58900" y="18422"/>
                      <a:pt x="54178" y="18422"/>
                      <a:pt x="48781" y="18422"/>
                    </a:cubicBezTo>
                    <a:cubicBezTo>
                      <a:pt x="44733" y="18422"/>
                      <a:pt x="43383" y="19771"/>
                      <a:pt x="43383" y="23819"/>
                    </a:cubicBezTo>
                    <a:cubicBezTo>
                      <a:pt x="44058" y="35288"/>
                      <a:pt x="44058" y="45407"/>
                      <a:pt x="44058" y="56202"/>
                    </a:cubicBezTo>
                    <a:cubicBezTo>
                      <a:pt x="44058" y="56202"/>
                      <a:pt x="44058" y="56202"/>
                      <a:pt x="44058" y="56202"/>
                    </a:cubicBezTo>
                    <a:close/>
                  </a:path>
                </a:pathLst>
              </a:custGeom>
              <a:solidFill>
                <a:srgbClr val="0A0A0A"/>
              </a:solidFill>
              <a:ln w="6739" cap="flat">
                <a:noFill/>
                <a:prstDash val="solid"/>
                <a:miter/>
              </a:ln>
            </p:spPr>
            <p:txBody>
              <a:bodyPr rtlCol="0" anchor="ctr"/>
              <a:lstStyle/>
              <a:p>
                <a:endParaRPr lang="fr-FR"/>
              </a:p>
            </p:txBody>
          </p:sp>
          <p:sp>
            <p:nvSpPr>
              <p:cNvPr id="155" name="Forme libre : forme 68">
                <a:extLst>
                  <a:ext uri="{FF2B5EF4-FFF2-40B4-BE49-F238E27FC236}">
                    <a16:creationId xmlns="" xmlns:a16="http://schemas.microsoft.com/office/drawing/2014/main" id="{D29D1231-C069-4347-AA24-A1A3A5637679}"/>
                  </a:ext>
                </a:extLst>
              </p:cNvPr>
              <p:cNvSpPr/>
              <p:nvPr/>
            </p:nvSpPr>
            <p:spPr>
              <a:xfrm>
                <a:off x="4523948" y="5264253"/>
                <a:ext cx="87412" cy="122375"/>
              </a:xfrm>
              <a:custGeom>
                <a:avLst/>
                <a:gdLst>
                  <a:gd name="connsiteX0" fmla="*/ 43505 w 67463"/>
                  <a:gd name="connsiteY0" fmla="*/ 54852 h 94449"/>
                  <a:gd name="connsiteX1" fmla="*/ 43505 w 67463"/>
                  <a:gd name="connsiteY1" fmla="*/ 86560 h 94449"/>
                  <a:gd name="connsiteX2" fmla="*/ 36084 w 67463"/>
                  <a:gd name="connsiteY2" fmla="*/ 91957 h 94449"/>
                  <a:gd name="connsiteX3" fmla="*/ 28663 w 67463"/>
                  <a:gd name="connsiteY3" fmla="*/ 85886 h 94449"/>
                  <a:gd name="connsiteX4" fmla="*/ 28663 w 67463"/>
                  <a:gd name="connsiteY4" fmla="*/ 25843 h 94449"/>
                  <a:gd name="connsiteX5" fmla="*/ 21242 w 67463"/>
                  <a:gd name="connsiteY5" fmla="*/ 18422 h 94449"/>
                  <a:gd name="connsiteX6" fmla="*/ 12472 w 67463"/>
                  <a:gd name="connsiteY6" fmla="*/ 18422 h 94449"/>
                  <a:gd name="connsiteX7" fmla="*/ 3702 w 67463"/>
                  <a:gd name="connsiteY7" fmla="*/ 9652 h 94449"/>
                  <a:gd name="connsiteX8" fmla="*/ 9773 w 67463"/>
                  <a:gd name="connsiteY8" fmla="*/ 3580 h 94449"/>
                  <a:gd name="connsiteX9" fmla="*/ 63070 w 67463"/>
                  <a:gd name="connsiteY9" fmla="*/ 3580 h 94449"/>
                  <a:gd name="connsiteX10" fmla="*/ 68467 w 67463"/>
                  <a:gd name="connsiteY10" fmla="*/ 10326 h 94449"/>
                  <a:gd name="connsiteX11" fmla="*/ 63070 w 67463"/>
                  <a:gd name="connsiteY11" fmla="*/ 18422 h 94449"/>
                  <a:gd name="connsiteX12" fmla="*/ 62395 w 67463"/>
                  <a:gd name="connsiteY12" fmla="*/ 18422 h 94449"/>
                  <a:gd name="connsiteX13" fmla="*/ 45529 w 67463"/>
                  <a:gd name="connsiteY13" fmla="*/ 19771 h 94449"/>
                  <a:gd name="connsiteX14" fmla="*/ 44180 w 67463"/>
                  <a:gd name="connsiteY14" fmla="*/ 37986 h 94449"/>
                  <a:gd name="connsiteX15" fmla="*/ 43505 w 67463"/>
                  <a:gd name="connsiteY15" fmla="*/ 54852 h 94449"/>
                  <a:gd name="connsiteX16" fmla="*/ 43505 w 67463"/>
                  <a:gd name="connsiteY16" fmla="*/ 54852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463" h="94449">
                    <a:moveTo>
                      <a:pt x="43505" y="54852"/>
                    </a:moveTo>
                    <a:cubicBezTo>
                      <a:pt x="43505" y="65646"/>
                      <a:pt x="42831" y="75766"/>
                      <a:pt x="43505" y="86560"/>
                    </a:cubicBezTo>
                    <a:cubicBezTo>
                      <a:pt x="44180" y="93307"/>
                      <a:pt x="39457" y="91957"/>
                      <a:pt x="36084" y="91957"/>
                    </a:cubicBezTo>
                    <a:cubicBezTo>
                      <a:pt x="32036" y="91957"/>
                      <a:pt x="28663" y="92632"/>
                      <a:pt x="28663" y="85886"/>
                    </a:cubicBezTo>
                    <a:cubicBezTo>
                      <a:pt x="29338" y="65646"/>
                      <a:pt x="28663" y="46082"/>
                      <a:pt x="28663" y="25843"/>
                    </a:cubicBezTo>
                    <a:cubicBezTo>
                      <a:pt x="28663" y="19771"/>
                      <a:pt x="26639" y="17747"/>
                      <a:pt x="21242" y="18422"/>
                    </a:cubicBezTo>
                    <a:cubicBezTo>
                      <a:pt x="18544" y="19097"/>
                      <a:pt x="15170" y="18422"/>
                      <a:pt x="12472" y="18422"/>
                    </a:cubicBezTo>
                    <a:cubicBezTo>
                      <a:pt x="5051" y="19771"/>
                      <a:pt x="3027" y="17073"/>
                      <a:pt x="3702" y="9652"/>
                    </a:cubicBezTo>
                    <a:cubicBezTo>
                      <a:pt x="4376" y="5604"/>
                      <a:pt x="4376" y="3580"/>
                      <a:pt x="9773" y="3580"/>
                    </a:cubicBezTo>
                    <a:cubicBezTo>
                      <a:pt x="27314" y="3580"/>
                      <a:pt x="45529" y="3580"/>
                      <a:pt x="63070" y="3580"/>
                    </a:cubicBezTo>
                    <a:cubicBezTo>
                      <a:pt x="69141" y="3580"/>
                      <a:pt x="69141" y="6278"/>
                      <a:pt x="68467" y="10326"/>
                    </a:cubicBezTo>
                    <a:cubicBezTo>
                      <a:pt x="68467" y="13699"/>
                      <a:pt x="70491" y="19097"/>
                      <a:pt x="63070" y="18422"/>
                    </a:cubicBezTo>
                    <a:cubicBezTo>
                      <a:pt x="63070" y="18422"/>
                      <a:pt x="62395" y="18422"/>
                      <a:pt x="62395" y="18422"/>
                    </a:cubicBezTo>
                    <a:cubicBezTo>
                      <a:pt x="56323" y="18422"/>
                      <a:pt x="48228" y="16398"/>
                      <a:pt x="45529" y="19771"/>
                    </a:cubicBezTo>
                    <a:cubicBezTo>
                      <a:pt x="41481" y="23819"/>
                      <a:pt x="44854" y="31915"/>
                      <a:pt x="44180" y="37986"/>
                    </a:cubicBezTo>
                    <a:cubicBezTo>
                      <a:pt x="42831" y="44058"/>
                      <a:pt x="42831" y="49455"/>
                      <a:pt x="43505" y="54852"/>
                    </a:cubicBezTo>
                    <a:cubicBezTo>
                      <a:pt x="42831" y="54852"/>
                      <a:pt x="42831" y="54852"/>
                      <a:pt x="43505" y="54852"/>
                    </a:cubicBezTo>
                    <a:close/>
                  </a:path>
                </a:pathLst>
              </a:custGeom>
              <a:solidFill>
                <a:srgbClr val="080808"/>
              </a:solidFill>
              <a:ln w="6739" cap="flat">
                <a:noFill/>
                <a:prstDash val="solid"/>
                <a:miter/>
              </a:ln>
            </p:spPr>
            <p:txBody>
              <a:bodyPr rtlCol="0" anchor="ctr"/>
              <a:lstStyle/>
              <a:p>
                <a:endParaRPr lang="fr-FR"/>
              </a:p>
            </p:txBody>
          </p:sp>
          <p:sp>
            <p:nvSpPr>
              <p:cNvPr id="156" name="Forme libre : forme 70">
                <a:extLst>
                  <a:ext uri="{FF2B5EF4-FFF2-40B4-BE49-F238E27FC236}">
                    <a16:creationId xmlns="" xmlns:a16="http://schemas.microsoft.com/office/drawing/2014/main" id="{0DB0CFC2-E974-9343-B938-D70927DCD7C2}"/>
                  </a:ext>
                </a:extLst>
              </p:cNvPr>
              <p:cNvSpPr/>
              <p:nvPr/>
            </p:nvSpPr>
            <p:spPr>
              <a:xfrm>
                <a:off x="3532864" y="5464425"/>
                <a:ext cx="87412" cy="122375"/>
              </a:xfrm>
              <a:custGeom>
                <a:avLst/>
                <a:gdLst>
                  <a:gd name="connsiteX0" fmla="*/ 68345 w 67463"/>
                  <a:gd name="connsiteY0" fmla="*/ 11001 h 94449"/>
                  <a:gd name="connsiteX1" fmla="*/ 61599 w 67463"/>
                  <a:gd name="connsiteY1" fmla="*/ 18422 h 94449"/>
                  <a:gd name="connsiteX2" fmla="*/ 44058 w 67463"/>
                  <a:gd name="connsiteY2" fmla="*/ 36637 h 94449"/>
                  <a:gd name="connsiteX3" fmla="*/ 44058 w 67463"/>
                  <a:gd name="connsiteY3" fmla="*/ 85211 h 94449"/>
                  <a:gd name="connsiteX4" fmla="*/ 37312 w 67463"/>
                  <a:gd name="connsiteY4" fmla="*/ 91283 h 94449"/>
                  <a:gd name="connsiteX5" fmla="*/ 29216 w 67463"/>
                  <a:gd name="connsiteY5" fmla="*/ 85211 h 94449"/>
                  <a:gd name="connsiteX6" fmla="*/ 29216 w 67463"/>
                  <a:gd name="connsiteY6" fmla="*/ 24494 h 94449"/>
                  <a:gd name="connsiteX7" fmla="*/ 23144 w 67463"/>
                  <a:gd name="connsiteY7" fmla="*/ 18422 h 94449"/>
                  <a:gd name="connsiteX8" fmla="*/ 12350 w 67463"/>
                  <a:gd name="connsiteY8" fmla="*/ 18422 h 94449"/>
                  <a:gd name="connsiteX9" fmla="*/ 3580 w 67463"/>
                  <a:gd name="connsiteY9" fmla="*/ 9652 h 94449"/>
                  <a:gd name="connsiteX10" fmla="*/ 9652 w 67463"/>
                  <a:gd name="connsiteY10" fmla="*/ 3580 h 94449"/>
                  <a:gd name="connsiteX11" fmla="*/ 60924 w 67463"/>
                  <a:gd name="connsiteY11" fmla="*/ 3580 h 94449"/>
                  <a:gd name="connsiteX12" fmla="*/ 68345 w 67463"/>
                  <a:gd name="connsiteY12" fmla="*/ 11001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463" h="94449">
                    <a:moveTo>
                      <a:pt x="68345" y="11001"/>
                    </a:moveTo>
                    <a:cubicBezTo>
                      <a:pt x="70369" y="17747"/>
                      <a:pt x="66996" y="18422"/>
                      <a:pt x="61599" y="18422"/>
                    </a:cubicBezTo>
                    <a:cubicBezTo>
                      <a:pt x="44058" y="18422"/>
                      <a:pt x="44058" y="18422"/>
                      <a:pt x="44058" y="36637"/>
                    </a:cubicBezTo>
                    <a:cubicBezTo>
                      <a:pt x="44058" y="52828"/>
                      <a:pt x="44058" y="69020"/>
                      <a:pt x="44058" y="85211"/>
                    </a:cubicBezTo>
                    <a:cubicBezTo>
                      <a:pt x="44058" y="91283"/>
                      <a:pt x="42034" y="91957"/>
                      <a:pt x="37312" y="91283"/>
                    </a:cubicBezTo>
                    <a:cubicBezTo>
                      <a:pt x="33264" y="91283"/>
                      <a:pt x="29216" y="92632"/>
                      <a:pt x="29216" y="85211"/>
                    </a:cubicBezTo>
                    <a:cubicBezTo>
                      <a:pt x="29891" y="64972"/>
                      <a:pt x="29216" y="44733"/>
                      <a:pt x="29216" y="24494"/>
                    </a:cubicBezTo>
                    <a:cubicBezTo>
                      <a:pt x="29216" y="19097"/>
                      <a:pt x="27867" y="17747"/>
                      <a:pt x="23144" y="18422"/>
                    </a:cubicBezTo>
                    <a:cubicBezTo>
                      <a:pt x="19771" y="19097"/>
                      <a:pt x="15723" y="17747"/>
                      <a:pt x="12350" y="18422"/>
                    </a:cubicBezTo>
                    <a:cubicBezTo>
                      <a:pt x="4255" y="19771"/>
                      <a:pt x="3580" y="15723"/>
                      <a:pt x="3580" y="9652"/>
                    </a:cubicBezTo>
                    <a:cubicBezTo>
                      <a:pt x="3580" y="4929"/>
                      <a:pt x="4929" y="3580"/>
                      <a:pt x="9652" y="3580"/>
                    </a:cubicBezTo>
                    <a:cubicBezTo>
                      <a:pt x="26517" y="3580"/>
                      <a:pt x="43383" y="3580"/>
                      <a:pt x="60924" y="3580"/>
                    </a:cubicBezTo>
                    <a:cubicBezTo>
                      <a:pt x="66996" y="3580"/>
                      <a:pt x="71044" y="4255"/>
                      <a:pt x="68345" y="11001"/>
                    </a:cubicBezTo>
                    <a:close/>
                  </a:path>
                </a:pathLst>
              </a:custGeom>
              <a:solidFill>
                <a:srgbClr val="060606"/>
              </a:solidFill>
              <a:ln w="6739" cap="flat">
                <a:noFill/>
                <a:prstDash val="solid"/>
                <a:miter/>
              </a:ln>
            </p:spPr>
            <p:txBody>
              <a:bodyPr rtlCol="0" anchor="ctr"/>
              <a:lstStyle/>
              <a:p>
                <a:endParaRPr lang="fr-FR"/>
              </a:p>
            </p:txBody>
          </p:sp>
          <p:sp>
            <p:nvSpPr>
              <p:cNvPr id="157" name="Forme libre : forme 71">
                <a:extLst>
                  <a:ext uri="{FF2B5EF4-FFF2-40B4-BE49-F238E27FC236}">
                    <a16:creationId xmlns="" xmlns:a16="http://schemas.microsoft.com/office/drawing/2014/main" id="{9E4F5197-6935-F54E-B679-9B4E0537C784}"/>
                  </a:ext>
                </a:extLst>
              </p:cNvPr>
              <p:cNvSpPr/>
              <p:nvPr/>
            </p:nvSpPr>
            <p:spPr>
              <a:xfrm>
                <a:off x="3792475" y="5268600"/>
                <a:ext cx="69929" cy="113635"/>
              </a:xfrm>
              <a:custGeom>
                <a:avLst/>
                <a:gdLst>
                  <a:gd name="connsiteX0" fmla="*/ 3580 w 53970"/>
                  <a:gd name="connsiteY0" fmla="*/ 47450 h 87702"/>
                  <a:gd name="connsiteX1" fmla="*/ 3580 w 53970"/>
                  <a:gd name="connsiteY1" fmla="*/ 9670 h 87702"/>
                  <a:gd name="connsiteX2" fmla="*/ 11001 w 53970"/>
                  <a:gd name="connsiteY2" fmla="*/ 3599 h 87702"/>
                  <a:gd name="connsiteX3" fmla="*/ 18422 w 53970"/>
                  <a:gd name="connsiteY3" fmla="*/ 9670 h 87702"/>
                  <a:gd name="connsiteX4" fmla="*/ 18422 w 53970"/>
                  <a:gd name="connsiteY4" fmla="*/ 67014 h 87702"/>
                  <a:gd name="connsiteX5" fmla="*/ 28541 w 53970"/>
                  <a:gd name="connsiteY5" fmla="*/ 76459 h 87702"/>
                  <a:gd name="connsiteX6" fmla="*/ 49455 w 53970"/>
                  <a:gd name="connsiteY6" fmla="*/ 75785 h 87702"/>
                  <a:gd name="connsiteX7" fmla="*/ 55527 w 53970"/>
                  <a:gd name="connsiteY7" fmla="*/ 83206 h 87702"/>
                  <a:gd name="connsiteX8" fmla="*/ 50130 w 53970"/>
                  <a:gd name="connsiteY8" fmla="*/ 90627 h 87702"/>
                  <a:gd name="connsiteX9" fmla="*/ 9652 w 53970"/>
                  <a:gd name="connsiteY9" fmla="*/ 90627 h 87702"/>
                  <a:gd name="connsiteX10" fmla="*/ 3580 w 53970"/>
                  <a:gd name="connsiteY10" fmla="*/ 84555 h 87702"/>
                  <a:gd name="connsiteX11" fmla="*/ 3580 w 53970"/>
                  <a:gd name="connsiteY11" fmla="*/ 47450 h 87702"/>
                  <a:gd name="connsiteX12" fmla="*/ 3580 w 53970"/>
                  <a:gd name="connsiteY12" fmla="*/ 47450 h 87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970" h="87702">
                    <a:moveTo>
                      <a:pt x="3580" y="47450"/>
                    </a:moveTo>
                    <a:cubicBezTo>
                      <a:pt x="3580" y="34632"/>
                      <a:pt x="4254" y="21814"/>
                      <a:pt x="3580" y="9670"/>
                    </a:cubicBezTo>
                    <a:cubicBezTo>
                      <a:pt x="3580" y="2924"/>
                      <a:pt x="6953" y="3599"/>
                      <a:pt x="11001" y="3599"/>
                    </a:cubicBezTo>
                    <a:cubicBezTo>
                      <a:pt x="15049" y="3599"/>
                      <a:pt x="19096" y="2924"/>
                      <a:pt x="18422" y="9670"/>
                    </a:cubicBezTo>
                    <a:cubicBezTo>
                      <a:pt x="17747" y="28560"/>
                      <a:pt x="19096" y="48125"/>
                      <a:pt x="18422" y="67014"/>
                    </a:cubicBezTo>
                    <a:cubicBezTo>
                      <a:pt x="17747" y="75785"/>
                      <a:pt x="21120" y="77809"/>
                      <a:pt x="28541" y="76459"/>
                    </a:cubicBezTo>
                    <a:cubicBezTo>
                      <a:pt x="35288" y="75785"/>
                      <a:pt x="42709" y="76459"/>
                      <a:pt x="49455" y="75785"/>
                    </a:cubicBezTo>
                    <a:cubicBezTo>
                      <a:pt x="55527" y="75110"/>
                      <a:pt x="55527" y="78483"/>
                      <a:pt x="55527" y="83206"/>
                    </a:cubicBezTo>
                    <a:cubicBezTo>
                      <a:pt x="55527" y="87254"/>
                      <a:pt x="56876" y="91301"/>
                      <a:pt x="50130" y="90627"/>
                    </a:cubicBezTo>
                    <a:cubicBezTo>
                      <a:pt x="36637" y="89952"/>
                      <a:pt x="23144" y="90627"/>
                      <a:pt x="9652" y="90627"/>
                    </a:cubicBezTo>
                    <a:cubicBezTo>
                      <a:pt x="4929" y="90627"/>
                      <a:pt x="3580" y="89278"/>
                      <a:pt x="3580" y="84555"/>
                    </a:cubicBezTo>
                    <a:cubicBezTo>
                      <a:pt x="4254" y="72412"/>
                      <a:pt x="3580" y="60268"/>
                      <a:pt x="3580" y="47450"/>
                    </a:cubicBezTo>
                    <a:cubicBezTo>
                      <a:pt x="3580" y="47450"/>
                      <a:pt x="3580" y="47450"/>
                      <a:pt x="3580" y="47450"/>
                    </a:cubicBezTo>
                    <a:close/>
                  </a:path>
                </a:pathLst>
              </a:custGeom>
              <a:solidFill>
                <a:srgbClr val="0A0A0A"/>
              </a:solidFill>
              <a:ln w="6739" cap="flat">
                <a:noFill/>
                <a:prstDash val="solid"/>
                <a:miter/>
              </a:ln>
            </p:spPr>
            <p:txBody>
              <a:bodyPr rtlCol="0" anchor="ctr"/>
              <a:lstStyle/>
              <a:p>
                <a:endParaRPr lang="fr-FR"/>
              </a:p>
            </p:txBody>
          </p:sp>
          <p:sp>
            <p:nvSpPr>
              <p:cNvPr id="158" name="Forme libre : forme 72">
                <a:extLst>
                  <a:ext uri="{FF2B5EF4-FFF2-40B4-BE49-F238E27FC236}">
                    <a16:creationId xmlns="" xmlns:a16="http://schemas.microsoft.com/office/drawing/2014/main" id="{BA9FC211-FF86-2F40-9EA1-F7D848290E61}"/>
                  </a:ext>
                </a:extLst>
              </p:cNvPr>
              <p:cNvSpPr/>
              <p:nvPr/>
            </p:nvSpPr>
            <p:spPr>
              <a:xfrm>
                <a:off x="1481324" y="5473137"/>
                <a:ext cx="69929" cy="113635"/>
              </a:xfrm>
              <a:custGeom>
                <a:avLst/>
                <a:gdLst>
                  <a:gd name="connsiteX0" fmla="*/ 3580 w 53970"/>
                  <a:gd name="connsiteY0" fmla="*/ 46779 h 87702"/>
                  <a:gd name="connsiteX1" fmla="*/ 3580 w 53970"/>
                  <a:gd name="connsiteY1" fmla="*/ 8999 h 87702"/>
                  <a:gd name="connsiteX2" fmla="*/ 11676 w 53970"/>
                  <a:gd name="connsiteY2" fmla="*/ 3602 h 87702"/>
                  <a:gd name="connsiteX3" fmla="*/ 18422 w 53970"/>
                  <a:gd name="connsiteY3" fmla="*/ 8999 h 87702"/>
                  <a:gd name="connsiteX4" fmla="*/ 18422 w 53970"/>
                  <a:gd name="connsiteY4" fmla="*/ 69717 h 87702"/>
                  <a:gd name="connsiteX5" fmla="*/ 25168 w 53970"/>
                  <a:gd name="connsiteY5" fmla="*/ 76463 h 87702"/>
                  <a:gd name="connsiteX6" fmla="*/ 50804 w 53970"/>
                  <a:gd name="connsiteY6" fmla="*/ 76463 h 87702"/>
                  <a:gd name="connsiteX7" fmla="*/ 55527 w 53970"/>
                  <a:gd name="connsiteY7" fmla="*/ 83884 h 87702"/>
                  <a:gd name="connsiteX8" fmla="*/ 51479 w 53970"/>
                  <a:gd name="connsiteY8" fmla="*/ 90630 h 87702"/>
                  <a:gd name="connsiteX9" fmla="*/ 9652 w 53970"/>
                  <a:gd name="connsiteY9" fmla="*/ 90630 h 87702"/>
                  <a:gd name="connsiteX10" fmla="*/ 4255 w 53970"/>
                  <a:gd name="connsiteY10" fmla="*/ 85233 h 87702"/>
                  <a:gd name="connsiteX11" fmla="*/ 3580 w 53970"/>
                  <a:gd name="connsiteY11" fmla="*/ 46779 h 87702"/>
                  <a:gd name="connsiteX12" fmla="*/ 3580 w 53970"/>
                  <a:gd name="connsiteY12" fmla="*/ 46779 h 87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970" h="87702">
                    <a:moveTo>
                      <a:pt x="3580" y="46779"/>
                    </a:moveTo>
                    <a:cubicBezTo>
                      <a:pt x="3580" y="33961"/>
                      <a:pt x="3580" y="21143"/>
                      <a:pt x="3580" y="8999"/>
                    </a:cubicBezTo>
                    <a:cubicBezTo>
                      <a:pt x="3580" y="1578"/>
                      <a:pt x="8302" y="4277"/>
                      <a:pt x="11676" y="3602"/>
                    </a:cubicBezTo>
                    <a:cubicBezTo>
                      <a:pt x="15723" y="3602"/>
                      <a:pt x="19097" y="2928"/>
                      <a:pt x="18422" y="8999"/>
                    </a:cubicBezTo>
                    <a:cubicBezTo>
                      <a:pt x="18422" y="29238"/>
                      <a:pt x="18422" y="49478"/>
                      <a:pt x="18422" y="69717"/>
                    </a:cubicBezTo>
                    <a:cubicBezTo>
                      <a:pt x="18422" y="75114"/>
                      <a:pt x="19771" y="77138"/>
                      <a:pt x="25168" y="76463"/>
                    </a:cubicBezTo>
                    <a:cubicBezTo>
                      <a:pt x="33939" y="75788"/>
                      <a:pt x="42709" y="76463"/>
                      <a:pt x="50804" y="76463"/>
                    </a:cubicBezTo>
                    <a:cubicBezTo>
                      <a:pt x="57551" y="76463"/>
                      <a:pt x="55527" y="81185"/>
                      <a:pt x="55527" y="83884"/>
                    </a:cubicBezTo>
                    <a:cubicBezTo>
                      <a:pt x="55527" y="86583"/>
                      <a:pt x="57551" y="91305"/>
                      <a:pt x="51479" y="90630"/>
                    </a:cubicBezTo>
                    <a:cubicBezTo>
                      <a:pt x="37312" y="90630"/>
                      <a:pt x="23144" y="90630"/>
                      <a:pt x="9652" y="90630"/>
                    </a:cubicBezTo>
                    <a:cubicBezTo>
                      <a:pt x="5604" y="90630"/>
                      <a:pt x="4255" y="89281"/>
                      <a:pt x="4255" y="85233"/>
                    </a:cubicBezTo>
                    <a:cubicBezTo>
                      <a:pt x="4255" y="73090"/>
                      <a:pt x="3580" y="60272"/>
                      <a:pt x="3580" y="46779"/>
                    </a:cubicBezTo>
                    <a:cubicBezTo>
                      <a:pt x="3580" y="46779"/>
                      <a:pt x="3580" y="46779"/>
                      <a:pt x="3580" y="46779"/>
                    </a:cubicBezTo>
                    <a:close/>
                  </a:path>
                </a:pathLst>
              </a:custGeom>
              <a:solidFill>
                <a:srgbClr val="060606"/>
              </a:solidFill>
              <a:ln w="6739" cap="flat">
                <a:noFill/>
                <a:prstDash val="solid"/>
                <a:miter/>
              </a:ln>
            </p:spPr>
            <p:txBody>
              <a:bodyPr rtlCol="0" anchor="ctr"/>
              <a:lstStyle/>
              <a:p>
                <a:endParaRPr lang="fr-FR"/>
              </a:p>
            </p:txBody>
          </p:sp>
          <p:sp>
            <p:nvSpPr>
              <p:cNvPr id="159" name="Forme libre : forme 73">
                <a:extLst>
                  <a:ext uri="{FF2B5EF4-FFF2-40B4-BE49-F238E27FC236}">
                    <a16:creationId xmlns="" xmlns:a16="http://schemas.microsoft.com/office/drawing/2014/main" id="{6F99A021-E62A-F148-98A2-08731E167804}"/>
                  </a:ext>
                </a:extLst>
              </p:cNvPr>
              <p:cNvSpPr/>
              <p:nvPr/>
            </p:nvSpPr>
            <p:spPr>
              <a:xfrm>
                <a:off x="2374666" y="5468653"/>
                <a:ext cx="26223" cy="122375"/>
              </a:xfrm>
              <a:custGeom>
                <a:avLst/>
                <a:gdLst>
                  <a:gd name="connsiteX0" fmla="*/ 19097 w 20239"/>
                  <a:gd name="connsiteY0" fmla="*/ 48216 h 94449"/>
                  <a:gd name="connsiteX1" fmla="*/ 19097 w 20239"/>
                  <a:gd name="connsiteY1" fmla="*/ 85996 h 94449"/>
                  <a:gd name="connsiteX2" fmla="*/ 11676 w 20239"/>
                  <a:gd name="connsiteY2" fmla="*/ 91393 h 94449"/>
                  <a:gd name="connsiteX3" fmla="*/ 3580 w 20239"/>
                  <a:gd name="connsiteY3" fmla="*/ 85996 h 94449"/>
                  <a:gd name="connsiteX4" fmla="*/ 3580 w 20239"/>
                  <a:gd name="connsiteY4" fmla="*/ 9087 h 94449"/>
                  <a:gd name="connsiteX5" fmla="*/ 11676 w 20239"/>
                  <a:gd name="connsiteY5" fmla="*/ 3690 h 94449"/>
                  <a:gd name="connsiteX6" fmla="*/ 19097 w 20239"/>
                  <a:gd name="connsiteY6" fmla="*/ 9087 h 94449"/>
                  <a:gd name="connsiteX7" fmla="*/ 19097 w 20239"/>
                  <a:gd name="connsiteY7" fmla="*/ 48216 h 94449"/>
                  <a:gd name="connsiteX8" fmla="*/ 19097 w 20239"/>
                  <a:gd name="connsiteY8" fmla="*/ 48216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39" h="94449">
                    <a:moveTo>
                      <a:pt x="19097" y="48216"/>
                    </a:moveTo>
                    <a:cubicBezTo>
                      <a:pt x="19097" y="61034"/>
                      <a:pt x="18422" y="73852"/>
                      <a:pt x="19097" y="85996"/>
                    </a:cubicBezTo>
                    <a:cubicBezTo>
                      <a:pt x="19097" y="92067"/>
                      <a:pt x="15723" y="91393"/>
                      <a:pt x="11676" y="91393"/>
                    </a:cubicBezTo>
                    <a:cubicBezTo>
                      <a:pt x="8302" y="91393"/>
                      <a:pt x="3580" y="92742"/>
                      <a:pt x="3580" y="85996"/>
                    </a:cubicBezTo>
                    <a:cubicBezTo>
                      <a:pt x="3580" y="60359"/>
                      <a:pt x="3580" y="34723"/>
                      <a:pt x="3580" y="9087"/>
                    </a:cubicBezTo>
                    <a:cubicBezTo>
                      <a:pt x="3580" y="2341"/>
                      <a:pt x="7628" y="3690"/>
                      <a:pt x="11676" y="3690"/>
                    </a:cubicBezTo>
                    <a:cubicBezTo>
                      <a:pt x="15723" y="3690"/>
                      <a:pt x="19097" y="3015"/>
                      <a:pt x="19097" y="9087"/>
                    </a:cubicBezTo>
                    <a:cubicBezTo>
                      <a:pt x="18422" y="22580"/>
                      <a:pt x="18422" y="35398"/>
                      <a:pt x="19097" y="48216"/>
                    </a:cubicBezTo>
                    <a:cubicBezTo>
                      <a:pt x="18422" y="48216"/>
                      <a:pt x="19097" y="48216"/>
                      <a:pt x="19097" y="48216"/>
                    </a:cubicBezTo>
                    <a:close/>
                  </a:path>
                </a:pathLst>
              </a:custGeom>
              <a:solidFill>
                <a:srgbClr val="080808"/>
              </a:solidFill>
              <a:ln w="6739" cap="flat">
                <a:noFill/>
                <a:prstDash val="solid"/>
                <a:miter/>
              </a:ln>
            </p:spPr>
            <p:txBody>
              <a:bodyPr rtlCol="0" anchor="ctr"/>
              <a:lstStyle/>
              <a:p>
                <a:endParaRPr lang="fr-FR"/>
              </a:p>
            </p:txBody>
          </p:sp>
          <p:sp>
            <p:nvSpPr>
              <p:cNvPr id="160" name="Forme libre : forme 74">
                <a:extLst>
                  <a:ext uri="{FF2B5EF4-FFF2-40B4-BE49-F238E27FC236}">
                    <a16:creationId xmlns="" xmlns:a16="http://schemas.microsoft.com/office/drawing/2014/main" id="{BEBC75FD-154E-7445-B01E-5A6C3BF3F107}"/>
                  </a:ext>
                </a:extLst>
              </p:cNvPr>
              <p:cNvSpPr/>
              <p:nvPr/>
            </p:nvSpPr>
            <p:spPr>
              <a:xfrm>
                <a:off x="3497025" y="5464930"/>
                <a:ext cx="26223" cy="122375"/>
              </a:xfrm>
              <a:custGeom>
                <a:avLst/>
                <a:gdLst>
                  <a:gd name="connsiteX0" fmla="*/ 19097 w 20239"/>
                  <a:gd name="connsiteY0" fmla="*/ 47041 h 94449"/>
                  <a:gd name="connsiteX1" fmla="*/ 19097 w 20239"/>
                  <a:gd name="connsiteY1" fmla="*/ 86170 h 94449"/>
                  <a:gd name="connsiteX2" fmla="*/ 12350 w 20239"/>
                  <a:gd name="connsiteY2" fmla="*/ 90893 h 94449"/>
                  <a:gd name="connsiteX3" fmla="*/ 3580 w 20239"/>
                  <a:gd name="connsiteY3" fmla="*/ 86170 h 94449"/>
                  <a:gd name="connsiteX4" fmla="*/ 3580 w 20239"/>
                  <a:gd name="connsiteY4" fmla="*/ 8587 h 94449"/>
                  <a:gd name="connsiteX5" fmla="*/ 11001 w 20239"/>
                  <a:gd name="connsiteY5" fmla="*/ 3865 h 94449"/>
                  <a:gd name="connsiteX6" fmla="*/ 18422 w 20239"/>
                  <a:gd name="connsiteY6" fmla="*/ 8587 h 94449"/>
                  <a:gd name="connsiteX7" fmla="*/ 19097 w 20239"/>
                  <a:gd name="connsiteY7" fmla="*/ 47041 h 94449"/>
                  <a:gd name="connsiteX8" fmla="*/ 19097 w 20239"/>
                  <a:gd name="connsiteY8" fmla="*/ 47041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39" h="94449">
                    <a:moveTo>
                      <a:pt x="19097" y="47041"/>
                    </a:moveTo>
                    <a:cubicBezTo>
                      <a:pt x="19097" y="59859"/>
                      <a:pt x="19097" y="72677"/>
                      <a:pt x="19097" y="86170"/>
                    </a:cubicBezTo>
                    <a:cubicBezTo>
                      <a:pt x="19097" y="91567"/>
                      <a:pt x="16398" y="91567"/>
                      <a:pt x="12350" y="90893"/>
                    </a:cubicBezTo>
                    <a:cubicBezTo>
                      <a:pt x="8977" y="90218"/>
                      <a:pt x="3580" y="93591"/>
                      <a:pt x="3580" y="86170"/>
                    </a:cubicBezTo>
                    <a:cubicBezTo>
                      <a:pt x="3580" y="60534"/>
                      <a:pt x="3580" y="34223"/>
                      <a:pt x="3580" y="8587"/>
                    </a:cubicBezTo>
                    <a:cubicBezTo>
                      <a:pt x="3580" y="1841"/>
                      <a:pt x="7628" y="3865"/>
                      <a:pt x="11001" y="3865"/>
                    </a:cubicBezTo>
                    <a:cubicBezTo>
                      <a:pt x="14374" y="3865"/>
                      <a:pt x="19097" y="1841"/>
                      <a:pt x="18422" y="8587"/>
                    </a:cubicBezTo>
                    <a:cubicBezTo>
                      <a:pt x="18422" y="21405"/>
                      <a:pt x="18422" y="34223"/>
                      <a:pt x="19097" y="47041"/>
                    </a:cubicBezTo>
                    <a:cubicBezTo>
                      <a:pt x="18422" y="47041"/>
                      <a:pt x="19097" y="47041"/>
                      <a:pt x="19097" y="47041"/>
                    </a:cubicBezTo>
                    <a:close/>
                  </a:path>
                </a:pathLst>
              </a:custGeom>
              <a:solidFill>
                <a:srgbClr val="060606"/>
              </a:solidFill>
              <a:ln w="6739" cap="flat">
                <a:noFill/>
                <a:prstDash val="solid"/>
                <a:miter/>
              </a:ln>
            </p:spPr>
            <p:txBody>
              <a:bodyPr rtlCol="0" anchor="ctr"/>
              <a:lstStyle/>
              <a:p>
                <a:endParaRPr lang="fr-FR"/>
              </a:p>
            </p:txBody>
          </p:sp>
          <p:sp>
            <p:nvSpPr>
              <p:cNvPr id="161" name="Forme libre : forme 75">
                <a:extLst>
                  <a:ext uri="{FF2B5EF4-FFF2-40B4-BE49-F238E27FC236}">
                    <a16:creationId xmlns="" xmlns:a16="http://schemas.microsoft.com/office/drawing/2014/main" id="{9B74E0A6-ACBD-2C44-B216-684DFC0A0AFB}"/>
                  </a:ext>
                </a:extLst>
              </p:cNvPr>
              <p:cNvSpPr/>
              <p:nvPr/>
            </p:nvSpPr>
            <p:spPr>
              <a:xfrm>
                <a:off x="3634261" y="5464056"/>
                <a:ext cx="26223" cy="122375"/>
              </a:xfrm>
              <a:custGeom>
                <a:avLst/>
                <a:gdLst>
                  <a:gd name="connsiteX0" fmla="*/ 18422 w 20239"/>
                  <a:gd name="connsiteY0" fmla="*/ 47041 h 94449"/>
                  <a:gd name="connsiteX1" fmla="*/ 18422 w 20239"/>
                  <a:gd name="connsiteY1" fmla="*/ 86170 h 94449"/>
                  <a:gd name="connsiteX2" fmla="*/ 11676 w 20239"/>
                  <a:gd name="connsiteY2" fmla="*/ 91567 h 94449"/>
                  <a:gd name="connsiteX3" fmla="*/ 3580 w 20239"/>
                  <a:gd name="connsiteY3" fmla="*/ 86170 h 94449"/>
                  <a:gd name="connsiteX4" fmla="*/ 3580 w 20239"/>
                  <a:gd name="connsiteY4" fmla="*/ 9262 h 94449"/>
                  <a:gd name="connsiteX5" fmla="*/ 10326 w 20239"/>
                  <a:gd name="connsiteY5" fmla="*/ 3865 h 94449"/>
                  <a:gd name="connsiteX6" fmla="*/ 18422 w 20239"/>
                  <a:gd name="connsiteY6" fmla="*/ 8587 h 94449"/>
                  <a:gd name="connsiteX7" fmla="*/ 18422 w 20239"/>
                  <a:gd name="connsiteY7" fmla="*/ 47041 h 94449"/>
                  <a:gd name="connsiteX8" fmla="*/ 18422 w 20239"/>
                  <a:gd name="connsiteY8" fmla="*/ 47041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39" h="94449">
                    <a:moveTo>
                      <a:pt x="18422" y="47041"/>
                    </a:moveTo>
                    <a:cubicBezTo>
                      <a:pt x="18422" y="59859"/>
                      <a:pt x="18422" y="72677"/>
                      <a:pt x="18422" y="86170"/>
                    </a:cubicBezTo>
                    <a:cubicBezTo>
                      <a:pt x="18422" y="92242"/>
                      <a:pt x="15723" y="92242"/>
                      <a:pt x="11676" y="91567"/>
                    </a:cubicBezTo>
                    <a:cubicBezTo>
                      <a:pt x="8302" y="91567"/>
                      <a:pt x="3580" y="93591"/>
                      <a:pt x="3580" y="86170"/>
                    </a:cubicBezTo>
                    <a:cubicBezTo>
                      <a:pt x="3580" y="60534"/>
                      <a:pt x="3580" y="34898"/>
                      <a:pt x="3580" y="9262"/>
                    </a:cubicBezTo>
                    <a:cubicBezTo>
                      <a:pt x="3580" y="3190"/>
                      <a:pt x="6953" y="3865"/>
                      <a:pt x="10326" y="3865"/>
                    </a:cubicBezTo>
                    <a:cubicBezTo>
                      <a:pt x="13699" y="3865"/>
                      <a:pt x="18422" y="1841"/>
                      <a:pt x="18422" y="8587"/>
                    </a:cubicBezTo>
                    <a:cubicBezTo>
                      <a:pt x="17747" y="21405"/>
                      <a:pt x="17747" y="34223"/>
                      <a:pt x="18422" y="47041"/>
                    </a:cubicBezTo>
                    <a:cubicBezTo>
                      <a:pt x="17747" y="47041"/>
                      <a:pt x="18422" y="47041"/>
                      <a:pt x="18422" y="47041"/>
                    </a:cubicBezTo>
                    <a:close/>
                  </a:path>
                </a:pathLst>
              </a:custGeom>
              <a:solidFill>
                <a:srgbClr val="060606"/>
              </a:solidFill>
              <a:ln w="6739" cap="flat">
                <a:noFill/>
                <a:prstDash val="solid"/>
                <a:miter/>
              </a:ln>
            </p:spPr>
            <p:txBody>
              <a:bodyPr rtlCol="0" anchor="ctr"/>
              <a:lstStyle/>
              <a:p>
                <a:endParaRPr lang="fr-FR"/>
              </a:p>
            </p:txBody>
          </p:sp>
          <p:sp>
            <p:nvSpPr>
              <p:cNvPr id="162" name="Forme libre : forme 76">
                <a:extLst>
                  <a:ext uri="{FF2B5EF4-FFF2-40B4-BE49-F238E27FC236}">
                    <a16:creationId xmlns="" xmlns:a16="http://schemas.microsoft.com/office/drawing/2014/main" id="{A0A9BE6A-5158-A846-BDB3-8F7E4D3214F5}"/>
                  </a:ext>
                </a:extLst>
              </p:cNvPr>
              <p:cNvSpPr/>
              <p:nvPr/>
            </p:nvSpPr>
            <p:spPr>
              <a:xfrm>
                <a:off x="4407849" y="5459912"/>
                <a:ext cx="26223" cy="122375"/>
              </a:xfrm>
              <a:custGeom>
                <a:avLst/>
                <a:gdLst>
                  <a:gd name="connsiteX0" fmla="*/ 18422 w 20239"/>
                  <a:gd name="connsiteY0" fmla="*/ 48216 h 94449"/>
                  <a:gd name="connsiteX1" fmla="*/ 18422 w 20239"/>
                  <a:gd name="connsiteY1" fmla="*/ 85996 h 94449"/>
                  <a:gd name="connsiteX2" fmla="*/ 11675 w 20239"/>
                  <a:gd name="connsiteY2" fmla="*/ 91393 h 94449"/>
                  <a:gd name="connsiteX3" fmla="*/ 3580 w 20239"/>
                  <a:gd name="connsiteY3" fmla="*/ 85996 h 94449"/>
                  <a:gd name="connsiteX4" fmla="*/ 3580 w 20239"/>
                  <a:gd name="connsiteY4" fmla="*/ 9087 h 94449"/>
                  <a:gd name="connsiteX5" fmla="*/ 11675 w 20239"/>
                  <a:gd name="connsiteY5" fmla="*/ 3690 h 94449"/>
                  <a:gd name="connsiteX6" fmla="*/ 19096 w 20239"/>
                  <a:gd name="connsiteY6" fmla="*/ 9087 h 94449"/>
                  <a:gd name="connsiteX7" fmla="*/ 18422 w 20239"/>
                  <a:gd name="connsiteY7" fmla="*/ 48216 h 94449"/>
                  <a:gd name="connsiteX8" fmla="*/ 18422 w 20239"/>
                  <a:gd name="connsiteY8" fmla="*/ 48216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39" h="94449">
                    <a:moveTo>
                      <a:pt x="18422" y="48216"/>
                    </a:moveTo>
                    <a:cubicBezTo>
                      <a:pt x="18422" y="61034"/>
                      <a:pt x="17747" y="73852"/>
                      <a:pt x="18422" y="85996"/>
                    </a:cubicBezTo>
                    <a:cubicBezTo>
                      <a:pt x="18422" y="92067"/>
                      <a:pt x="15049" y="91393"/>
                      <a:pt x="11675" y="91393"/>
                    </a:cubicBezTo>
                    <a:cubicBezTo>
                      <a:pt x="8302" y="91393"/>
                      <a:pt x="3580" y="93417"/>
                      <a:pt x="3580" y="85996"/>
                    </a:cubicBezTo>
                    <a:cubicBezTo>
                      <a:pt x="3580" y="60359"/>
                      <a:pt x="3580" y="34723"/>
                      <a:pt x="3580" y="9087"/>
                    </a:cubicBezTo>
                    <a:cubicBezTo>
                      <a:pt x="3580" y="2341"/>
                      <a:pt x="7628" y="3690"/>
                      <a:pt x="11675" y="3690"/>
                    </a:cubicBezTo>
                    <a:cubicBezTo>
                      <a:pt x="15049" y="3690"/>
                      <a:pt x="19096" y="2341"/>
                      <a:pt x="19096" y="9087"/>
                    </a:cubicBezTo>
                    <a:cubicBezTo>
                      <a:pt x="17747" y="22580"/>
                      <a:pt x="18422" y="35398"/>
                      <a:pt x="18422" y="48216"/>
                    </a:cubicBezTo>
                    <a:cubicBezTo>
                      <a:pt x="18422" y="48216"/>
                      <a:pt x="18422" y="48216"/>
                      <a:pt x="18422" y="48216"/>
                    </a:cubicBezTo>
                    <a:close/>
                  </a:path>
                </a:pathLst>
              </a:custGeom>
              <a:solidFill>
                <a:srgbClr val="060606"/>
              </a:solidFill>
              <a:ln w="6739" cap="flat">
                <a:noFill/>
                <a:prstDash val="solid"/>
                <a:miter/>
              </a:ln>
            </p:spPr>
            <p:txBody>
              <a:bodyPr rtlCol="0" anchor="ctr"/>
              <a:lstStyle/>
              <a:p>
                <a:endParaRPr lang="fr-FR"/>
              </a:p>
            </p:txBody>
          </p:sp>
          <p:sp>
            <p:nvSpPr>
              <p:cNvPr id="163" name="Forme libre : forme 77">
                <a:extLst>
                  <a:ext uri="{FF2B5EF4-FFF2-40B4-BE49-F238E27FC236}">
                    <a16:creationId xmlns="" xmlns:a16="http://schemas.microsoft.com/office/drawing/2014/main" id="{C9D11BF1-620D-554A-8DC8-B760E0E58D1B}"/>
                  </a:ext>
                </a:extLst>
              </p:cNvPr>
              <p:cNvSpPr/>
              <p:nvPr/>
            </p:nvSpPr>
            <p:spPr>
              <a:xfrm>
                <a:off x="3855393" y="5259008"/>
                <a:ext cx="26223" cy="43706"/>
              </a:xfrm>
              <a:custGeom>
                <a:avLst/>
                <a:gdLst>
                  <a:gd name="connsiteX0" fmla="*/ 18436 w 20239"/>
                  <a:gd name="connsiteY0" fmla="*/ 11676 h 33731"/>
                  <a:gd name="connsiteX1" fmla="*/ 8316 w 20239"/>
                  <a:gd name="connsiteY1" fmla="*/ 29891 h 33731"/>
                  <a:gd name="connsiteX2" fmla="*/ 4943 w 20239"/>
                  <a:gd name="connsiteY2" fmla="*/ 28541 h 33731"/>
                  <a:gd name="connsiteX3" fmla="*/ 3594 w 20239"/>
                  <a:gd name="connsiteY3" fmla="*/ 12350 h 33731"/>
                  <a:gd name="connsiteX4" fmla="*/ 11015 w 20239"/>
                  <a:gd name="connsiteY4" fmla="*/ 3580 h 33731"/>
                  <a:gd name="connsiteX5" fmla="*/ 18436 w 20239"/>
                  <a:gd name="connsiteY5" fmla="*/ 11676 h 33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239" h="33731">
                    <a:moveTo>
                      <a:pt x="18436" y="11676"/>
                    </a:moveTo>
                    <a:cubicBezTo>
                      <a:pt x="20460" y="20446"/>
                      <a:pt x="13039" y="24494"/>
                      <a:pt x="8316" y="29891"/>
                    </a:cubicBezTo>
                    <a:cubicBezTo>
                      <a:pt x="6967" y="31915"/>
                      <a:pt x="3594" y="30565"/>
                      <a:pt x="4943" y="28541"/>
                    </a:cubicBezTo>
                    <a:cubicBezTo>
                      <a:pt x="8991" y="22470"/>
                      <a:pt x="3594" y="17747"/>
                      <a:pt x="3594" y="12350"/>
                    </a:cubicBezTo>
                    <a:cubicBezTo>
                      <a:pt x="3594" y="6953"/>
                      <a:pt x="2919" y="3580"/>
                      <a:pt x="11015" y="3580"/>
                    </a:cubicBezTo>
                    <a:cubicBezTo>
                      <a:pt x="17761" y="3580"/>
                      <a:pt x="19785" y="6278"/>
                      <a:pt x="18436" y="11676"/>
                    </a:cubicBezTo>
                    <a:close/>
                  </a:path>
                </a:pathLst>
              </a:custGeom>
              <a:solidFill>
                <a:srgbClr val="0C0C0C"/>
              </a:solidFill>
              <a:ln w="6739" cap="flat">
                <a:noFill/>
                <a:prstDash val="solid"/>
                <a:miter/>
              </a:ln>
            </p:spPr>
            <p:txBody>
              <a:bodyPr rtlCol="0" anchor="ctr"/>
              <a:lstStyle/>
              <a:p>
                <a:endParaRPr lang="fr-FR"/>
              </a:p>
            </p:txBody>
          </p:sp>
          <p:sp>
            <p:nvSpPr>
              <p:cNvPr id="164" name="Forme libre : forme 78">
                <a:extLst>
                  <a:ext uri="{FF2B5EF4-FFF2-40B4-BE49-F238E27FC236}">
                    <a16:creationId xmlns="" xmlns:a16="http://schemas.microsoft.com/office/drawing/2014/main" id="{C10B3227-D255-1A4D-9A06-23B9B9F87E36}"/>
                  </a:ext>
                </a:extLst>
              </p:cNvPr>
              <p:cNvSpPr/>
              <p:nvPr/>
            </p:nvSpPr>
            <p:spPr>
              <a:xfrm>
                <a:off x="1540655" y="5465026"/>
                <a:ext cx="26223" cy="43706"/>
              </a:xfrm>
              <a:custGeom>
                <a:avLst/>
                <a:gdLst>
                  <a:gd name="connsiteX0" fmla="*/ 19181 w 20239"/>
                  <a:gd name="connsiteY0" fmla="*/ 12561 h 33731"/>
                  <a:gd name="connsiteX1" fmla="*/ 8387 w 20239"/>
                  <a:gd name="connsiteY1" fmla="*/ 30101 h 33731"/>
                  <a:gd name="connsiteX2" fmla="*/ 5013 w 20239"/>
                  <a:gd name="connsiteY2" fmla="*/ 28752 h 33731"/>
                  <a:gd name="connsiteX3" fmla="*/ 3664 w 20239"/>
                  <a:gd name="connsiteY3" fmla="*/ 12561 h 33731"/>
                  <a:gd name="connsiteX4" fmla="*/ 10411 w 20239"/>
                  <a:gd name="connsiteY4" fmla="*/ 3790 h 33731"/>
                  <a:gd name="connsiteX5" fmla="*/ 19181 w 20239"/>
                  <a:gd name="connsiteY5" fmla="*/ 12561 h 33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239" h="33731">
                    <a:moveTo>
                      <a:pt x="19181" y="12561"/>
                    </a:moveTo>
                    <a:cubicBezTo>
                      <a:pt x="20530" y="21331"/>
                      <a:pt x="13109" y="24704"/>
                      <a:pt x="8387" y="30101"/>
                    </a:cubicBezTo>
                    <a:cubicBezTo>
                      <a:pt x="7037" y="31450"/>
                      <a:pt x="4339" y="30101"/>
                      <a:pt x="5013" y="28752"/>
                    </a:cubicBezTo>
                    <a:cubicBezTo>
                      <a:pt x="9736" y="22680"/>
                      <a:pt x="3664" y="17958"/>
                      <a:pt x="3664" y="12561"/>
                    </a:cubicBezTo>
                    <a:cubicBezTo>
                      <a:pt x="3664" y="7838"/>
                      <a:pt x="2315" y="2441"/>
                      <a:pt x="10411" y="3790"/>
                    </a:cubicBezTo>
                    <a:cubicBezTo>
                      <a:pt x="19181" y="3790"/>
                      <a:pt x="19181" y="3116"/>
                      <a:pt x="19181" y="12561"/>
                    </a:cubicBezTo>
                    <a:close/>
                  </a:path>
                </a:pathLst>
              </a:custGeom>
              <a:solidFill>
                <a:srgbClr val="0C0C0C"/>
              </a:solidFill>
              <a:ln w="6739" cap="flat">
                <a:noFill/>
                <a:prstDash val="solid"/>
                <a:miter/>
              </a:ln>
            </p:spPr>
            <p:txBody>
              <a:bodyPr rtlCol="0" anchor="ctr"/>
              <a:lstStyle/>
              <a:p>
                <a:endParaRPr lang="fr-FR"/>
              </a:p>
            </p:txBody>
          </p:sp>
        </p:grpSp>
        <p:grpSp>
          <p:nvGrpSpPr>
            <p:cNvPr id="95" name="Groupe 94">
              <a:extLst>
                <a:ext uri="{FF2B5EF4-FFF2-40B4-BE49-F238E27FC236}">
                  <a16:creationId xmlns="" xmlns:a16="http://schemas.microsoft.com/office/drawing/2014/main" id="{A749866C-30E7-0C45-9DED-006B1E9C7A6E}"/>
                </a:ext>
              </a:extLst>
            </p:cNvPr>
            <p:cNvGrpSpPr/>
            <p:nvPr/>
          </p:nvGrpSpPr>
          <p:grpSpPr>
            <a:xfrm>
              <a:off x="2011910" y="4320880"/>
              <a:ext cx="2377584" cy="1076103"/>
              <a:chOff x="2011910" y="4320880"/>
              <a:chExt cx="2377584" cy="1076103"/>
            </a:xfrm>
          </p:grpSpPr>
          <p:sp>
            <p:nvSpPr>
              <p:cNvPr id="96" name="Forme libre : forme 6">
                <a:extLst>
                  <a:ext uri="{FF2B5EF4-FFF2-40B4-BE49-F238E27FC236}">
                    <a16:creationId xmlns="" xmlns:a16="http://schemas.microsoft.com/office/drawing/2014/main" id="{CCF49297-41F0-D143-9672-3E6E45048802}"/>
                  </a:ext>
                </a:extLst>
              </p:cNvPr>
              <p:cNvSpPr/>
              <p:nvPr/>
            </p:nvSpPr>
            <p:spPr>
              <a:xfrm>
                <a:off x="2011910" y="4527378"/>
                <a:ext cx="437056" cy="568173"/>
              </a:xfrm>
              <a:custGeom>
                <a:avLst/>
                <a:gdLst>
                  <a:gd name="connsiteX0" fmla="*/ 97354 w 337318"/>
                  <a:gd name="connsiteY0" fmla="*/ 4929 h 438513"/>
                  <a:gd name="connsiteX1" fmla="*/ 195177 w 337318"/>
                  <a:gd name="connsiteY1" fmla="*/ 6278 h 438513"/>
                  <a:gd name="connsiteX2" fmla="*/ 245774 w 337318"/>
                  <a:gd name="connsiteY2" fmla="*/ 19097 h 438513"/>
                  <a:gd name="connsiteX3" fmla="*/ 305817 w 337318"/>
                  <a:gd name="connsiteY3" fmla="*/ 88584 h 438513"/>
                  <a:gd name="connsiteX4" fmla="*/ 284903 w 337318"/>
                  <a:gd name="connsiteY4" fmla="*/ 218114 h 438513"/>
                  <a:gd name="connsiteX5" fmla="*/ 245774 w 337318"/>
                  <a:gd name="connsiteY5" fmla="*/ 253870 h 438513"/>
                  <a:gd name="connsiteX6" fmla="*/ 243076 w 337318"/>
                  <a:gd name="connsiteY6" fmla="*/ 265339 h 438513"/>
                  <a:gd name="connsiteX7" fmla="*/ 334152 w 337318"/>
                  <a:gd name="connsiteY7" fmla="*/ 431299 h 438513"/>
                  <a:gd name="connsiteX8" fmla="*/ 328755 w 337318"/>
                  <a:gd name="connsiteY8" fmla="*/ 440744 h 438513"/>
                  <a:gd name="connsiteX9" fmla="*/ 263989 w 337318"/>
                  <a:gd name="connsiteY9" fmla="*/ 441419 h 438513"/>
                  <a:gd name="connsiteX10" fmla="*/ 251171 w 337318"/>
                  <a:gd name="connsiteY10" fmla="*/ 433998 h 438513"/>
                  <a:gd name="connsiteX11" fmla="*/ 166842 w 337318"/>
                  <a:gd name="connsiteY11" fmla="*/ 285578 h 438513"/>
                  <a:gd name="connsiteX12" fmla="*/ 156722 w 337318"/>
                  <a:gd name="connsiteY12" fmla="*/ 279506 h 438513"/>
                  <a:gd name="connsiteX13" fmla="*/ 93307 w 337318"/>
                  <a:gd name="connsiteY13" fmla="*/ 279506 h 438513"/>
                  <a:gd name="connsiteX14" fmla="*/ 84536 w 337318"/>
                  <a:gd name="connsiteY14" fmla="*/ 287602 h 438513"/>
                  <a:gd name="connsiteX15" fmla="*/ 85211 w 337318"/>
                  <a:gd name="connsiteY15" fmla="*/ 430625 h 438513"/>
                  <a:gd name="connsiteX16" fmla="*/ 74417 w 337318"/>
                  <a:gd name="connsiteY16" fmla="*/ 441419 h 438513"/>
                  <a:gd name="connsiteX17" fmla="*/ 12350 w 337318"/>
                  <a:gd name="connsiteY17" fmla="*/ 441419 h 438513"/>
                  <a:gd name="connsiteX18" fmla="*/ 5604 w 337318"/>
                  <a:gd name="connsiteY18" fmla="*/ 434673 h 438513"/>
                  <a:gd name="connsiteX19" fmla="*/ 3580 w 337318"/>
                  <a:gd name="connsiteY19" fmla="*/ 11001 h 438513"/>
                  <a:gd name="connsiteX20" fmla="*/ 11676 w 337318"/>
                  <a:gd name="connsiteY20" fmla="*/ 3580 h 438513"/>
                  <a:gd name="connsiteX21" fmla="*/ 97354 w 337318"/>
                  <a:gd name="connsiteY21" fmla="*/ 4929 h 438513"/>
                  <a:gd name="connsiteX22" fmla="*/ 85211 w 337318"/>
                  <a:gd name="connsiteY22" fmla="*/ 136483 h 438513"/>
                  <a:gd name="connsiteX23" fmla="*/ 85885 w 337318"/>
                  <a:gd name="connsiteY23" fmla="*/ 136483 h 438513"/>
                  <a:gd name="connsiteX24" fmla="*/ 85885 w 337318"/>
                  <a:gd name="connsiteY24" fmla="*/ 197201 h 438513"/>
                  <a:gd name="connsiteX25" fmla="*/ 91283 w 337318"/>
                  <a:gd name="connsiteY25" fmla="*/ 203947 h 438513"/>
                  <a:gd name="connsiteX26" fmla="*/ 169540 w 337318"/>
                  <a:gd name="connsiteY26" fmla="*/ 202598 h 438513"/>
                  <a:gd name="connsiteX27" fmla="*/ 229583 w 337318"/>
                  <a:gd name="connsiteY27" fmla="*/ 139182 h 438513"/>
                  <a:gd name="connsiteX28" fmla="*/ 212043 w 337318"/>
                  <a:gd name="connsiteY28" fmla="*/ 87909 h 438513"/>
                  <a:gd name="connsiteX29" fmla="*/ 172914 w 337318"/>
                  <a:gd name="connsiteY29" fmla="*/ 72393 h 438513"/>
                  <a:gd name="connsiteX30" fmla="*/ 90608 w 337318"/>
                  <a:gd name="connsiteY30" fmla="*/ 71044 h 438513"/>
                  <a:gd name="connsiteX31" fmla="*/ 85211 w 337318"/>
                  <a:gd name="connsiteY31" fmla="*/ 77115 h 438513"/>
                  <a:gd name="connsiteX32" fmla="*/ 85211 w 337318"/>
                  <a:gd name="connsiteY32" fmla="*/ 136483 h 43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37318" h="438513">
                    <a:moveTo>
                      <a:pt x="97354" y="4929"/>
                    </a:moveTo>
                    <a:cubicBezTo>
                      <a:pt x="129737" y="5604"/>
                      <a:pt x="162794" y="2905"/>
                      <a:pt x="195177" y="6278"/>
                    </a:cubicBezTo>
                    <a:cubicBezTo>
                      <a:pt x="212717" y="8302"/>
                      <a:pt x="229583" y="12350"/>
                      <a:pt x="245774" y="19097"/>
                    </a:cubicBezTo>
                    <a:cubicBezTo>
                      <a:pt x="276808" y="32589"/>
                      <a:pt x="297721" y="55527"/>
                      <a:pt x="305817" y="88584"/>
                    </a:cubicBezTo>
                    <a:cubicBezTo>
                      <a:pt x="317286" y="134459"/>
                      <a:pt x="313913" y="178311"/>
                      <a:pt x="284903" y="218114"/>
                    </a:cubicBezTo>
                    <a:cubicBezTo>
                      <a:pt x="274109" y="232956"/>
                      <a:pt x="260616" y="244425"/>
                      <a:pt x="245774" y="253870"/>
                    </a:cubicBezTo>
                    <a:cubicBezTo>
                      <a:pt x="240377" y="257243"/>
                      <a:pt x="239703" y="259267"/>
                      <a:pt x="243076" y="265339"/>
                    </a:cubicBezTo>
                    <a:cubicBezTo>
                      <a:pt x="273434" y="320659"/>
                      <a:pt x="303793" y="375979"/>
                      <a:pt x="334152" y="431299"/>
                    </a:cubicBezTo>
                    <a:cubicBezTo>
                      <a:pt x="338874" y="440744"/>
                      <a:pt x="338874" y="440744"/>
                      <a:pt x="328755" y="440744"/>
                    </a:cubicBezTo>
                    <a:cubicBezTo>
                      <a:pt x="307166" y="440744"/>
                      <a:pt x="285578" y="440744"/>
                      <a:pt x="263989" y="441419"/>
                    </a:cubicBezTo>
                    <a:cubicBezTo>
                      <a:pt x="257918" y="441419"/>
                      <a:pt x="254545" y="440070"/>
                      <a:pt x="251171" y="433998"/>
                    </a:cubicBezTo>
                    <a:cubicBezTo>
                      <a:pt x="223511" y="384075"/>
                      <a:pt x="195177" y="334826"/>
                      <a:pt x="166842" y="285578"/>
                    </a:cubicBezTo>
                    <a:cubicBezTo>
                      <a:pt x="164143" y="281530"/>
                      <a:pt x="162119" y="279506"/>
                      <a:pt x="156722" y="279506"/>
                    </a:cubicBezTo>
                    <a:cubicBezTo>
                      <a:pt x="135809" y="280181"/>
                      <a:pt x="114895" y="280181"/>
                      <a:pt x="93307" y="279506"/>
                    </a:cubicBezTo>
                    <a:cubicBezTo>
                      <a:pt x="86560" y="279506"/>
                      <a:pt x="84536" y="280856"/>
                      <a:pt x="84536" y="287602"/>
                    </a:cubicBezTo>
                    <a:cubicBezTo>
                      <a:pt x="85211" y="335501"/>
                      <a:pt x="85211" y="383400"/>
                      <a:pt x="85211" y="430625"/>
                    </a:cubicBezTo>
                    <a:cubicBezTo>
                      <a:pt x="85211" y="441419"/>
                      <a:pt x="85211" y="441419"/>
                      <a:pt x="74417" y="441419"/>
                    </a:cubicBezTo>
                    <a:cubicBezTo>
                      <a:pt x="53503" y="441419"/>
                      <a:pt x="32589" y="441419"/>
                      <a:pt x="12350" y="441419"/>
                    </a:cubicBezTo>
                    <a:cubicBezTo>
                      <a:pt x="6953" y="441419"/>
                      <a:pt x="5604" y="440070"/>
                      <a:pt x="5604" y="434673"/>
                    </a:cubicBezTo>
                    <a:cubicBezTo>
                      <a:pt x="4929" y="293674"/>
                      <a:pt x="4255" y="152675"/>
                      <a:pt x="3580" y="11001"/>
                    </a:cubicBezTo>
                    <a:cubicBezTo>
                      <a:pt x="3580" y="4929"/>
                      <a:pt x="5604" y="3580"/>
                      <a:pt x="11676" y="3580"/>
                    </a:cubicBezTo>
                    <a:cubicBezTo>
                      <a:pt x="40685" y="4929"/>
                      <a:pt x="69020" y="4929"/>
                      <a:pt x="97354" y="4929"/>
                    </a:cubicBezTo>
                    <a:close/>
                    <a:moveTo>
                      <a:pt x="85211" y="136483"/>
                    </a:moveTo>
                    <a:cubicBezTo>
                      <a:pt x="85211" y="136483"/>
                      <a:pt x="85885" y="136483"/>
                      <a:pt x="85885" y="136483"/>
                    </a:cubicBezTo>
                    <a:cubicBezTo>
                      <a:pt x="85885" y="156722"/>
                      <a:pt x="85885" y="176962"/>
                      <a:pt x="85885" y="197201"/>
                    </a:cubicBezTo>
                    <a:cubicBezTo>
                      <a:pt x="85885" y="201248"/>
                      <a:pt x="85885" y="203947"/>
                      <a:pt x="91283" y="203947"/>
                    </a:cubicBezTo>
                    <a:cubicBezTo>
                      <a:pt x="117593" y="203272"/>
                      <a:pt x="143904" y="205296"/>
                      <a:pt x="169540" y="202598"/>
                    </a:cubicBezTo>
                    <a:cubicBezTo>
                      <a:pt x="207995" y="198550"/>
                      <a:pt x="228234" y="177636"/>
                      <a:pt x="229583" y="139182"/>
                    </a:cubicBezTo>
                    <a:cubicBezTo>
                      <a:pt x="230258" y="120292"/>
                      <a:pt x="226884" y="102077"/>
                      <a:pt x="212043" y="87909"/>
                    </a:cubicBezTo>
                    <a:cubicBezTo>
                      <a:pt x="201248" y="77790"/>
                      <a:pt x="187081" y="74417"/>
                      <a:pt x="172914" y="72393"/>
                    </a:cubicBezTo>
                    <a:cubicBezTo>
                      <a:pt x="145254" y="69020"/>
                      <a:pt x="118268" y="71718"/>
                      <a:pt x="90608" y="71044"/>
                    </a:cubicBezTo>
                    <a:cubicBezTo>
                      <a:pt x="85211" y="71044"/>
                      <a:pt x="85211" y="73067"/>
                      <a:pt x="85211" y="77115"/>
                    </a:cubicBezTo>
                    <a:cubicBezTo>
                      <a:pt x="85211" y="97354"/>
                      <a:pt x="85211" y="116919"/>
                      <a:pt x="85211" y="136483"/>
                    </a:cubicBezTo>
                    <a:close/>
                  </a:path>
                </a:pathLst>
              </a:custGeom>
              <a:solidFill>
                <a:schemeClr val="accent3"/>
              </a:solidFill>
              <a:ln w="6739" cap="flat">
                <a:noFill/>
                <a:prstDash val="solid"/>
                <a:miter/>
              </a:ln>
            </p:spPr>
            <p:txBody>
              <a:bodyPr rtlCol="0" anchor="ctr"/>
              <a:lstStyle/>
              <a:p>
                <a:endParaRPr lang="fr-FR"/>
              </a:p>
            </p:txBody>
          </p:sp>
          <p:sp>
            <p:nvSpPr>
              <p:cNvPr id="97" name="Forme libre : forme 14">
                <a:extLst>
                  <a:ext uri="{FF2B5EF4-FFF2-40B4-BE49-F238E27FC236}">
                    <a16:creationId xmlns="" xmlns:a16="http://schemas.microsoft.com/office/drawing/2014/main" id="{26983540-068E-FF40-A0A8-898F8D00B66A}"/>
                  </a:ext>
                </a:extLst>
              </p:cNvPr>
              <p:cNvSpPr/>
              <p:nvPr/>
            </p:nvSpPr>
            <p:spPr>
              <a:xfrm>
                <a:off x="2521517" y="4523881"/>
                <a:ext cx="375868" cy="576914"/>
              </a:xfrm>
              <a:custGeom>
                <a:avLst/>
                <a:gdLst>
                  <a:gd name="connsiteX0" fmla="*/ 3580 w 290093"/>
                  <a:gd name="connsiteY0" fmla="*/ 224186 h 445260"/>
                  <a:gd name="connsiteX1" fmla="*/ 3580 w 290093"/>
                  <a:gd name="connsiteY1" fmla="*/ 14374 h 445260"/>
                  <a:gd name="connsiteX2" fmla="*/ 12350 w 290093"/>
                  <a:gd name="connsiteY2" fmla="*/ 4929 h 445260"/>
                  <a:gd name="connsiteX3" fmla="*/ 272085 w 290093"/>
                  <a:gd name="connsiteY3" fmla="*/ 3580 h 445260"/>
                  <a:gd name="connsiteX4" fmla="*/ 281530 w 290093"/>
                  <a:gd name="connsiteY4" fmla="*/ 13025 h 445260"/>
                  <a:gd name="connsiteX5" fmla="*/ 281530 w 290093"/>
                  <a:gd name="connsiteY5" fmla="*/ 73067 h 445260"/>
                  <a:gd name="connsiteX6" fmla="*/ 274109 w 290093"/>
                  <a:gd name="connsiteY6" fmla="*/ 80488 h 445260"/>
                  <a:gd name="connsiteX7" fmla="*/ 93307 w 290093"/>
                  <a:gd name="connsiteY7" fmla="*/ 81163 h 445260"/>
                  <a:gd name="connsiteX8" fmla="*/ 83862 w 290093"/>
                  <a:gd name="connsiteY8" fmla="*/ 90608 h 445260"/>
                  <a:gd name="connsiteX9" fmla="*/ 84536 w 290093"/>
                  <a:gd name="connsiteY9" fmla="*/ 168191 h 445260"/>
                  <a:gd name="connsiteX10" fmla="*/ 93307 w 290093"/>
                  <a:gd name="connsiteY10" fmla="*/ 176961 h 445260"/>
                  <a:gd name="connsiteX11" fmla="*/ 230932 w 290093"/>
                  <a:gd name="connsiteY11" fmla="*/ 175612 h 445260"/>
                  <a:gd name="connsiteX12" fmla="*/ 239703 w 290093"/>
                  <a:gd name="connsiteY12" fmla="*/ 183708 h 445260"/>
                  <a:gd name="connsiteX13" fmla="*/ 240377 w 290093"/>
                  <a:gd name="connsiteY13" fmla="*/ 243751 h 445260"/>
                  <a:gd name="connsiteX14" fmla="*/ 231607 w 290093"/>
                  <a:gd name="connsiteY14" fmla="*/ 252521 h 445260"/>
                  <a:gd name="connsiteX15" fmla="*/ 94656 w 290093"/>
                  <a:gd name="connsiteY15" fmla="*/ 252521 h 445260"/>
                  <a:gd name="connsiteX16" fmla="*/ 84536 w 290093"/>
                  <a:gd name="connsiteY16" fmla="*/ 261966 h 445260"/>
                  <a:gd name="connsiteX17" fmla="*/ 84536 w 290093"/>
                  <a:gd name="connsiteY17" fmla="*/ 357764 h 445260"/>
                  <a:gd name="connsiteX18" fmla="*/ 93307 w 290093"/>
                  <a:gd name="connsiteY18" fmla="*/ 365860 h 445260"/>
                  <a:gd name="connsiteX19" fmla="*/ 279506 w 290093"/>
                  <a:gd name="connsiteY19" fmla="*/ 364510 h 445260"/>
                  <a:gd name="connsiteX20" fmla="*/ 288951 w 290093"/>
                  <a:gd name="connsiteY20" fmla="*/ 373955 h 445260"/>
                  <a:gd name="connsiteX21" fmla="*/ 288951 w 290093"/>
                  <a:gd name="connsiteY21" fmla="*/ 433998 h 445260"/>
                  <a:gd name="connsiteX22" fmla="*/ 282205 w 290093"/>
                  <a:gd name="connsiteY22" fmla="*/ 441419 h 445260"/>
                  <a:gd name="connsiteX23" fmla="*/ 12350 w 290093"/>
                  <a:gd name="connsiteY23" fmla="*/ 442768 h 445260"/>
                  <a:gd name="connsiteX24" fmla="*/ 4929 w 290093"/>
                  <a:gd name="connsiteY24" fmla="*/ 433998 h 445260"/>
                  <a:gd name="connsiteX25" fmla="*/ 4929 w 290093"/>
                  <a:gd name="connsiteY25" fmla="*/ 223511 h 445260"/>
                  <a:gd name="connsiteX26" fmla="*/ 3580 w 290093"/>
                  <a:gd name="connsiteY26" fmla="*/ 224186 h 445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90093" h="445260">
                    <a:moveTo>
                      <a:pt x="3580" y="224186"/>
                    </a:moveTo>
                    <a:cubicBezTo>
                      <a:pt x="3580" y="154024"/>
                      <a:pt x="3580" y="84536"/>
                      <a:pt x="3580" y="14374"/>
                    </a:cubicBezTo>
                    <a:cubicBezTo>
                      <a:pt x="3580" y="7628"/>
                      <a:pt x="4929" y="4929"/>
                      <a:pt x="12350" y="4929"/>
                    </a:cubicBezTo>
                    <a:cubicBezTo>
                      <a:pt x="98704" y="4929"/>
                      <a:pt x="185732" y="4255"/>
                      <a:pt x="272085" y="3580"/>
                    </a:cubicBezTo>
                    <a:cubicBezTo>
                      <a:pt x="279506" y="3580"/>
                      <a:pt x="281530" y="4929"/>
                      <a:pt x="281530" y="13025"/>
                    </a:cubicBezTo>
                    <a:cubicBezTo>
                      <a:pt x="280855" y="33264"/>
                      <a:pt x="281530" y="52828"/>
                      <a:pt x="281530" y="73067"/>
                    </a:cubicBezTo>
                    <a:cubicBezTo>
                      <a:pt x="281530" y="79139"/>
                      <a:pt x="279506" y="80488"/>
                      <a:pt x="274109" y="80488"/>
                    </a:cubicBezTo>
                    <a:cubicBezTo>
                      <a:pt x="214066" y="80488"/>
                      <a:pt x="154024" y="81163"/>
                      <a:pt x="93307" y="81163"/>
                    </a:cubicBezTo>
                    <a:cubicBezTo>
                      <a:pt x="85885" y="81163"/>
                      <a:pt x="83862" y="83187"/>
                      <a:pt x="83862" y="90608"/>
                    </a:cubicBezTo>
                    <a:cubicBezTo>
                      <a:pt x="84536" y="116244"/>
                      <a:pt x="84536" y="142555"/>
                      <a:pt x="84536" y="168191"/>
                    </a:cubicBezTo>
                    <a:cubicBezTo>
                      <a:pt x="84536" y="174938"/>
                      <a:pt x="86560" y="176961"/>
                      <a:pt x="93307" y="176961"/>
                    </a:cubicBezTo>
                    <a:cubicBezTo>
                      <a:pt x="139182" y="176287"/>
                      <a:pt x="185057" y="176287"/>
                      <a:pt x="230932" y="175612"/>
                    </a:cubicBezTo>
                    <a:cubicBezTo>
                      <a:pt x="237679" y="175612"/>
                      <a:pt x="239703" y="176961"/>
                      <a:pt x="239703" y="183708"/>
                    </a:cubicBezTo>
                    <a:cubicBezTo>
                      <a:pt x="239703" y="203947"/>
                      <a:pt x="239703" y="223511"/>
                      <a:pt x="240377" y="243751"/>
                    </a:cubicBezTo>
                    <a:cubicBezTo>
                      <a:pt x="240377" y="250497"/>
                      <a:pt x="239028" y="252521"/>
                      <a:pt x="231607" y="252521"/>
                    </a:cubicBezTo>
                    <a:cubicBezTo>
                      <a:pt x="185732" y="252521"/>
                      <a:pt x="140531" y="253195"/>
                      <a:pt x="94656" y="252521"/>
                    </a:cubicBezTo>
                    <a:cubicBezTo>
                      <a:pt x="87235" y="252521"/>
                      <a:pt x="84536" y="253870"/>
                      <a:pt x="84536" y="261966"/>
                    </a:cubicBezTo>
                    <a:cubicBezTo>
                      <a:pt x="85211" y="293674"/>
                      <a:pt x="85211" y="325382"/>
                      <a:pt x="84536" y="357764"/>
                    </a:cubicBezTo>
                    <a:cubicBezTo>
                      <a:pt x="84536" y="364510"/>
                      <a:pt x="86560" y="366534"/>
                      <a:pt x="93307" y="365860"/>
                    </a:cubicBezTo>
                    <a:cubicBezTo>
                      <a:pt x="155373" y="365185"/>
                      <a:pt x="217440" y="365185"/>
                      <a:pt x="279506" y="364510"/>
                    </a:cubicBezTo>
                    <a:cubicBezTo>
                      <a:pt x="286927" y="364510"/>
                      <a:pt x="288951" y="366534"/>
                      <a:pt x="288951" y="373955"/>
                    </a:cubicBezTo>
                    <a:cubicBezTo>
                      <a:pt x="288276" y="394194"/>
                      <a:pt x="288951" y="413759"/>
                      <a:pt x="288951" y="433998"/>
                    </a:cubicBezTo>
                    <a:cubicBezTo>
                      <a:pt x="288951" y="439395"/>
                      <a:pt x="287602" y="441419"/>
                      <a:pt x="282205" y="441419"/>
                    </a:cubicBezTo>
                    <a:cubicBezTo>
                      <a:pt x="192478" y="441419"/>
                      <a:pt x="102751" y="442094"/>
                      <a:pt x="12350" y="442768"/>
                    </a:cubicBezTo>
                    <a:cubicBezTo>
                      <a:pt x="5604" y="442768"/>
                      <a:pt x="4929" y="440070"/>
                      <a:pt x="4929" y="433998"/>
                    </a:cubicBezTo>
                    <a:cubicBezTo>
                      <a:pt x="4929" y="363836"/>
                      <a:pt x="4929" y="293674"/>
                      <a:pt x="4929" y="223511"/>
                    </a:cubicBezTo>
                    <a:cubicBezTo>
                      <a:pt x="4255" y="224186"/>
                      <a:pt x="3580" y="224186"/>
                      <a:pt x="3580" y="224186"/>
                    </a:cubicBezTo>
                    <a:close/>
                  </a:path>
                </a:pathLst>
              </a:custGeom>
              <a:solidFill>
                <a:schemeClr val="accent3"/>
              </a:solidFill>
              <a:ln w="6739" cap="flat">
                <a:noFill/>
                <a:prstDash val="solid"/>
                <a:miter/>
              </a:ln>
            </p:spPr>
            <p:txBody>
              <a:bodyPr rtlCol="0" anchor="ctr"/>
              <a:lstStyle/>
              <a:p>
                <a:endParaRPr lang="fr-FR"/>
              </a:p>
            </p:txBody>
          </p:sp>
          <p:sp>
            <p:nvSpPr>
              <p:cNvPr id="98" name="Forme libre : forme 17">
                <a:extLst>
                  <a:ext uri="{FF2B5EF4-FFF2-40B4-BE49-F238E27FC236}">
                    <a16:creationId xmlns="" xmlns:a16="http://schemas.microsoft.com/office/drawing/2014/main" id="{AAA888A0-A162-E14C-87D0-9EB36CE8CF3D}"/>
                  </a:ext>
                </a:extLst>
              </p:cNvPr>
              <p:cNvSpPr/>
              <p:nvPr/>
            </p:nvSpPr>
            <p:spPr>
              <a:xfrm>
                <a:off x="2625536" y="4320880"/>
                <a:ext cx="174822" cy="157341"/>
              </a:xfrm>
              <a:custGeom>
                <a:avLst/>
                <a:gdLst>
                  <a:gd name="connsiteX0" fmla="*/ 133785 w 134927"/>
                  <a:gd name="connsiteY0" fmla="*/ 39495 h 121434"/>
                  <a:gd name="connsiteX1" fmla="*/ 133785 w 134927"/>
                  <a:gd name="connsiteY1" fmla="*/ 70528 h 121434"/>
                  <a:gd name="connsiteX2" fmla="*/ 127713 w 134927"/>
                  <a:gd name="connsiteY2" fmla="*/ 79298 h 121434"/>
                  <a:gd name="connsiteX3" fmla="*/ 11001 w 134927"/>
                  <a:gd name="connsiteY3" fmla="*/ 118427 h 121434"/>
                  <a:gd name="connsiteX4" fmla="*/ 3580 w 134927"/>
                  <a:gd name="connsiteY4" fmla="*/ 113705 h 121434"/>
                  <a:gd name="connsiteX5" fmla="*/ 3580 w 134927"/>
                  <a:gd name="connsiteY5" fmla="*/ 72552 h 121434"/>
                  <a:gd name="connsiteX6" fmla="*/ 8977 w 134927"/>
                  <a:gd name="connsiteY6" fmla="*/ 63782 h 121434"/>
                  <a:gd name="connsiteX7" fmla="*/ 127038 w 134927"/>
                  <a:gd name="connsiteY7" fmla="*/ 5088 h 121434"/>
                  <a:gd name="connsiteX8" fmla="*/ 133785 w 134927"/>
                  <a:gd name="connsiteY8" fmla="*/ 9136 h 121434"/>
                  <a:gd name="connsiteX9" fmla="*/ 133785 w 134927"/>
                  <a:gd name="connsiteY9" fmla="*/ 39495 h 121434"/>
                  <a:gd name="connsiteX10" fmla="*/ 133785 w 134927"/>
                  <a:gd name="connsiteY10" fmla="*/ 39495 h 121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927" h="121434">
                    <a:moveTo>
                      <a:pt x="133785" y="39495"/>
                    </a:moveTo>
                    <a:cubicBezTo>
                      <a:pt x="133785" y="49614"/>
                      <a:pt x="133785" y="59734"/>
                      <a:pt x="133785" y="70528"/>
                    </a:cubicBezTo>
                    <a:cubicBezTo>
                      <a:pt x="133785" y="75251"/>
                      <a:pt x="132435" y="77275"/>
                      <a:pt x="127713" y="79298"/>
                    </a:cubicBezTo>
                    <a:cubicBezTo>
                      <a:pt x="88584" y="92117"/>
                      <a:pt x="50130" y="104935"/>
                      <a:pt x="11001" y="118427"/>
                    </a:cubicBezTo>
                    <a:cubicBezTo>
                      <a:pt x="5604" y="120451"/>
                      <a:pt x="3580" y="119777"/>
                      <a:pt x="3580" y="113705"/>
                    </a:cubicBezTo>
                    <a:cubicBezTo>
                      <a:pt x="4255" y="100212"/>
                      <a:pt x="3580" y="86045"/>
                      <a:pt x="3580" y="72552"/>
                    </a:cubicBezTo>
                    <a:cubicBezTo>
                      <a:pt x="3580" y="67830"/>
                      <a:pt x="4929" y="65806"/>
                      <a:pt x="8977" y="63782"/>
                    </a:cubicBezTo>
                    <a:cubicBezTo>
                      <a:pt x="48106" y="44217"/>
                      <a:pt x="87909" y="24653"/>
                      <a:pt x="127038" y="5088"/>
                    </a:cubicBezTo>
                    <a:cubicBezTo>
                      <a:pt x="131761" y="2390"/>
                      <a:pt x="133785" y="3065"/>
                      <a:pt x="133785" y="9136"/>
                    </a:cubicBezTo>
                    <a:cubicBezTo>
                      <a:pt x="133785" y="17907"/>
                      <a:pt x="133785" y="28701"/>
                      <a:pt x="133785" y="39495"/>
                    </a:cubicBezTo>
                    <a:cubicBezTo>
                      <a:pt x="133785" y="39495"/>
                      <a:pt x="133785" y="39495"/>
                      <a:pt x="133785" y="39495"/>
                    </a:cubicBezTo>
                    <a:close/>
                  </a:path>
                </a:pathLst>
              </a:custGeom>
              <a:solidFill>
                <a:schemeClr val="accent3"/>
              </a:solidFill>
              <a:ln w="6739" cap="flat">
                <a:noFill/>
                <a:prstDash val="solid"/>
                <a:miter/>
              </a:ln>
            </p:spPr>
            <p:txBody>
              <a:bodyPr rtlCol="0" anchor="ctr"/>
              <a:lstStyle/>
              <a:p>
                <a:endParaRPr lang="fr-FR"/>
              </a:p>
            </p:txBody>
          </p:sp>
          <p:sp>
            <p:nvSpPr>
              <p:cNvPr id="99" name="Forme libre : forme 29">
                <a:extLst>
                  <a:ext uri="{FF2B5EF4-FFF2-40B4-BE49-F238E27FC236}">
                    <a16:creationId xmlns="" xmlns:a16="http://schemas.microsoft.com/office/drawing/2014/main" id="{1FA80CA9-4FC6-7B44-8B97-19C2DA28E47A}"/>
                  </a:ext>
                </a:extLst>
              </p:cNvPr>
              <p:cNvSpPr/>
              <p:nvPr/>
            </p:nvSpPr>
            <p:spPr>
              <a:xfrm>
                <a:off x="4193649" y="5267531"/>
                <a:ext cx="104893" cy="122375"/>
              </a:xfrm>
              <a:custGeom>
                <a:avLst/>
                <a:gdLst>
                  <a:gd name="connsiteX0" fmla="*/ 3613 w 80956"/>
                  <a:gd name="connsiteY0" fmla="*/ 46925 h 94449"/>
                  <a:gd name="connsiteX1" fmla="*/ 3613 w 80956"/>
                  <a:gd name="connsiteY1" fmla="*/ 9146 h 94449"/>
                  <a:gd name="connsiteX2" fmla="*/ 7661 w 80956"/>
                  <a:gd name="connsiteY2" fmla="*/ 3749 h 94449"/>
                  <a:gd name="connsiteX3" fmla="*/ 43417 w 80956"/>
                  <a:gd name="connsiteY3" fmla="*/ 4423 h 94449"/>
                  <a:gd name="connsiteX4" fmla="*/ 79847 w 80956"/>
                  <a:gd name="connsiteY4" fmla="*/ 49624 h 94449"/>
                  <a:gd name="connsiteX5" fmla="*/ 39369 w 80956"/>
                  <a:gd name="connsiteY5" fmla="*/ 91451 h 94449"/>
                  <a:gd name="connsiteX6" fmla="*/ 10360 w 80956"/>
                  <a:gd name="connsiteY6" fmla="*/ 91451 h 94449"/>
                  <a:gd name="connsiteX7" fmla="*/ 4288 w 80956"/>
                  <a:gd name="connsiteY7" fmla="*/ 85380 h 94449"/>
                  <a:gd name="connsiteX8" fmla="*/ 3613 w 80956"/>
                  <a:gd name="connsiteY8" fmla="*/ 46925 h 94449"/>
                  <a:gd name="connsiteX9" fmla="*/ 3613 w 80956"/>
                  <a:gd name="connsiteY9" fmla="*/ 46925 h 94449"/>
                  <a:gd name="connsiteX10" fmla="*/ 31948 w 80956"/>
                  <a:gd name="connsiteY10" fmla="*/ 17916 h 94449"/>
                  <a:gd name="connsiteX11" fmla="*/ 27225 w 80956"/>
                  <a:gd name="connsiteY11" fmla="*/ 17916 h 94449"/>
                  <a:gd name="connsiteX12" fmla="*/ 18455 w 80956"/>
                  <a:gd name="connsiteY12" fmla="*/ 27361 h 94449"/>
                  <a:gd name="connsiteX13" fmla="*/ 18455 w 80956"/>
                  <a:gd name="connsiteY13" fmla="*/ 57719 h 94449"/>
                  <a:gd name="connsiteX14" fmla="*/ 38694 w 80956"/>
                  <a:gd name="connsiteY14" fmla="*/ 75935 h 94449"/>
                  <a:gd name="connsiteX15" fmla="*/ 60957 w 80956"/>
                  <a:gd name="connsiteY15" fmla="*/ 60418 h 94449"/>
                  <a:gd name="connsiteX16" fmla="*/ 31948 w 80956"/>
                  <a:gd name="connsiteY16" fmla="*/ 17916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0956" h="94449">
                    <a:moveTo>
                      <a:pt x="3613" y="46925"/>
                    </a:moveTo>
                    <a:cubicBezTo>
                      <a:pt x="3613" y="34107"/>
                      <a:pt x="3613" y="21289"/>
                      <a:pt x="3613" y="9146"/>
                    </a:cubicBezTo>
                    <a:cubicBezTo>
                      <a:pt x="3613" y="6447"/>
                      <a:pt x="2939" y="3749"/>
                      <a:pt x="7661" y="3749"/>
                    </a:cubicBezTo>
                    <a:cubicBezTo>
                      <a:pt x="19804" y="3749"/>
                      <a:pt x="31273" y="3074"/>
                      <a:pt x="43417" y="4423"/>
                    </a:cubicBezTo>
                    <a:cubicBezTo>
                      <a:pt x="67029" y="7122"/>
                      <a:pt x="81196" y="25337"/>
                      <a:pt x="79847" y="49624"/>
                    </a:cubicBezTo>
                    <a:cubicBezTo>
                      <a:pt x="78498" y="73911"/>
                      <a:pt x="62981" y="90102"/>
                      <a:pt x="39369" y="91451"/>
                    </a:cubicBezTo>
                    <a:cubicBezTo>
                      <a:pt x="29924" y="92126"/>
                      <a:pt x="19804" y="91451"/>
                      <a:pt x="10360" y="91451"/>
                    </a:cubicBezTo>
                    <a:cubicBezTo>
                      <a:pt x="5637" y="91451"/>
                      <a:pt x="4288" y="90102"/>
                      <a:pt x="4288" y="85380"/>
                    </a:cubicBezTo>
                    <a:cubicBezTo>
                      <a:pt x="3613" y="71887"/>
                      <a:pt x="3613" y="59069"/>
                      <a:pt x="3613" y="46925"/>
                    </a:cubicBezTo>
                    <a:cubicBezTo>
                      <a:pt x="3613" y="46925"/>
                      <a:pt x="3613" y="46925"/>
                      <a:pt x="3613" y="46925"/>
                    </a:cubicBezTo>
                    <a:close/>
                    <a:moveTo>
                      <a:pt x="31948" y="17916"/>
                    </a:moveTo>
                    <a:cubicBezTo>
                      <a:pt x="30599" y="17916"/>
                      <a:pt x="28575" y="17916"/>
                      <a:pt x="27225" y="17916"/>
                    </a:cubicBezTo>
                    <a:cubicBezTo>
                      <a:pt x="19804" y="16567"/>
                      <a:pt x="17781" y="19940"/>
                      <a:pt x="18455" y="27361"/>
                    </a:cubicBezTo>
                    <a:cubicBezTo>
                      <a:pt x="19130" y="37480"/>
                      <a:pt x="18455" y="47600"/>
                      <a:pt x="18455" y="57719"/>
                    </a:cubicBezTo>
                    <a:cubicBezTo>
                      <a:pt x="18455" y="77284"/>
                      <a:pt x="18455" y="77284"/>
                      <a:pt x="38694" y="75935"/>
                    </a:cubicBezTo>
                    <a:cubicBezTo>
                      <a:pt x="48814" y="75260"/>
                      <a:pt x="56909" y="70538"/>
                      <a:pt x="60957" y="60418"/>
                    </a:cubicBezTo>
                    <a:cubicBezTo>
                      <a:pt x="69727" y="36131"/>
                      <a:pt x="56909" y="17241"/>
                      <a:pt x="31948" y="17916"/>
                    </a:cubicBezTo>
                    <a:close/>
                  </a:path>
                </a:pathLst>
              </a:custGeom>
              <a:solidFill>
                <a:schemeClr val="accent3"/>
              </a:solidFill>
              <a:ln w="6739" cap="flat">
                <a:noFill/>
                <a:prstDash val="solid"/>
                <a:miter/>
              </a:ln>
            </p:spPr>
            <p:txBody>
              <a:bodyPr rtlCol="0" anchor="ctr"/>
              <a:lstStyle/>
              <a:p>
                <a:endParaRPr lang="fr-FR"/>
              </a:p>
            </p:txBody>
          </p:sp>
          <p:sp>
            <p:nvSpPr>
              <p:cNvPr id="100" name="Forme libre : forme 35">
                <a:extLst>
                  <a:ext uri="{FF2B5EF4-FFF2-40B4-BE49-F238E27FC236}">
                    <a16:creationId xmlns="" xmlns:a16="http://schemas.microsoft.com/office/drawing/2014/main" id="{86C60F2A-DFFE-3D42-B749-C641864D3637}"/>
                  </a:ext>
                </a:extLst>
              </p:cNvPr>
              <p:cNvSpPr/>
              <p:nvPr/>
            </p:nvSpPr>
            <p:spPr>
              <a:xfrm>
                <a:off x="2357847" y="5274608"/>
                <a:ext cx="87412" cy="122375"/>
              </a:xfrm>
              <a:custGeom>
                <a:avLst/>
                <a:gdLst>
                  <a:gd name="connsiteX0" fmla="*/ 3743 w 67463"/>
                  <a:gd name="connsiteY0" fmla="*/ 46861 h 94449"/>
                  <a:gd name="connsiteX1" fmla="*/ 3743 w 67463"/>
                  <a:gd name="connsiteY1" fmla="*/ 9081 h 94449"/>
                  <a:gd name="connsiteX2" fmla="*/ 8465 w 67463"/>
                  <a:gd name="connsiteY2" fmla="*/ 3684 h 94449"/>
                  <a:gd name="connsiteX3" fmla="*/ 42197 w 67463"/>
                  <a:gd name="connsiteY3" fmla="*/ 4359 h 94449"/>
                  <a:gd name="connsiteX4" fmla="*/ 63111 w 67463"/>
                  <a:gd name="connsiteY4" fmla="*/ 20550 h 94449"/>
                  <a:gd name="connsiteX5" fmla="*/ 55690 w 67463"/>
                  <a:gd name="connsiteY5" fmla="*/ 50234 h 94449"/>
                  <a:gd name="connsiteX6" fmla="*/ 53666 w 67463"/>
                  <a:gd name="connsiteY6" fmla="*/ 63727 h 94449"/>
                  <a:gd name="connsiteX7" fmla="*/ 65809 w 67463"/>
                  <a:gd name="connsiteY7" fmla="*/ 85315 h 94449"/>
                  <a:gd name="connsiteX8" fmla="*/ 63111 w 67463"/>
                  <a:gd name="connsiteY8" fmla="*/ 91387 h 94449"/>
                  <a:gd name="connsiteX9" fmla="*/ 48943 w 67463"/>
                  <a:gd name="connsiteY9" fmla="*/ 83291 h 94449"/>
                  <a:gd name="connsiteX10" fmla="*/ 38824 w 67463"/>
                  <a:gd name="connsiteY10" fmla="*/ 65076 h 94449"/>
                  <a:gd name="connsiteX11" fmla="*/ 28704 w 67463"/>
                  <a:gd name="connsiteY11" fmla="*/ 59004 h 94449"/>
                  <a:gd name="connsiteX12" fmla="*/ 18585 w 67463"/>
                  <a:gd name="connsiteY12" fmla="*/ 69798 h 94449"/>
                  <a:gd name="connsiteX13" fmla="*/ 18585 w 67463"/>
                  <a:gd name="connsiteY13" fmla="*/ 82616 h 94449"/>
                  <a:gd name="connsiteX14" fmla="*/ 9140 w 67463"/>
                  <a:gd name="connsiteY14" fmla="*/ 92061 h 94449"/>
                  <a:gd name="connsiteX15" fmla="*/ 3743 w 67463"/>
                  <a:gd name="connsiteY15" fmla="*/ 85990 h 94449"/>
                  <a:gd name="connsiteX16" fmla="*/ 3743 w 67463"/>
                  <a:gd name="connsiteY16" fmla="*/ 46861 h 94449"/>
                  <a:gd name="connsiteX17" fmla="*/ 3743 w 67463"/>
                  <a:gd name="connsiteY17" fmla="*/ 46861 h 94449"/>
                  <a:gd name="connsiteX18" fmla="*/ 18585 w 67463"/>
                  <a:gd name="connsiteY18" fmla="*/ 29320 h 94449"/>
                  <a:gd name="connsiteX19" fmla="*/ 28030 w 67463"/>
                  <a:gd name="connsiteY19" fmla="*/ 44162 h 94449"/>
                  <a:gd name="connsiteX20" fmla="*/ 49618 w 67463"/>
                  <a:gd name="connsiteY20" fmla="*/ 29320 h 94449"/>
                  <a:gd name="connsiteX21" fmla="*/ 30728 w 67463"/>
                  <a:gd name="connsiteY21" fmla="*/ 15153 h 94449"/>
                  <a:gd name="connsiteX22" fmla="*/ 18585 w 67463"/>
                  <a:gd name="connsiteY22" fmla="*/ 29320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7463" h="94449">
                    <a:moveTo>
                      <a:pt x="3743" y="46861"/>
                    </a:moveTo>
                    <a:cubicBezTo>
                      <a:pt x="3743" y="34043"/>
                      <a:pt x="3743" y="21225"/>
                      <a:pt x="3743" y="9081"/>
                    </a:cubicBezTo>
                    <a:cubicBezTo>
                      <a:pt x="3743" y="5708"/>
                      <a:pt x="3743" y="3009"/>
                      <a:pt x="8465" y="3684"/>
                    </a:cubicBezTo>
                    <a:cubicBezTo>
                      <a:pt x="19934" y="4359"/>
                      <a:pt x="30728" y="3009"/>
                      <a:pt x="42197" y="4359"/>
                    </a:cubicBezTo>
                    <a:cubicBezTo>
                      <a:pt x="52317" y="5708"/>
                      <a:pt x="60412" y="9756"/>
                      <a:pt x="63111" y="20550"/>
                    </a:cubicBezTo>
                    <a:cubicBezTo>
                      <a:pt x="65809" y="31344"/>
                      <a:pt x="65135" y="42138"/>
                      <a:pt x="55690" y="50234"/>
                    </a:cubicBezTo>
                    <a:cubicBezTo>
                      <a:pt x="50293" y="54956"/>
                      <a:pt x="50293" y="58330"/>
                      <a:pt x="53666" y="63727"/>
                    </a:cubicBezTo>
                    <a:cubicBezTo>
                      <a:pt x="58388" y="70473"/>
                      <a:pt x="61761" y="78569"/>
                      <a:pt x="65809" y="85315"/>
                    </a:cubicBezTo>
                    <a:cubicBezTo>
                      <a:pt x="67833" y="89363"/>
                      <a:pt x="69183" y="91387"/>
                      <a:pt x="63111" y="91387"/>
                    </a:cubicBezTo>
                    <a:cubicBezTo>
                      <a:pt x="56364" y="92061"/>
                      <a:pt x="52317" y="90037"/>
                      <a:pt x="48943" y="83291"/>
                    </a:cubicBezTo>
                    <a:cubicBezTo>
                      <a:pt x="46245" y="77219"/>
                      <a:pt x="41522" y="71148"/>
                      <a:pt x="38824" y="65076"/>
                    </a:cubicBezTo>
                    <a:cubicBezTo>
                      <a:pt x="36800" y="61028"/>
                      <a:pt x="34101" y="59004"/>
                      <a:pt x="28704" y="59004"/>
                    </a:cubicBezTo>
                    <a:cubicBezTo>
                      <a:pt x="18585" y="59004"/>
                      <a:pt x="18585" y="59004"/>
                      <a:pt x="18585" y="69798"/>
                    </a:cubicBezTo>
                    <a:cubicBezTo>
                      <a:pt x="18585" y="73846"/>
                      <a:pt x="17910" y="78569"/>
                      <a:pt x="18585" y="82616"/>
                    </a:cubicBezTo>
                    <a:cubicBezTo>
                      <a:pt x="19934" y="90037"/>
                      <a:pt x="16561" y="92061"/>
                      <a:pt x="9140" y="92061"/>
                    </a:cubicBezTo>
                    <a:cubicBezTo>
                      <a:pt x="4417" y="92061"/>
                      <a:pt x="3068" y="90037"/>
                      <a:pt x="3743" y="85990"/>
                    </a:cubicBezTo>
                    <a:cubicBezTo>
                      <a:pt x="3743" y="72497"/>
                      <a:pt x="3743" y="59679"/>
                      <a:pt x="3743" y="46861"/>
                    </a:cubicBezTo>
                    <a:cubicBezTo>
                      <a:pt x="3743" y="46861"/>
                      <a:pt x="3743" y="46861"/>
                      <a:pt x="3743" y="46861"/>
                    </a:cubicBezTo>
                    <a:close/>
                    <a:moveTo>
                      <a:pt x="18585" y="29320"/>
                    </a:moveTo>
                    <a:cubicBezTo>
                      <a:pt x="18585" y="45511"/>
                      <a:pt x="16561" y="44162"/>
                      <a:pt x="28030" y="44162"/>
                    </a:cubicBezTo>
                    <a:cubicBezTo>
                      <a:pt x="44221" y="44162"/>
                      <a:pt x="49618" y="40114"/>
                      <a:pt x="49618" y="29320"/>
                    </a:cubicBezTo>
                    <a:cubicBezTo>
                      <a:pt x="49618" y="19201"/>
                      <a:pt x="43546" y="15153"/>
                      <a:pt x="30728" y="15153"/>
                    </a:cubicBezTo>
                    <a:cubicBezTo>
                      <a:pt x="15886" y="15153"/>
                      <a:pt x="18585" y="13804"/>
                      <a:pt x="18585" y="29320"/>
                    </a:cubicBezTo>
                    <a:close/>
                  </a:path>
                </a:pathLst>
              </a:custGeom>
              <a:solidFill>
                <a:schemeClr val="accent3"/>
              </a:solidFill>
              <a:ln w="6739" cap="flat">
                <a:noFill/>
                <a:prstDash val="solid"/>
                <a:miter/>
              </a:ln>
            </p:spPr>
            <p:txBody>
              <a:bodyPr rtlCol="0" anchor="ctr"/>
              <a:lstStyle/>
              <a:p>
                <a:endParaRPr lang="fr-FR"/>
              </a:p>
            </p:txBody>
          </p:sp>
          <p:sp>
            <p:nvSpPr>
              <p:cNvPr id="101" name="Forme libre : forme 37">
                <a:extLst>
                  <a:ext uri="{FF2B5EF4-FFF2-40B4-BE49-F238E27FC236}">
                    <a16:creationId xmlns="" xmlns:a16="http://schemas.microsoft.com/office/drawing/2014/main" id="{CC1B6DDE-B68C-0E46-AD4E-6971BFD65296}"/>
                  </a:ext>
                </a:extLst>
              </p:cNvPr>
              <p:cNvSpPr/>
              <p:nvPr/>
            </p:nvSpPr>
            <p:spPr>
              <a:xfrm>
                <a:off x="2863223" y="5272120"/>
                <a:ext cx="87412" cy="122375"/>
              </a:xfrm>
              <a:custGeom>
                <a:avLst/>
                <a:gdLst>
                  <a:gd name="connsiteX0" fmla="*/ 3635 w 67463"/>
                  <a:gd name="connsiteY0" fmla="*/ 47431 h 94449"/>
                  <a:gd name="connsiteX1" fmla="*/ 3635 w 67463"/>
                  <a:gd name="connsiteY1" fmla="*/ 11001 h 94449"/>
                  <a:gd name="connsiteX2" fmla="*/ 11056 w 67463"/>
                  <a:gd name="connsiteY2" fmla="*/ 3580 h 94449"/>
                  <a:gd name="connsiteX3" fmla="*/ 42764 w 67463"/>
                  <a:gd name="connsiteY3" fmla="*/ 4255 h 94449"/>
                  <a:gd name="connsiteX4" fmla="*/ 63678 w 67463"/>
                  <a:gd name="connsiteY4" fmla="*/ 20446 h 94449"/>
                  <a:gd name="connsiteX5" fmla="*/ 56257 w 67463"/>
                  <a:gd name="connsiteY5" fmla="*/ 50130 h 94449"/>
                  <a:gd name="connsiteX6" fmla="*/ 54233 w 67463"/>
                  <a:gd name="connsiteY6" fmla="*/ 62948 h 94449"/>
                  <a:gd name="connsiteX7" fmla="*/ 67051 w 67463"/>
                  <a:gd name="connsiteY7" fmla="*/ 85886 h 94449"/>
                  <a:gd name="connsiteX8" fmla="*/ 64352 w 67463"/>
                  <a:gd name="connsiteY8" fmla="*/ 91283 h 94449"/>
                  <a:gd name="connsiteX9" fmla="*/ 49510 w 67463"/>
                  <a:gd name="connsiteY9" fmla="*/ 83187 h 94449"/>
                  <a:gd name="connsiteX10" fmla="*/ 38716 w 67463"/>
                  <a:gd name="connsiteY10" fmla="*/ 64297 h 94449"/>
                  <a:gd name="connsiteX11" fmla="*/ 31295 w 67463"/>
                  <a:gd name="connsiteY11" fmla="*/ 58900 h 94449"/>
                  <a:gd name="connsiteX12" fmla="*/ 18477 w 67463"/>
                  <a:gd name="connsiteY12" fmla="*/ 70369 h 94449"/>
                  <a:gd name="connsiteX13" fmla="*/ 18477 w 67463"/>
                  <a:gd name="connsiteY13" fmla="*/ 82512 h 94449"/>
                  <a:gd name="connsiteX14" fmla="*/ 6334 w 67463"/>
                  <a:gd name="connsiteY14" fmla="*/ 91283 h 94449"/>
                  <a:gd name="connsiteX15" fmla="*/ 3635 w 67463"/>
                  <a:gd name="connsiteY15" fmla="*/ 85886 h 94449"/>
                  <a:gd name="connsiteX16" fmla="*/ 3635 w 67463"/>
                  <a:gd name="connsiteY16" fmla="*/ 47431 h 94449"/>
                  <a:gd name="connsiteX17" fmla="*/ 3635 w 67463"/>
                  <a:gd name="connsiteY17" fmla="*/ 47431 h 94449"/>
                  <a:gd name="connsiteX18" fmla="*/ 18477 w 67463"/>
                  <a:gd name="connsiteY18" fmla="*/ 29216 h 94449"/>
                  <a:gd name="connsiteX19" fmla="*/ 32644 w 67463"/>
                  <a:gd name="connsiteY19" fmla="*/ 44058 h 94449"/>
                  <a:gd name="connsiteX20" fmla="*/ 48836 w 67463"/>
                  <a:gd name="connsiteY20" fmla="*/ 29216 h 94449"/>
                  <a:gd name="connsiteX21" fmla="*/ 33319 w 67463"/>
                  <a:gd name="connsiteY21" fmla="*/ 15049 h 94449"/>
                  <a:gd name="connsiteX22" fmla="*/ 18477 w 67463"/>
                  <a:gd name="connsiteY22" fmla="*/ 29216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7463" h="94449">
                    <a:moveTo>
                      <a:pt x="3635" y="47431"/>
                    </a:moveTo>
                    <a:cubicBezTo>
                      <a:pt x="3635" y="35288"/>
                      <a:pt x="3635" y="23144"/>
                      <a:pt x="3635" y="11001"/>
                    </a:cubicBezTo>
                    <a:cubicBezTo>
                      <a:pt x="3635" y="4929"/>
                      <a:pt x="5659" y="3580"/>
                      <a:pt x="11056" y="3580"/>
                    </a:cubicBezTo>
                    <a:cubicBezTo>
                      <a:pt x="21850" y="4255"/>
                      <a:pt x="31970" y="2905"/>
                      <a:pt x="42764" y="4255"/>
                    </a:cubicBezTo>
                    <a:cubicBezTo>
                      <a:pt x="52883" y="5604"/>
                      <a:pt x="60979" y="10326"/>
                      <a:pt x="63678" y="20446"/>
                    </a:cubicBezTo>
                    <a:cubicBezTo>
                      <a:pt x="66376" y="31240"/>
                      <a:pt x="65702" y="42709"/>
                      <a:pt x="56257" y="50130"/>
                    </a:cubicBezTo>
                    <a:cubicBezTo>
                      <a:pt x="50859" y="54178"/>
                      <a:pt x="51534" y="57551"/>
                      <a:pt x="54233" y="62948"/>
                    </a:cubicBezTo>
                    <a:cubicBezTo>
                      <a:pt x="58955" y="70369"/>
                      <a:pt x="63003" y="78465"/>
                      <a:pt x="67051" y="85886"/>
                    </a:cubicBezTo>
                    <a:cubicBezTo>
                      <a:pt x="69075" y="89933"/>
                      <a:pt x="68400" y="90608"/>
                      <a:pt x="64352" y="91283"/>
                    </a:cubicBezTo>
                    <a:cubicBezTo>
                      <a:pt x="57606" y="91957"/>
                      <a:pt x="52883" y="90608"/>
                      <a:pt x="49510" y="83187"/>
                    </a:cubicBezTo>
                    <a:cubicBezTo>
                      <a:pt x="46812" y="76441"/>
                      <a:pt x="42089" y="70369"/>
                      <a:pt x="38716" y="64297"/>
                    </a:cubicBezTo>
                    <a:cubicBezTo>
                      <a:pt x="37367" y="61599"/>
                      <a:pt x="35343" y="58900"/>
                      <a:pt x="31295" y="58900"/>
                    </a:cubicBezTo>
                    <a:cubicBezTo>
                      <a:pt x="19152" y="58225"/>
                      <a:pt x="18477" y="58900"/>
                      <a:pt x="18477" y="70369"/>
                    </a:cubicBezTo>
                    <a:cubicBezTo>
                      <a:pt x="18477" y="74417"/>
                      <a:pt x="18477" y="78465"/>
                      <a:pt x="18477" y="82512"/>
                    </a:cubicBezTo>
                    <a:cubicBezTo>
                      <a:pt x="18477" y="91283"/>
                      <a:pt x="15104" y="93307"/>
                      <a:pt x="6334" y="91283"/>
                    </a:cubicBezTo>
                    <a:cubicBezTo>
                      <a:pt x="2960" y="90608"/>
                      <a:pt x="3635" y="87909"/>
                      <a:pt x="3635" y="85886"/>
                    </a:cubicBezTo>
                    <a:cubicBezTo>
                      <a:pt x="3635" y="73067"/>
                      <a:pt x="3635" y="60249"/>
                      <a:pt x="3635" y="47431"/>
                    </a:cubicBezTo>
                    <a:cubicBezTo>
                      <a:pt x="3635" y="47431"/>
                      <a:pt x="3635" y="47431"/>
                      <a:pt x="3635" y="47431"/>
                    </a:cubicBezTo>
                    <a:close/>
                    <a:moveTo>
                      <a:pt x="18477" y="29216"/>
                    </a:moveTo>
                    <a:cubicBezTo>
                      <a:pt x="18477" y="44733"/>
                      <a:pt x="18477" y="44733"/>
                      <a:pt x="32644" y="44058"/>
                    </a:cubicBezTo>
                    <a:cubicBezTo>
                      <a:pt x="43439" y="44058"/>
                      <a:pt x="48836" y="38661"/>
                      <a:pt x="48836" y="29216"/>
                    </a:cubicBezTo>
                    <a:cubicBezTo>
                      <a:pt x="48836" y="20446"/>
                      <a:pt x="43439" y="15049"/>
                      <a:pt x="33319" y="15049"/>
                    </a:cubicBezTo>
                    <a:cubicBezTo>
                      <a:pt x="18477" y="14374"/>
                      <a:pt x="18477" y="14374"/>
                      <a:pt x="18477" y="29216"/>
                    </a:cubicBezTo>
                    <a:close/>
                  </a:path>
                </a:pathLst>
              </a:custGeom>
              <a:solidFill>
                <a:schemeClr val="accent3"/>
              </a:solidFill>
              <a:ln w="6739" cap="flat">
                <a:noFill/>
                <a:prstDash val="solid"/>
                <a:miter/>
              </a:ln>
            </p:spPr>
            <p:txBody>
              <a:bodyPr rtlCol="0" anchor="ctr"/>
              <a:lstStyle/>
              <a:p>
                <a:endParaRPr lang="fr-FR"/>
              </a:p>
            </p:txBody>
          </p:sp>
          <p:sp>
            <p:nvSpPr>
              <p:cNvPr id="102" name="Forme libre : forme 41">
                <a:extLst>
                  <a:ext uri="{FF2B5EF4-FFF2-40B4-BE49-F238E27FC236}">
                    <a16:creationId xmlns="" xmlns:a16="http://schemas.microsoft.com/office/drawing/2014/main" id="{BB52DF8D-5A73-6D46-BFEB-6494CE8045F1}"/>
                  </a:ext>
                </a:extLst>
              </p:cNvPr>
              <p:cNvSpPr/>
              <p:nvPr/>
            </p:nvSpPr>
            <p:spPr>
              <a:xfrm>
                <a:off x="3064340" y="5270343"/>
                <a:ext cx="96152" cy="122375"/>
              </a:xfrm>
              <a:custGeom>
                <a:avLst/>
                <a:gdLst>
                  <a:gd name="connsiteX0" fmla="*/ 3580 w 74209"/>
                  <a:gd name="connsiteY0" fmla="*/ 48128 h 94449"/>
                  <a:gd name="connsiteX1" fmla="*/ 3580 w 74209"/>
                  <a:gd name="connsiteY1" fmla="*/ 10349 h 94449"/>
                  <a:gd name="connsiteX2" fmla="*/ 11001 w 74209"/>
                  <a:gd name="connsiteY2" fmla="*/ 4277 h 94449"/>
                  <a:gd name="connsiteX3" fmla="*/ 18422 w 74209"/>
                  <a:gd name="connsiteY3" fmla="*/ 10349 h 94449"/>
                  <a:gd name="connsiteX4" fmla="*/ 18422 w 74209"/>
                  <a:gd name="connsiteY4" fmla="*/ 31937 h 94449"/>
                  <a:gd name="connsiteX5" fmla="*/ 24494 w 74209"/>
                  <a:gd name="connsiteY5" fmla="*/ 38009 h 94449"/>
                  <a:gd name="connsiteX6" fmla="*/ 56876 w 74209"/>
                  <a:gd name="connsiteY6" fmla="*/ 38009 h 94449"/>
                  <a:gd name="connsiteX7" fmla="*/ 62273 w 74209"/>
                  <a:gd name="connsiteY7" fmla="*/ 32612 h 94449"/>
                  <a:gd name="connsiteX8" fmla="*/ 62273 w 74209"/>
                  <a:gd name="connsiteY8" fmla="*/ 8999 h 94449"/>
                  <a:gd name="connsiteX9" fmla="*/ 69694 w 74209"/>
                  <a:gd name="connsiteY9" fmla="*/ 3602 h 94449"/>
                  <a:gd name="connsiteX10" fmla="*/ 77115 w 74209"/>
                  <a:gd name="connsiteY10" fmla="*/ 8999 h 94449"/>
                  <a:gd name="connsiteX11" fmla="*/ 77115 w 74209"/>
                  <a:gd name="connsiteY11" fmla="*/ 85908 h 94449"/>
                  <a:gd name="connsiteX12" fmla="*/ 69020 w 74209"/>
                  <a:gd name="connsiteY12" fmla="*/ 91305 h 94449"/>
                  <a:gd name="connsiteX13" fmla="*/ 62273 w 74209"/>
                  <a:gd name="connsiteY13" fmla="*/ 85233 h 94449"/>
                  <a:gd name="connsiteX14" fmla="*/ 62273 w 74209"/>
                  <a:gd name="connsiteY14" fmla="*/ 57573 h 94449"/>
                  <a:gd name="connsiteX15" fmla="*/ 56876 w 74209"/>
                  <a:gd name="connsiteY15" fmla="*/ 52176 h 94449"/>
                  <a:gd name="connsiteX16" fmla="*/ 23819 w 74209"/>
                  <a:gd name="connsiteY16" fmla="*/ 52176 h 94449"/>
                  <a:gd name="connsiteX17" fmla="*/ 19097 w 74209"/>
                  <a:gd name="connsiteY17" fmla="*/ 57573 h 94449"/>
                  <a:gd name="connsiteX18" fmla="*/ 19097 w 74209"/>
                  <a:gd name="connsiteY18" fmla="*/ 85908 h 94449"/>
                  <a:gd name="connsiteX19" fmla="*/ 11001 w 74209"/>
                  <a:gd name="connsiteY19" fmla="*/ 91305 h 94449"/>
                  <a:gd name="connsiteX20" fmla="*/ 4255 w 74209"/>
                  <a:gd name="connsiteY20" fmla="*/ 85908 h 94449"/>
                  <a:gd name="connsiteX21" fmla="*/ 3580 w 74209"/>
                  <a:gd name="connsiteY21" fmla="*/ 48128 h 94449"/>
                  <a:gd name="connsiteX22" fmla="*/ 3580 w 74209"/>
                  <a:gd name="connsiteY22" fmla="*/ 48128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4209" h="94449">
                    <a:moveTo>
                      <a:pt x="3580" y="48128"/>
                    </a:moveTo>
                    <a:cubicBezTo>
                      <a:pt x="3580" y="35310"/>
                      <a:pt x="4255" y="22492"/>
                      <a:pt x="3580" y="10349"/>
                    </a:cubicBezTo>
                    <a:cubicBezTo>
                      <a:pt x="3580" y="3602"/>
                      <a:pt x="6953" y="4277"/>
                      <a:pt x="11001" y="4277"/>
                    </a:cubicBezTo>
                    <a:cubicBezTo>
                      <a:pt x="15723" y="4277"/>
                      <a:pt x="19097" y="4277"/>
                      <a:pt x="18422" y="10349"/>
                    </a:cubicBezTo>
                    <a:cubicBezTo>
                      <a:pt x="17747" y="17770"/>
                      <a:pt x="18422" y="25191"/>
                      <a:pt x="18422" y="31937"/>
                    </a:cubicBezTo>
                    <a:cubicBezTo>
                      <a:pt x="18422" y="35985"/>
                      <a:pt x="19097" y="38009"/>
                      <a:pt x="24494" y="38009"/>
                    </a:cubicBezTo>
                    <a:cubicBezTo>
                      <a:pt x="35288" y="37334"/>
                      <a:pt x="46082" y="38009"/>
                      <a:pt x="56876" y="38009"/>
                    </a:cubicBezTo>
                    <a:cubicBezTo>
                      <a:pt x="60924" y="38009"/>
                      <a:pt x="62948" y="36659"/>
                      <a:pt x="62273" y="32612"/>
                    </a:cubicBezTo>
                    <a:cubicBezTo>
                      <a:pt x="62273" y="24516"/>
                      <a:pt x="62273" y="17095"/>
                      <a:pt x="62273" y="8999"/>
                    </a:cubicBezTo>
                    <a:cubicBezTo>
                      <a:pt x="62273" y="2928"/>
                      <a:pt x="66321" y="4277"/>
                      <a:pt x="69694" y="3602"/>
                    </a:cubicBezTo>
                    <a:cubicBezTo>
                      <a:pt x="73067" y="3602"/>
                      <a:pt x="77115" y="2928"/>
                      <a:pt x="77115" y="8999"/>
                    </a:cubicBezTo>
                    <a:cubicBezTo>
                      <a:pt x="77115" y="34635"/>
                      <a:pt x="77115" y="60272"/>
                      <a:pt x="77115" y="85908"/>
                    </a:cubicBezTo>
                    <a:cubicBezTo>
                      <a:pt x="77115" y="92654"/>
                      <a:pt x="72393" y="90630"/>
                      <a:pt x="69020" y="91305"/>
                    </a:cubicBezTo>
                    <a:cubicBezTo>
                      <a:pt x="64972" y="91980"/>
                      <a:pt x="61599" y="91305"/>
                      <a:pt x="62273" y="85233"/>
                    </a:cubicBezTo>
                    <a:cubicBezTo>
                      <a:pt x="62948" y="75788"/>
                      <a:pt x="62273" y="67018"/>
                      <a:pt x="62273" y="57573"/>
                    </a:cubicBezTo>
                    <a:cubicBezTo>
                      <a:pt x="62273" y="53525"/>
                      <a:pt x="60924" y="52176"/>
                      <a:pt x="56876" y="52176"/>
                    </a:cubicBezTo>
                    <a:cubicBezTo>
                      <a:pt x="46082" y="52176"/>
                      <a:pt x="34613" y="52176"/>
                      <a:pt x="23819" y="52176"/>
                    </a:cubicBezTo>
                    <a:cubicBezTo>
                      <a:pt x="19771" y="52176"/>
                      <a:pt x="18422" y="53525"/>
                      <a:pt x="19097" y="57573"/>
                    </a:cubicBezTo>
                    <a:cubicBezTo>
                      <a:pt x="19097" y="67018"/>
                      <a:pt x="19097" y="76463"/>
                      <a:pt x="19097" y="85908"/>
                    </a:cubicBezTo>
                    <a:cubicBezTo>
                      <a:pt x="19771" y="92654"/>
                      <a:pt x="15049" y="91305"/>
                      <a:pt x="11001" y="91305"/>
                    </a:cubicBezTo>
                    <a:cubicBezTo>
                      <a:pt x="6953" y="91305"/>
                      <a:pt x="3580" y="91980"/>
                      <a:pt x="4255" y="85908"/>
                    </a:cubicBezTo>
                    <a:cubicBezTo>
                      <a:pt x="4255" y="73764"/>
                      <a:pt x="4255" y="60946"/>
                      <a:pt x="3580" y="48128"/>
                    </a:cubicBezTo>
                    <a:cubicBezTo>
                      <a:pt x="4255" y="48128"/>
                      <a:pt x="3580" y="48128"/>
                      <a:pt x="3580" y="48128"/>
                    </a:cubicBezTo>
                    <a:close/>
                  </a:path>
                </a:pathLst>
              </a:custGeom>
              <a:solidFill>
                <a:schemeClr val="accent3"/>
              </a:solidFill>
              <a:ln w="6739" cap="flat">
                <a:noFill/>
                <a:prstDash val="solid"/>
                <a:miter/>
              </a:ln>
            </p:spPr>
            <p:txBody>
              <a:bodyPr rtlCol="0" anchor="ctr"/>
              <a:lstStyle/>
              <a:p>
                <a:endParaRPr lang="fr-FR"/>
              </a:p>
            </p:txBody>
          </p:sp>
          <p:sp>
            <p:nvSpPr>
              <p:cNvPr id="103" name="Forme libre : forme 42">
                <a:extLst>
                  <a:ext uri="{FF2B5EF4-FFF2-40B4-BE49-F238E27FC236}">
                    <a16:creationId xmlns="" xmlns:a16="http://schemas.microsoft.com/office/drawing/2014/main" id="{764179FF-8F6D-5842-B1E9-1956F2EFD39A}"/>
                  </a:ext>
                </a:extLst>
              </p:cNvPr>
              <p:cNvSpPr/>
              <p:nvPr/>
            </p:nvSpPr>
            <p:spPr>
              <a:xfrm>
                <a:off x="2650012" y="5273726"/>
                <a:ext cx="104893" cy="122375"/>
              </a:xfrm>
              <a:custGeom>
                <a:avLst/>
                <a:gdLst>
                  <a:gd name="connsiteX0" fmla="*/ 76441 w 80956"/>
                  <a:gd name="connsiteY0" fmla="*/ 47541 h 94449"/>
                  <a:gd name="connsiteX1" fmla="*/ 76441 w 80956"/>
                  <a:gd name="connsiteY1" fmla="*/ 83972 h 94449"/>
                  <a:gd name="connsiteX2" fmla="*/ 69020 w 80956"/>
                  <a:gd name="connsiteY2" fmla="*/ 91393 h 94449"/>
                  <a:gd name="connsiteX3" fmla="*/ 61599 w 80956"/>
                  <a:gd name="connsiteY3" fmla="*/ 84646 h 94449"/>
                  <a:gd name="connsiteX4" fmla="*/ 61599 w 80956"/>
                  <a:gd name="connsiteY4" fmla="*/ 57661 h 94449"/>
                  <a:gd name="connsiteX5" fmla="*/ 56202 w 80956"/>
                  <a:gd name="connsiteY5" fmla="*/ 52264 h 94449"/>
                  <a:gd name="connsiteX6" fmla="*/ 23819 w 80956"/>
                  <a:gd name="connsiteY6" fmla="*/ 52264 h 94449"/>
                  <a:gd name="connsiteX7" fmla="*/ 18422 w 80956"/>
                  <a:gd name="connsiteY7" fmla="*/ 58336 h 94449"/>
                  <a:gd name="connsiteX8" fmla="*/ 18422 w 80956"/>
                  <a:gd name="connsiteY8" fmla="*/ 85996 h 94449"/>
                  <a:gd name="connsiteX9" fmla="*/ 11001 w 80956"/>
                  <a:gd name="connsiteY9" fmla="*/ 91393 h 94449"/>
                  <a:gd name="connsiteX10" fmla="*/ 3580 w 80956"/>
                  <a:gd name="connsiteY10" fmla="*/ 86670 h 94449"/>
                  <a:gd name="connsiteX11" fmla="*/ 3580 w 80956"/>
                  <a:gd name="connsiteY11" fmla="*/ 9762 h 94449"/>
                  <a:gd name="connsiteX12" fmla="*/ 11001 w 80956"/>
                  <a:gd name="connsiteY12" fmla="*/ 4365 h 94449"/>
                  <a:gd name="connsiteX13" fmla="*/ 19097 w 80956"/>
                  <a:gd name="connsiteY13" fmla="*/ 9762 h 94449"/>
                  <a:gd name="connsiteX14" fmla="*/ 19097 w 80956"/>
                  <a:gd name="connsiteY14" fmla="*/ 31350 h 94449"/>
                  <a:gd name="connsiteX15" fmla="*/ 25168 w 80956"/>
                  <a:gd name="connsiteY15" fmla="*/ 38097 h 94449"/>
                  <a:gd name="connsiteX16" fmla="*/ 56876 w 80956"/>
                  <a:gd name="connsiteY16" fmla="*/ 38097 h 94449"/>
                  <a:gd name="connsiteX17" fmla="*/ 62948 w 80956"/>
                  <a:gd name="connsiteY17" fmla="*/ 32025 h 94449"/>
                  <a:gd name="connsiteX18" fmla="*/ 62948 w 80956"/>
                  <a:gd name="connsiteY18" fmla="*/ 9087 h 94449"/>
                  <a:gd name="connsiteX19" fmla="*/ 70369 w 80956"/>
                  <a:gd name="connsiteY19" fmla="*/ 3690 h 94449"/>
                  <a:gd name="connsiteX20" fmla="*/ 77790 w 80956"/>
                  <a:gd name="connsiteY20" fmla="*/ 9087 h 94449"/>
                  <a:gd name="connsiteX21" fmla="*/ 76441 w 80956"/>
                  <a:gd name="connsiteY21" fmla="*/ 47541 h 94449"/>
                  <a:gd name="connsiteX22" fmla="*/ 76441 w 80956"/>
                  <a:gd name="connsiteY22" fmla="*/ 47541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0956" h="94449">
                    <a:moveTo>
                      <a:pt x="76441" y="47541"/>
                    </a:moveTo>
                    <a:cubicBezTo>
                      <a:pt x="76441" y="59685"/>
                      <a:pt x="76441" y="71828"/>
                      <a:pt x="76441" y="83972"/>
                    </a:cubicBezTo>
                    <a:cubicBezTo>
                      <a:pt x="76441" y="90044"/>
                      <a:pt x="74417" y="91393"/>
                      <a:pt x="69020" y="91393"/>
                    </a:cubicBezTo>
                    <a:cubicBezTo>
                      <a:pt x="63622" y="91393"/>
                      <a:pt x="60924" y="90718"/>
                      <a:pt x="61599" y="84646"/>
                    </a:cubicBezTo>
                    <a:cubicBezTo>
                      <a:pt x="62273" y="75876"/>
                      <a:pt x="61599" y="67106"/>
                      <a:pt x="61599" y="57661"/>
                    </a:cubicBezTo>
                    <a:cubicBezTo>
                      <a:pt x="61599" y="53613"/>
                      <a:pt x="60249" y="52264"/>
                      <a:pt x="56202" y="52264"/>
                    </a:cubicBezTo>
                    <a:cubicBezTo>
                      <a:pt x="45407" y="52264"/>
                      <a:pt x="34613" y="52939"/>
                      <a:pt x="23819" y="52264"/>
                    </a:cubicBezTo>
                    <a:cubicBezTo>
                      <a:pt x="19097" y="52264"/>
                      <a:pt x="17747" y="54288"/>
                      <a:pt x="18422" y="58336"/>
                    </a:cubicBezTo>
                    <a:cubicBezTo>
                      <a:pt x="18422" y="67781"/>
                      <a:pt x="18422" y="76551"/>
                      <a:pt x="18422" y="85996"/>
                    </a:cubicBezTo>
                    <a:cubicBezTo>
                      <a:pt x="18422" y="92067"/>
                      <a:pt x="14374" y="91393"/>
                      <a:pt x="11001" y="91393"/>
                    </a:cubicBezTo>
                    <a:cubicBezTo>
                      <a:pt x="7628" y="91393"/>
                      <a:pt x="3580" y="92742"/>
                      <a:pt x="3580" y="86670"/>
                    </a:cubicBezTo>
                    <a:cubicBezTo>
                      <a:pt x="3580" y="61034"/>
                      <a:pt x="3580" y="35398"/>
                      <a:pt x="3580" y="9762"/>
                    </a:cubicBezTo>
                    <a:cubicBezTo>
                      <a:pt x="3580" y="3690"/>
                      <a:pt x="6953" y="4365"/>
                      <a:pt x="11001" y="4365"/>
                    </a:cubicBezTo>
                    <a:cubicBezTo>
                      <a:pt x="15049" y="4365"/>
                      <a:pt x="19097" y="3690"/>
                      <a:pt x="19097" y="9762"/>
                    </a:cubicBezTo>
                    <a:cubicBezTo>
                      <a:pt x="18422" y="17183"/>
                      <a:pt x="19097" y="24604"/>
                      <a:pt x="19097" y="31350"/>
                    </a:cubicBezTo>
                    <a:cubicBezTo>
                      <a:pt x="19097" y="36073"/>
                      <a:pt x="20446" y="38097"/>
                      <a:pt x="25168" y="38097"/>
                    </a:cubicBezTo>
                    <a:cubicBezTo>
                      <a:pt x="35962" y="37422"/>
                      <a:pt x="46082" y="37422"/>
                      <a:pt x="56876" y="38097"/>
                    </a:cubicBezTo>
                    <a:cubicBezTo>
                      <a:pt x="61599" y="38097"/>
                      <a:pt x="62948" y="36747"/>
                      <a:pt x="62948" y="32025"/>
                    </a:cubicBezTo>
                    <a:cubicBezTo>
                      <a:pt x="62948" y="24604"/>
                      <a:pt x="62948" y="17183"/>
                      <a:pt x="62948" y="9087"/>
                    </a:cubicBezTo>
                    <a:cubicBezTo>
                      <a:pt x="62273" y="3015"/>
                      <a:pt x="66321" y="3690"/>
                      <a:pt x="70369" y="3690"/>
                    </a:cubicBezTo>
                    <a:cubicBezTo>
                      <a:pt x="73742" y="3690"/>
                      <a:pt x="77790" y="2341"/>
                      <a:pt x="77790" y="9087"/>
                    </a:cubicBezTo>
                    <a:cubicBezTo>
                      <a:pt x="75766" y="21231"/>
                      <a:pt x="75766" y="34049"/>
                      <a:pt x="76441" y="47541"/>
                    </a:cubicBezTo>
                    <a:cubicBezTo>
                      <a:pt x="76441" y="47541"/>
                      <a:pt x="76441" y="47541"/>
                      <a:pt x="76441" y="47541"/>
                    </a:cubicBezTo>
                    <a:close/>
                  </a:path>
                </a:pathLst>
              </a:custGeom>
              <a:solidFill>
                <a:schemeClr val="accent3"/>
              </a:solidFill>
              <a:ln w="6739" cap="flat">
                <a:noFill/>
                <a:prstDash val="solid"/>
                <a:miter/>
              </a:ln>
            </p:spPr>
            <p:txBody>
              <a:bodyPr rtlCol="0" anchor="ctr"/>
              <a:lstStyle/>
              <a:p>
                <a:endParaRPr lang="fr-FR"/>
              </a:p>
            </p:txBody>
          </p:sp>
          <p:sp>
            <p:nvSpPr>
              <p:cNvPr id="104" name="Forme libre : forme 44">
                <a:extLst>
                  <a:ext uri="{FF2B5EF4-FFF2-40B4-BE49-F238E27FC236}">
                    <a16:creationId xmlns="" xmlns:a16="http://schemas.microsoft.com/office/drawing/2014/main" id="{4A5FA8F8-A6FA-E24B-8FE0-374E127763E3}"/>
                  </a:ext>
                </a:extLst>
              </p:cNvPr>
              <p:cNvSpPr/>
              <p:nvPr/>
            </p:nvSpPr>
            <p:spPr>
              <a:xfrm>
                <a:off x="2770639" y="5272995"/>
                <a:ext cx="78670" cy="113635"/>
              </a:xfrm>
              <a:custGeom>
                <a:avLst/>
                <a:gdLst>
                  <a:gd name="connsiteX0" fmla="*/ 3580 w 60717"/>
                  <a:gd name="connsiteY0" fmla="*/ 47431 h 87702"/>
                  <a:gd name="connsiteX1" fmla="*/ 3580 w 60717"/>
                  <a:gd name="connsiteY1" fmla="*/ 10326 h 87702"/>
                  <a:gd name="connsiteX2" fmla="*/ 10326 w 60717"/>
                  <a:gd name="connsiteY2" fmla="*/ 3580 h 87702"/>
                  <a:gd name="connsiteX3" fmla="*/ 53503 w 60717"/>
                  <a:gd name="connsiteY3" fmla="*/ 3580 h 87702"/>
                  <a:gd name="connsiteX4" fmla="*/ 59575 w 60717"/>
                  <a:gd name="connsiteY4" fmla="*/ 11001 h 87702"/>
                  <a:gd name="connsiteX5" fmla="*/ 53503 w 60717"/>
                  <a:gd name="connsiteY5" fmla="*/ 18422 h 87702"/>
                  <a:gd name="connsiteX6" fmla="*/ 25168 w 60717"/>
                  <a:gd name="connsiteY6" fmla="*/ 18422 h 87702"/>
                  <a:gd name="connsiteX7" fmla="*/ 19771 w 60717"/>
                  <a:gd name="connsiteY7" fmla="*/ 23819 h 87702"/>
                  <a:gd name="connsiteX8" fmla="*/ 33939 w 60717"/>
                  <a:gd name="connsiteY8" fmla="*/ 38661 h 87702"/>
                  <a:gd name="connsiteX9" fmla="*/ 42034 w 60717"/>
                  <a:gd name="connsiteY9" fmla="*/ 38661 h 87702"/>
                  <a:gd name="connsiteX10" fmla="*/ 51479 w 60717"/>
                  <a:gd name="connsiteY10" fmla="*/ 50130 h 87702"/>
                  <a:gd name="connsiteX11" fmla="*/ 46082 w 60717"/>
                  <a:gd name="connsiteY11" fmla="*/ 53503 h 87702"/>
                  <a:gd name="connsiteX12" fmla="*/ 26517 w 60717"/>
                  <a:gd name="connsiteY12" fmla="*/ 53503 h 87702"/>
                  <a:gd name="connsiteX13" fmla="*/ 19771 w 60717"/>
                  <a:gd name="connsiteY13" fmla="*/ 59575 h 87702"/>
                  <a:gd name="connsiteX14" fmla="*/ 35288 w 60717"/>
                  <a:gd name="connsiteY14" fmla="*/ 75766 h 87702"/>
                  <a:gd name="connsiteX15" fmla="*/ 55527 w 60717"/>
                  <a:gd name="connsiteY15" fmla="*/ 75766 h 87702"/>
                  <a:gd name="connsiteX16" fmla="*/ 61599 w 60717"/>
                  <a:gd name="connsiteY16" fmla="*/ 82512 h 87702"/>
                  <a:gd name="connsiteX17" fmla="*/ 56202 w 60717"/>
                  <a:gd name="connsiteY17" fmla="*/ 90608 h 87702"/>
                  <a:gd name="connsiteX18" fmla="*/ 10326 w 60717"/>
                  <a:gd name="connsiteY18" fmla="*/ 90608 h 87702"/>
                  <a:gd name="connsiteX19" fmla="*/ 5604 w 60717"/>
                  <a:gd name="connsiteY19" fmla="*/ 84536 h 87702"/>
                  <a:gd name="connsiteX20" fmla="*/ 3580 w 60717"/>
                  <a:gd name="connsiteY20" fmla="*/ 47431 h 87702"/>
                  <a:gd name="connsiteX21" fmla="*/ 3580 w 60717"/>
                  <a:gd name="connsiteY21" fmla="*/ 47431 h 87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717" h="87702">
                    <a:moveTo>
                      <a:pt x="3580" y="47431"/>
                    </a:moveTo>
                    <a:cubicBezTo>
                      <a:pt x="3580" y="35288"/>
                      <a:pt x="3580" y="22470"/>
                      <a:pt x="3580" y="10326"/>
                    </a:cubicBezTo>
                    <a:cubicBezTo>
                      <a:pt x="3580" y="5604"/>
                      <a:pt x="4929" y="3580"/>
                      <a:pt x="10326" y="3580"/>
                    </a:cubicBezTo>
                    <a:cubicBezTo>
                      <a:pt x="24494" y="3580"/>
                      <a:pt x="38661" y="3580"/>
                      <a:pt x="53503" y="3580"/>
                    </a:cubicBezTo>
                    <a:cubicBezTo>
                      <a:pt x="59575" y="3580"/>
                      <a:pt x="59575" y="6953"/>
                      <a:pt x="59575" y="11001"/>
                    </a:cubicBezTo>
                    <a:cubicBezTo>
                      <a:pt x="59575" y="15723"/>
                      <a:pt x="58900" y="18422"/>
                      <a:pt x="53503" y="18422"/>
                    </a:cubicBezTo>
                    <a:cubicBezTo>
                      <a:pt x="44058" y="17747"/>
                      <a:pt x="34613" y="18422"/>
                      <a:pt x="25168" y="18422"/>
                    </a:cubicBezTo>
                    <a:cubicBezTo>
                      <a:pt x="21120" y="18422"/>
                      <a:pt x="19771" y="19771"/>
                      <a:pt x="19771" y="23819"/>
                    </a:cubicBezTo>
                    <a:cubicBezTo>
                      <a:pt x="19771" y="42709"/>
                      <a:pt x="18422" y="38661"/>
                      <a:pt x="33939" y="38661"/>
                    </a:cubicBezTo>
                    <a:cubicBezTo>
                      <a:pt x="36637" y="38661"/>
                      <a:pt x="39336" y="38661"/>
                      <a:pt x="42034" y="38661"/>
                    </a:cubicBezTo>
                    <a:cubicBezTo>
                      <a:pt x="50804" y="38661"/>
                      <a:pt x="52828" y="41360"/>
                      <a:pt x="51479" y="50130"/>
                    </a:cubicBezTo>
                    <a:cubicBezTo>
                      <a:pt x="50804" y="53503"/>
                      <a:pt x="48781" y="53503"/>
                      <a:pt x="46082" y="53503"/>
                    </a:cubicBezTo>
                    <a:cubicBezTo>
                      <a:pt x="39336" y="53503"/>
                      <a:pt x="33264" y="53503"/>
                      <a:pt x="26517" y="53503"/>
                    </a:cubicBezTo>
                    <a:cubicBezTo>
                      <a:pt x="21795" y="53503"/>
                      <a:pt x="19771" y="54852"/>
                      <a:pt x="19771" y="59575"/>
                    </a:cubicBezTo>
                    <a:cubicBezTo>
                      <a:pt x="20446" y="79139"/>
                      <a:pt x="17747" y="75091"/>
                      <a:pt x="35288" y="75766"/>
                    </a:cubicBezTo>
                    <a:cubicBezTo>
                      <a:pt x="42034" y="75766"/>
                      <a:pt x="48781" y="75766"/>
                      <a:pt x="55527" y="75766"/>
                    </a:cubicBezTo>
                    <a:cubicBezTo>
                      <a:pt x="60924" y="75766"/>
                      <a:pt x="62273" y="77790"/>
                      <a:pt x="61599" y="82512"/>
                    </a:cubicBezTo>
                    <a:cubicBezTo>
                      <a:pt x="61599" y="86560"/>
                      <a:pt x="62948" y="90608"/>
                      <a:pt x="56202" y="90608"/>
                    </a:cubicBezTo>
                    <a:cubicBezTo>
                      <a:pt x="40685" y="90608"/>
                      <a:pt x="25168" y="90608"/>
                      <a:pt x="10326" y="90608"/>
                    </a:cubicBezTo>
                    <a:cubicBezTo>
                      <a:pt x="5604" y="90608"/>
                      <a:pt x="5604" y="87909"/>
                      <a:pt x="5604" y="84536"/>
                    </a:cubicBezTo>
                    <a:cubicBezTo>
                      <a:pt x="4254" y="72393"/>
                      <a:pt x="4254" y="59575"/>
                      <a:pt x="3580" y="47431"/>
                    </a:cubicBezTo>
                    <a:cubicBezTo>
                      <a:pt x="4254" y="47431"/>
                      <a:pt x="3580" y="47431"/>
                      <a:pt x="3580" y="47431"/>
                    </a:cubicBezTo>
                    <a:close/>
                  </a:path>
                </a:pathLst>
              </a:custGeom>
              <a:solidFill>
                <a:schemeClr val="accent3"/>
              </a:solidFill>
              <a:ln w="6739" cap="flat">
                <a:noFill/>
                <a:prstDash val="solid"/>
                <a:miter/>
              </a:ln>
            </p:spPr>
            <p:txBody>
              <a:bodyPr rtlCol="0" anchor="ctr"/>
              <a:lstStyle/>
              <a:p>
                <a:endParaRPr lang="fr-FR"/>
              </a:p>
            </p:txBody>
          </p:sp>
          <p:sp>
            <p:nvSpPr>
              <p:cNvPr id="105" name="Forme libre : forme 50">
                <a:extLst>
                  <a:ext uri="{FF2B5EF4-FFF2-40B4-BE49-F238E27FC236}">
                    <a16:creationId xmlns="" xmlns:a16="http://schemas.microsoft.com/office/drawing/2014/main" id="{9E186AC2-F030-1540-B1CD-644EA8567C8E}"/>
                  </a:ext>
                </a:extLst>
              </p:cNvPr>
              <p:cNvSpPr/>
              <p:nvPr/>
            </p:nvSpPr>
            <p:spPr>
              <a:xfrm>
                <a:off x="4073807" y="5266479"/>
                <a:ext cx="96152" cy="122375"/>
              </a:xfrm>
              <a:custGeom>
                <a:avLst/>
                <a:gdLst>
                  <a:gd name="connsiteX0" fmla="*/ 76543 w 74209"/>
                  <a:gd name="connsiteY0" fmla="*/ 37618 h 94449"/>
                  <a:gd name="connsiteX1" fmla="*/ 75194 w 74209"/>
                  <a:gd name="connsiteY1" fmla="*/ 65953 h 94449"/>
                  <a:gd name="connsiteX2" fmla="*/ 38763 w 74209"/>
                  <a:gd name="connsiteY2" fmla="*/ 92938 h 94449"/>
                  <a:gd name="connsiteX3" fmla="*/ 5032 w 74209"/>
                  <a:gd name="connsiteY3" fmla="*/ 64604 h 94449"/>
                  <a:gd name="connsiteX4" fmla="*/ 3682 w 74209"/>
                  <a:gd name="connsiteY4" fmla="*/ 7934 h 94449"/>
                  <a:gd name="connsiteX5" fmla="*/ 11778 w 74209"/>
                  <a:gd name="connsiteY5" fmla="*/ 3886 h 94449"/>
                  <a:gd name="connsiteX6" fmla="*/ 17850 w 74209"/>
                  <a:gd name="connsiteY6" fmla="*/ 8609 h 94449"/>
                  <a:gd name="connsiteX7" fmla="*/ 17850 w 74209"/>
                  <a:gd name="connsiteY7" fmla="*/ 45039 h 94449"/>
                  <a:gd name="connsiteX8" fmla="*/ 19199 w 74209"/>
                  <a:gd name="connsiteY8" fmla="*/ 61230 h 94449"/>
                  <a:gd name="connsiteX9" fmla="*/ 39438 w 74209"/>
                  <a:gd name="connsiteY9" fmla="*/ 78096 h 94449"/>
                  <a:gd name="connsiteX10" fmla="*/ 59677 w 74209"/>
                  <a:gd name="connsiteY10" fmla="*/ 61230 h 94449"/>
                  <a:gd name="connsiteX11" fmla="*/ 61026 w 74209"/>
                  <a:gd name="connsiteY11" fmla="*/ 43690 h 94449"/>
                  <a:gd name="connsiteX12" fmla="*/ 61026 w 74209"/>
                  <a:gd name="connsiteY12" fmla="*/ 9958 h 94449"/>
                  <a:gd name="connsiteX13" fmla="*/ 68447 w 74209"/>
                  <a:gd name="connsiteY13" fmla="*/ 3886 h 94449"/>
                  <a:gd name="connsiteX14" fmla="*/ 75868 w 74209"/>
                  <a:gd name="connsiteY14" fmla="*/ 9958 h 94449"/>
                  <a:gd name="connsiteX15" fmla="*/ 76543 w 74209"/>
                  <a:gd name="connsiteY15" fmla="*/ 37618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209" h="94449">
                    <a:moveTo>
                      <a:pt x="76543" y="37618"/>
                    </a:moveTo>
                    <a:cubicBezTo>
                      <a:pt x="75868" y="45039"/>
                      <a:pt x="77892" y="55159"/>
                      <a:pt x="75194" y="65953"/>
                    </a:cubicBezTo>
                    <a:cubicBezTo>
                      <a:pt x="71146" y="84168"/>
                      <a:pt x="59002" y="93613"/>
                      <a:pt x="38763" y="92938"/>
                    </a:cubicBezTo>
                    <a:cubicBezTo>
                      <a:pt x="19873" y="92938"/>
                      <a:pt x="7730" y="82819"/>
                      <a:pt x="5032" y="64604"/>
                    </a:cubicBezTo>
                    <a:cubicBezTo>
                      <a:pt x="2333" y="45714"/>
                      <a:pt x="4357" y="26824"/>
                      <a:pt x="3682" y="7934"/>
                    </a:cubicBezTo>
                    <a:cubicBezTo>
                      <a:pt x="3682" y="1188"/>
                      <a:pt x="9079" y="4561"/>
                      <a:pt x="11778" y="3886"/>
                    </a:cubicBezTo>
                    <a:cubicBezTo>
                      <a:pt x="15151" y="3212"/>
                      <a:pt x="17850" y="3212"/>
                      <a:pt x="17850" y="8609"/>
                    </a:cubicBezTo>
                    <a:cubicBezTo>
                      <a:pt x="17850" y="20752"/>
                      <a:pt x="17850" y="32896"/>
                      <a:pt x="17850" y="45039"/>
                    </a:cubicBezTo>
                    <a:cubicBezTo>
                      <a:pt x="17850" y="50436"/>
                      <a:pt x="18524" y="55833"/>
                      <a:pt x="19199" y="61230"/>
                    </a:cubicBezTo>
                    <a:cubicBezTo>
                      <a:pt x="21223" y="72699"/>
                      <a:pt x="27969" y="78096"/>
                      <a:pt x="39438" y="78096"/>
                    </a:cubicBezTo>
                    <a:cubicBezTo>
                      <a:pt x="50232" y="78096"/>
                      <a:pt x="57653" y="72025"/>
                      <a:pt x="59677" y="61230"/>
                    </a:cubicBezTo>
                    <a:cubicBezTo>
                      <a:pt x="61026" y="55159"/>
                      <a:pt x="61026" y="49762"/>
                      <a:pt x="61026" y="43690"/>
                    </a:cubicBezTo>
                    <a:cubicBezTo>
                      <a:pt x="61026" y="32221"/>
                      <a:pt x="61026" y="20752"/>
                      <a:pt x="61026" y="9958"/>
                    </a:cubicBezTo>
                    <a:cubicBezTo>
                      <a:pt x="61026" y="3212"/>
                      <a:pt x="64399" y="3886"/>
                      <a:pt x="68447" y="3886"/>
                    </a:cubicBezTo>
                    <a:cubicBezTo>
                      <a:pt x="73170" y="3886"/>
                      <a:pt x="76543" y="3886"/>
                      <a:pt x="75868" y="9958"/>
                    </a:cubicBezTo>
                    <a:cubicBezTo>
                      <a:pt x="75868" y="18054"/>
                      <a:pt x="76543" y="26149"/>
                      <a:pt x="76543" y="37618"/>
                    </a:cubicBezTo>
                    <a:close/>
                  </a:path>
                </a:pathLst>
              </a:custGeom>
              <a:solidFill>
                <a:schemeClr val="accent3"/>
              </a:solidFill>
              <a:ln w="6739" cap="flat">
                <a:noFill/>
                <a:prstDash val="solid"/>
                <a:miter/>
              </a:ln>
            </p:spPr>
            <p:txBody>
              <a:bodyPr rtlCol="0" anchor="ctr"/>
              <a:lstStyle/>
              <a:p>
                <a:endParaRPr lang="fr-FR"/>
              </a:p>
            </p:txBody>
          </p:sp>
          <p:sp>
            <p:nvSpPr>
              <p:cNvPr id="106" name="Forme libre : forme 51">
                <a:extLst>
                  <a:ext uri="{FF2B5EF4-FFF2-40B4-BE49-F238E27FC236}">
                    <a16:creationId xmlns="" xmlns:a16="http://schemas.microsoft.com/office/drawing/2014/main" id="{F30E79B9-239A-F346-9B59-9010E95935BD}"/>
                  </a:ext>
                </a:extLst>
              </p:cNvPr>
              <p:cNvSpPr/>
              <p:nvPr/>
            </p:nvSpPr>
            <p:spPr>
              <a:xfrm>
                <a:off x="4310824" y="5266002"/>
                <a:ext cx="78670" cy="122375"/>
              </a:xfrm>
              <a:custGeom>
                <a:avLst/>
                <a:gdLst>
                  <a:gd name="connsiteX0" fmla="*/ 3580 w 60717"/>
                  <a:gd name="connsiteY0" fmla="*/ 47431 h 94449"/>
                  <a:gd name="connsiteX1" fmla="*/ 3580 w 60717"/>
                  <a:gd name="connsiteY1" fmla="*/ 10326 h 94449"/>
                  <a:gd name="connsiteX2" fmla="*/ 9652 w 60717"/>
                  <a:gd name="connsiteY2" fmla="*/ 3580 h 94449"/>
                  <a:gd name="connsiteX3" fmla="*/ 52828 w 60717"/>
                  <a:gd name="connsiteY3" fmla="*/ 3580 h 94449"/>
                  <a:gd name="connsiteX4" fmla="*/ 58900 w 60717"/>
                  <a:gd name="connsiteY4" fmla="*/ 11001 h 94449"/>
                  <a:gd name="connsiteX5" fmla="*/ 52828 w 60717"/>
                  <a:gd name="connsiteY5" fmla="*/ 18422 h 94449"/>
                  <a:gd name="connsiteX6" fmla="*/ 24494 w 60717"/>
                  <a:gd name="connsiteY6" fmla="*/ 18422 h 94449"/>
                  <a:gd name="connsiteX7" fmla="*/ 18422 w 60717"/>
                  <a:gd name="connsiteY7" fmla="*/ 23819 h 94449"/>
                  <a:gd name="connsiteX8" fmla="*/ 32589 w 60717"/>
                  <a:gd name="connsiteY8" fmla="*/ 39336 h 94449"/>
                  <a:gd name="connsiteX9" fmla="*/ 40685 w 60717"/>
                  <a:gd name="connsiteY9" fmla="*/ 39336 h 94449"/>
                  <a:gd name="connsiteX10" fmla="*/ 49455 w 60717"/>
                  <a:gd name="connsiteY10" fmla="*/ 48781 h 94449"/>
                  <a:gd name="connsiteX11" fmla="*/ 44058 w 60717"/>
                  <a:gd name="connsiteY11" fmla="*/ 53503 h 94449"/>
                  <a:gd name="connsiteX12" fmla="*/ 24494 w 60717"/>
                  <a:gd name="connsiteY12" fmla="*/ 53503 h 94449"/>
                  <a:gd name="connsiteX13" fmla="*/ 18422 w 60717"/>
                  <a:gd name="connsiteY13" fmla="*/ 59575 h 94449"/>
                  <a:gd name="connsiteX14" fmla="*/ 34613 w 60717"/>
                  <a:gd name="connsiteY14" fmla="*/ 76441 h 94449"/>
                  <a:gd name="connsiteX15" fmla="*/ 52154 w 60717"/>
                  <a:gd name="connsiteY15" fmla="*/ 76441 h 94449"/>
                  <a:gd name="connsiteX16" fmla="*/ 60249 w 60717"/>
                  <a:gd name="connsiteY16" fmla="*/ 83862 h 94449"/>
                  <a:gd name="connsiteX17" fmla="*/ 52154 w 60717"/>
                  <a:gd name="connsiteY17" fmla="*/ 91283 h 94449"/>
                  <a:gd name="connsiteX18" fmla="*/ 11001 w 60717"/>
                  <a:gd name="connsiteY18" fmla="*/ 91957 h 94449"/>
                  <a:gd name="connsiteX19" fmla="*/ 3580 w 60717"/>
                  <a:gd name="connsiteY19" fmla="*/ 83862 h 94449"/>
                  <a:gd name="connsiteX20" fmla="*/ 3580 w 60717"/>
                  <a:gd name="connsiteY20" fmla="*/ 47431 h 94449"/>
                  <a:gd name="connsiteX21" fmla="*/ 3580 w 60717"/>
                  <a:gd name="connsiteY21" fmla="*/ 47431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717" h="94449">
                    <a:moveTo>
                      <a:pt x="3580" y="47431"/>
                    </a:moveTo>
                    <a:cubicBezTo>
                      <a:pt x="3580" y="35288"/>
                      <a:pt x="3580" y="22470"/>
                      <a:pt x="3580" y="10326"/>
                    </a:cubicBezTo>
                    <a:cubicBezTo>
                      <a:pt x="3580" y="5604"/>
                      <a:pt x="4255" y="3580"/>
                      <a:pt x="9652" y="3580"/>
                    </a:cubicBezTo>
                    <a:cubicBezTo>
                      <a:pt x="23819" y="3580"/>
                      <a:pt x="37986" y="3580"/>
                      <a:pt x="52828" y="3580"/>
                    </a:cubicBezTo>
                    <a:cubicBezTo>
                      <a:pt x="58900" y="3580"/>
                      <a:pt x="58900" y="6953"/>
                      <a:pt x="58900" y="11001"/>
                    </a:cubicBezTo>
                    <a:cubicBezTo>
                      <a:pt x="58900" y="15723"/>
                      <a:pt x="58900" y="18422"/>
                      <a:pt x="52828" y="18422"/>
                    </a:cubicBezTo>
                    <a:cubicBezTo>
                      <a:pt x="43383" y="17747"/>
                      <a:pt x="33939" y="18422"/>
                      <a:pt x="24494" y="18422"/>
                    </a:cubicBezTo>
                    <a:cubicBezTo>
                      <a:pt x="20446" y="18422"/>
                      <a:pt x="19096" y="19771"/>
                      <a:pt x="18422" y="23819"/>
                    </a:cubicBezTo>
                    <a:cubicBezTo>
                      <a:pt x="17747" y="39336"/>
                      <a:pt x="17747" y="39336"/>
                      <a:pt x="32589" y="39336"/>
                    </a:cubicBezTo>
                    <a:cubicBezTo>
                      <a:pt x="35288" y="39336"/>
                      <a:pt x="37986" y="40010"/>
                      <a:pt x="40685" y="39336"/>
                    </a:cubicBezTo>
                    <a:cubicBezTo>
                      <a:pt x="48781" y="37986"/>
                      <a:pt x="50130" y="42709"/>
                      <a:pt x="49455" y="48781"/>
                    </a:cubicBezTo>
                    <a:cubicBezTo>
                      <a:pt x="49455" y="52828"/>
                      <a:pt x="47431" y="53503"/>
                      <a:pt x="44058" y="53503"/>
                    </a:cubicBezTo>
                    <a:cubicBezTo>
                      <a:pt x="37312" y="53503"/>
                      <a:pt x="31240" y="53503"/>
                      <a:pt x="24494" y="53503"/>
                    </a:cubicBezTo>
                    <a:cubicBezTo>
                      <a:pt x="20446" y="53503"/>
                      <a:pt x="18422" y="54178"/>
                      <a:pt x="18422" y="59575"/>
                    </a:cubicBezTo>
                    <a:cubicBezTo>
                      <a:pt x="17747" y="76441"/>
                      <a:pt x="17747" y="76441"/>
                      <a:pt x="34613" y="76441"/>
                    </a:cubicBezTo>
                    <a:cubicBezTo>
                      <a:pt x="40685" y="76441"/>
                      <a:pt x="46757" y="76441"/>
                      <a:pt x="52154" y="76441"/>
                    </a:cubicBezTo>
                    <a:cubicBezTo>
                      <a:pt x="58225" y="75766"/>
                      <a:pt x="60249" y="77790"/>
                      <a:pt x="60249" y="83862"/>
                    </a:cubicBezTo>
                    <a:cubicBezTo>
                      <a:pt x="60249" y="90608"/>
                      <a:pt x="57551" y="91283"/>
                      <a:pt x="52154" y="91283"/>
                    </a:cubicBezTo>
                    <a:cubicBezTo>
                      <a:pt x="38661" y="91283"/>
                      <a:pt x="24494" y="91283"/>
                      <a:pt x="11001" y="91957"/>
                    </a:cubicBezTo>
                    <a:cubicBezTo>
                      <a:pt x="4929" y="91957"/>
                      <a:pt x="3580" y="89933"/>
                      <a:pt x="3580" y="83862"/>
                    </a:cubicBezTo>
                    <a:cubicBezTo>
                      <a:pt x="4255" y="71718"/>
                      <a:pt x="3580" y="59575"/>
                      <a:pt x="3580" y="47431"/>
                    </a:cubicBezTo>
                    <a:cubicBezTo>
                      <a:pt x="3580" y="47431"/>
                      <a:pt x="3580" y="47431"/>
                      <a:pt x="3580" y="47431"/>
                    </a:cubicBezTo>
                    <a:close/>
                  </a:path>
                </a:pathLst>
              </a:custGeom>
              <a:solidFill>
                <a:schemeClr val="accent3"/>
              </a:solidFill>
              <a:ln w="6739" cap="flat">
                <a:noFill/>
                <a:prstDash val="solid"/>
                <a:miter/>
              </a:ln>
            </p:spPr>
            <p:txBody>
              <a:bodyPr rtlCol="0" anchor="ctr"/>
              <a:lstStyle/>
              <a:p>
                <a:endParaRPr lang="fr-FR"/>
              </a:p>
            </p:txBody>
          </p:sp>
          <p:sp>
            <p:nvSpPr>
              <p:cNvPr id="107" name="Forme libre : forme 53">
                <a:extLst>
                  <a:ext uri="{FF2B5EF4-FFF2-40B4-BE49-F238E27FC236}">
                    <a16:creationId xmlns="" xmlns:a16="http://schemas.microsoft.com/office/drawing/2014/main" id="{47FE9AAE-AC45-B34C-A9C2-F27E2D4D25AC}"/>
                  </a:ext>
                </a:extLst>
              </p:cNvPr>
              <p:cNvSpPr/>
              <p:nvPr/>
            </p:nvSpPr>
            <p:spPr>
              <a:xfrm>
                <a:off x="3892999" y="5267750"/>
                <a:ext cx="78670" cy="113635"/>
              </a:xfrm>
              <a:custGeom>
                <a:avLst/>
                <a:gdLst>
                  <a:gd name="connsiteX0" fmla="*/ 3580 w 60717"/>
                  <a:gd name="connsiteY0" fmla="*/ 47431 h 87702"/>
                  <a:gd name="connsiteX1" fmla="*/ 3580 w 60717"/>
                  <a:gd name="connsiteY1" fmla="*/ 10326 h 87702"/>
                  <a:gd name="connsiteX2" fmla="*/ 9652 w 60717"/>
                  <a:gd name="connsiteY2" fmla="*/ 3580 h 87702"/>
                  <a:gd name="connsiteX3" fmla="*/ 52828 w 60717"/>
                  <a:gd name="connsiteY3" fmla="*/ 3580 h 87702"/>
                  <a:gd name="connsiteX4" fmla="*/ 58900 w 60717"/>
                  <a:gd name="connsiteY4" fmla="*/ 11001 h 87702"/>
                  <a:gd name="connsiteX5" fmla="*/ 52828 w 60717"/>
                  <a:gd name="connsiteY5" fmla="*/ 18422 h 87702"/>
                  <a:gd name="connsiteX6" fmla="*/ 25843 w 60717"/>
                  <a:gd name="connsiteY6" fmla="*/ 18422 h 87702"/>
                  <a:gd name="connsiteX7" fmla="*/ 18422 w 60717"/>
                  <a:gd name="connsiteY7" fmla="*/ 25168 h 87702"/>
                  <a:gd name="connsiteX8" fmla="*/ 32589 w 60717"/>
                  <a:gd name="connsiteY8" fmla="*/ 39336 h 87702"/>
                  <a:gd name="connsiteX9" fmla="*/ 41359 w 60717"/>
                  <a:gd name="connsiteY9" fmla="*/ 39336 h 87702"/>
                  <a:gd name="connsiteX10" fmla="*/ 50130 w 60717"/>
                  <a:gd name="connsiteY10" fmla="*/ 48781 h 87702"/>
                  <a:gd name="connsiteX11" fmla="*/ 44733 w 60717"/>
                  <a:gd name="connsiteY11" fmla="*/ 53503 h 87702"/>
                  <a:gd name="connsiteX12" fmla="*/ 23819 w 60717"/>
                  <a:gd name="connsiteY12" fmla="*/ 53503 h 87702"/>
                  <a:gd name="connsiteX13" fmla="*/ 18422 w 60717"/>
                  <a:gd name="connsiteY13" fmla="*/ 58225 h 87702"/>
                  <a:gd name="connsiteX14" fmla="*/ 34613 w 60717"/>
                  <a:gd name="connsiteY14" fmla="*/ 75766 h 87702"/>
                  <a:gd name="connsiteX15" fmla="*/ 53503 w 60717"/>
                  <a:gd name="connsiteY15" fmla="*/ 75766 h 87702"/>
                  <a:gd name="connsiteX16" fmla="*/ 60924 w 60717"/>
                  <a:gd name="connsiteY16" fmla="*/ 83187 h 87702"/>
                  <a:gd name="connsiteX17" fmla="*/ 54178 w 60717"/>
                  <a:gd name="connsiteY17" fmla="*/ 90608 h 87702"/>
                  <a:gd name="connsiteX18" fmla="*/ 10326 w 60717"/>
                  <a:gd name="connsiteY18" fmla="*/ 90608 h 87702"/>
                  <a:gd name="connsiteX19" fmla="*/ 4254 w 60717"/>
                  <a:gd name="connsiteY19" fmla="*/ 84536 h 87702"/>
                  <a:gd name="connsiteX20" fmla="*/ 3580 w 60717"/>
                  <a:gd name="connsiteY20" fmla="*/ 47431 h 87702"/>
                  <a:gd name="connsiteX21" fmla="*/ 3580 w 60717"/>
                  <a:gd name="connsiteY21" fmla="*/ 47431 h 87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717" h="87702">
                    <a:moveTo>
                      <a:pt x="3580" y="47431"/>
                    </a:moveTo>
                    <a:cubicBezTo>
                      <a:pt x="3580" y="35288"/>
                      <a:pt x="3580" y="22470"/>
                      <a:pt x="3580" y="10326"/>
                    </a:cubicBezTo>
                    <a:cubicBezTo>
                      <a:pt x="3580" y="5604"/>
                      <a:pt x="4929" y="3580"/>
                      <a:pt x="9652" y="3580"/>
                    </a:cubicBezTo>
                    <a:cubicBezTo>
                      <a:pt x="23819" y="3580"/>
                      <a:pt x="37986" y="3580"/>
                      <a:pt x="52828" y="3580"/>
                    </a:cubicBezTo>
                    <a:cubicBezTo>
                      <a:pt x="58900" y="3580"/>
                      <a:pt x="58900" y="6953"/>
                      <a:pt x="58900" y="11001"/>
                    </a:cubicBezTo>
                    <a:cubicBezTo>
                      <a:pt x="58900" y="15723"/>
                      <a:pt x="58900" y="18422"/>
                      <a:pt x="52828" y="18422"/>
                    </a:cubicBezTo>
                    <a:cubicBezTo>
                      <a:pt x="44058" y="17747"/>
                      <a:pt x="35288" y="18422"/>
                      <a:pt x="25843" y="18422"/>
                    </a:cubicBezTo>
                    <a:cubicBezTo>
                      <a:pt x="20446" y="18422"/>
                      <a:pt x="18422" y="19771"/>
                      <a:pt x="18422" y="25168"/>
                    </a:cubicBezTo>
                    <a:cubicBezTo>
                      <a:pt x="18422" y="39336"/>
                      <a:pt x="18422" y="39336"/>
                      <a:pt x="32589" y="39336"/>
                    </a:cubicBezTo>
                    <a:cubicBezTo>
                      <a:pt x="35288" y="39336"/>
                      <a:pt x="38661" y="40010"/>
                      <a:pt x="41359" y="39336"/>
                    </a:cubicBezTo>
                    <a:cubicBezTo>
                      <a:pt x="49455" y="37986"/>
                      <a:pt x="50804" y="42709"/>
                      <a:pt x="50130" y="48781"/>
                    </a:cubicBezTo>
                    <a:cubicBezTo>
                      <a:pt x="50130" y="52828"/>
                      <a:pt x="48106" y="53503"/>
                      <a:pt x="44733" y="53503"/>
                    </a:cubicBezTo>
                    <a:cubicBezTo>
                      <a:pt x="37986" y="53503"/>
                      <a:pt x="30565" y="53503"/>
                      <a:pt x="23819" y="53503"/>
                    </a:cubicBezTo>
                    <a:cubicBezTo>
                      <a:pt x="20446" y="53503"/>
                      <a:pt x="18422" y="54852"/>
                      <a:pt x="18422" y="58225"/>
                    </a:cubicBezTo>
                    <a:cubicBezTo>
                      <a:pt x="17073" y="75766"/>
                      <a:pt x="17073" y="75766"/>
                      <a:pt x="34613" y="75766"/>
                    </a:cubicBezTo>
                    <a:cubicBezTo>
                      <a:pt x="40685" y="75766"/>
                      <a:pt x="46757" y="76441"/>
                      <a:pt x="53503" y="75766"/>
                    </a:cubicBezTo>
                    <a:cubicBezTo>
                      <a:pt x="59575" y="75091"/>
                      <a:pt x="60924" y="77790"/>
                      <a:pt x="60924" y="83187"/>
                    </a:cubicBezTo>
                    <a:cubicBezTo>
                      <a:pt x="60924" y="88584"/>
                      <a:pt x="59575" y="90608"/>
                      <a:pt x="54178" y="90608"/>
                    </a:cubicBezTo>
                    <a:cubicBezTo>
                      <a:pt x="39336" y="89933"/>
                      <a:pt x="25168" y="90608"/>
                      <a:pt x="10326" y="90608"/>
                    </a:cubicBezTo>
                    <a:cubicBezTo>
                      <a:pt x="5604" y="90608"/>
                      <a:pt x="4254" y="89259"/>
                      <a:pt x="4254" y="84536"/>
                    </a:cubicBezTo>
                    <a:cubicBezTo>
                      <a:pt x="4254" y="72393"/>
                      <a:pt x="4254" y="60249"/>
                      <a:pt x="3580" y="47431"/>
                    </a:cubicBezTo>
                    <a:cubicBezTo>
                      <a:pt x="4254" y="47431"/>
                      <a:pt x="3580" y="47431"/>
                      <a:pt x="3580" y="47431"/>
                    </a:cubicBezTo>
                    <a:close/>
                  </a:path>
                </a:pathLst>
              </a:custGeom>
              <a:solidFill>
                <a:schemeClr val="accent3"/>
              </a:solidFill>
              <a:ln w="6739" cap="flat">
                <a:noFill/>
                <a:prstDash val="solid"/>
                <a:miter/>
              </a:ln>
            </p:spPr>
            <p:txBody>
              <a:bodyPr rtlCol="0" anchor="ctr"/>
              <a:lstStyle/>
              <a:p>
                <a:endParaRPr lang="fr-FR"/>
              </a:p>
            </p:txBody>
          </p:sp>
          <p:sp>
            <p:nvSpPr>
              <p:cNvPr id="108" name="Forme libre : forme 57">
                <a:extLst>
                  <a:ext uri="{FF2B5EF4-FFF2-40B4-BE49-F238E27FC236}">
                    <a16:creationId xmlns="" xmlns:a16="http://schemas.microsoft.com/office/drawing/2014/main" id="{A300C31C-9A58-1242-82B0-65A088FE870B}"/>
                  </a:ext>
                </a:extLst>
              </p:cNvPr>
              <p:cNvSpPr/>
              <p:nvPr/>
            </p:nvSpPr>
            <p:spPr>
              <a:xfrm>
                <a:off x="2457707" y="5273868"/>
                <a:ext cx="78670" cy="122375"/>
              </a:xfrm>
              <a:custGeom>
                <a:avLst/>
                <a:gdLst>
                  <a:gd name="connsiteX0" fmla="*/ 4255 w 60717"/>
                  <a:gd name="connsiteY0" fmla="*/ 46757 h 94449"/>
                  <a:gd name="connsiteX1" fmla="*/ 4255 w 60717"/>
                  <a:gd name="connsiteY1" fmla="*/ 9652 h 94449"/>
                  <a:gd name="connsiteX2" fmla="*/ 10326 w 60717"/>
                  <a:gd name="connsiteY2" fmla="*/ 3580 h 94449"/>
                  <a:gd name="connsiteX3" fmla="*/ 54178 w 60717"/>
                  <a:gd name="connsiteY3" fmla="*/ 3580 h 94449"/>
                  <a:gd name="connsiteX4" fmla="*/ 59575 w 60717"/>
                  <a:gd name="connsiteY4" fmla="*/ 11676 h 94449"/>
                  <a:gd name="connsiteX5" fmla="*/ 53503 w 60717"/>
                  <a:gd name="connsiteY5" fmla="*/ 18422 h 94449"/>
                  <a:gd name="connsiteX6" fmla="*/ 25843 w 60717"/>
                  <a:gd name="connsiteY6" fmla="*/ 18422 h 94449"/>
                  <a:gd name="connsiteX7" fmla="*/ 18422 w 60717"/>
                  <a:gd name="connsiteY7" fmla="*/ 25168 h 94449"/>
                  <a:gd name="connsiteX8" fmla="*/ 32589 w 60717"/>
                  <a:gd name="connsiteY8" fmla="*/ 39336 h 94449"/>
                  <a:gd name="connsiteX9" fmla="*/ 40685 w 60717"/>
                  <a:gd name="connsiteY9" fmla="*/ 39336 h 94449"/>
                  <a:gd name="connsiteX10" fmla="*/ 49455 w 60717"/>
                  <a:gd name="connsiteY10" fmla="*/ 48106 h 94449"/>
                  <a:gd name="connsiteX11" fmla="*/ 43383 w 60717"/>
                  <a:gd name="connsiteY11" fmla="*/ 54178 h 94449"/>
                  <a:gd name="connsiteX12" fmla="*/ 23144 w 60717"/>
                  <a:gd name="connsiteY12" fmla="*/ 54178 h 94449"/>
                  <a:gd name="connsiteX13" fmla="*/ 18422 w 60717"/>
                  <a:gd name="connsiteY13" fmla="*/ 58900 h 94449"/>
                  <a:gd name="connsiteX14" fmla="*/ 18422 w 60717"/>
                  <a:gd name="connsiteY14" fmla="*/ 60249 h 94449"/>
                  <a:gd name="connsiteX15" fmla="*/ 33939 w 60717"/>
                  <a:gd name="connsiteY15" fmla="*/ 76441 h 94449"/>
                  <a:gd name="connsiteX16" fmla="*/ 54852 w 60717"/>
                  <a:gd name="connsiteY16" fmla="*/ 76441 h 94449"/>
                  <a:gd name="connsiteX17" fmla="*/ 59575 w 60717"/>
                  <a:gd name="connsiteY17" fmla="*/ 84536 h 94449"/>
                  <a:gd name="connsiteX18" fmla="*/ 54852 w 60717"/>
                  <a:gd name="connsiteY18" fmla="*/ 91283 h 94449"/>
                  <a:gd name="connsiteX19" fmla="*/ 8977 w 60717"/>
                  <a:gd name="connsiteY19" fmla="*/ 91283 h 94449"/>
                  <a:gd name="connsiteX20" fmla="*/ 3580 w 60717"/>
                  <a:gd name="connsiteY20" fmla="*/ 85886 h 94449"/>
                  <a:gd name="connsiteX21" fmla="*/ 4255 w 60717"/>
                  <a:gd name="connsiteY21" fmla="*/ 46757 h 94449"/>
                  <a:gd name="connsiteX22" fmla="*/ 4255 w 60717"/>
                  <a:gd name="connsiteY22" fmla="*/ 46757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0717" h="94449">
                    <a:moveTo>
                      <a:pt x="4255" y="46757"/>
                    </a:moveTo>
                    <a:cubicBezTo>
                      <a:pt x="4255" y="34613"/>
                      <a:pt x="4255" y="21795"/>
                      <a:pt x="4255" y="9652"/>
                    </a:cubicBezTo>
                    <a:cubicBezTo>
                      <a:pt x="4255" y="4929"/>
                      <a:pt x="5604" y="3580"/>
                      <a:pt x="10326" y="3580"/>
                    </a:cubicBezTo>
                    <a:cubicBezTo>
                      <a:pt x="25168" y="3580"/>
                      <a:pt x="39336" y="3580"/>
                      <a:pt x="54178" y="3580"/>
                    </a:cubicBezTo>
                    <a:cubicBezTo>
                      <a:pt x="60924" y="3580"/>
                      <a:pt x="59575" y="7628"/>
                      <a:pt x="59575" y="11676"/>
                    </a:cubicBezTo>
                    <a:cubicBezTo>
                      <a:pt x="59575" y="15723"/>
                      <a:pt x="59575" y="19097"/>
                      <a:pt x="53503" y="18422"/>
                    </a:cubicBezTo>
                    <a:cubicBezTo>
                      <a:pt x="44058" y="17747"/>
                      <a:pt x="35288" y="18422"/>
                      <a:pt x="25843" y="18422"/>
                    </a:cubicBezTo>
                    <a:cubicBezTo>
                      <a:pt x="21120" y="18422"/>
                      <a:pt x="18422" y="19097"/>
                      <a:pt x="18422" y="25168"/>
                    </a:cubicBezTo>
                    <a:cubicBezTo>
                      <a:pt x="18422" y="40010"/>
                      <a:pt x="18422" y="40010"/>
                      <a:pt x="32589" y="39336"/>
                    </a:cubicBezTo>
                    <a:cubicBezTo>
                      <a:pt x="35288" y="39336"/>
                      <a:pt x="37986" y="39336"/>
                      <a:pt x="40685" y="39336"/>
                    </a:cubicBezTo>
                    <a:cubicBezTo>
                      <a:pt x="48106" y="37986"/>
                      <a:pt x="50130" y="41360"/>
                      <a:pt x="49455" y="48106"/>
                    </a:cubicBezTo>
                    <a:cubicBezTo>
                      <a:pt x="49455" y="52828"/>
                      <a:pt x="47431" y="54178"/>
                      <a:pt x="43383" y="54178"/>
                    </a:cubicBezTo>
                    <a:cubicBezTo>
                      <a:pt x="36637" y="54178"/>
                      <a:pt x="29891" y="54178"/>
                      <a:pt x="23144" y="54178"/>
                    </a:cubicBezTo>
                    <a:cubicBezTo>
                      <a:pt x="19771" y="54178"/>
                      <a:pt x="18422" y="55527"/>
                      <a:pt x="18422" y="58900"/>
                    </a:cubicBezTo>
                    <a:cubicBezTo>
                      <a:pt x="18422" y="59575"/>
                      <a:pt x="18422" y="60249"/>
                      <a:pt x="18422" y="60249"/>
                    </a:cubicBezTo>
                    <a:cubicBezTo>
                      <a:pt x="17747" y="76441"/>
                      <a:pt x="17747" y="76441"/>
                      <a:pt x="33939" y="76441"/>
                    </a:cubicBezTo>
                    <a:cubicBezTo>
                      <a:pt x="40685" y="76441"/>
                      <a:pt x="48106" y="76441"/>
                      <a:pt x="54852" y="76441"/>
                    </a:cubicBezTo>
                    <a:cubicBezTo>
                      <a:pt x="61599" y="76441"/>
                      <a:pt x="59575" y="81163"/>
                      <a:pt x="59575" y="84536"/>
                    </a:cubicBezTo>
                    <a:cubicBezTo>
                      <a:pt x="59575" y="87909"/>
                      <a:pt x="60249" y="91283"/>
                      <a:pt x="54852" y="91283"/>
                    </a:cubicBezTo>
                    <a:cubicBezTo>
                      <a:pt x="39336" y="91283"/>
                      <a:pt x="23819" y="91283"/>
                      <a:pt x="8977" y="91283"/>
                    </a:cubicBezTo>
                    <a:cubicBezTo>
                      <a:pt x="4929" y="91283"/>
                      <a:pt x="3580" y="89933"/>
                      <a:pt x="3580" y="85886"/>
                    </a:cubicBezTo>
                    <a:cubicBezTo>
                      <a:pt x="4255" y="73067"/>
                      <a:pt x="4255" y="59575"/>
                      <a:pt x="4255" y="46757"/>
                    </a:cubicBezTo>
                    <a:cubicBezTo>
                      <a:pt x="4255" y="46757"/>
                      <a:pt x="4255" y="46757"/>
                      <a:pt x="4255" y="46757"/>
                    </a:cubicBezTo>
                    <a:close/>
                  </a:path>
                </a:pathLst>
              </a:custGeom>
              <a:solidFill>
                <a:schemeClr val="accent3"/>
              </a:solidFill>
              <a:ln w="6739" cap="flat">
                <a:noFill/>
                <a:prstDash val="solid"/>
                <a:miter/>
              </a:ln>
            </p:spPr>
            <p:txBody>
              <a:bodyPr rtlCol="0" anchor="ctr"/>
              <a:lstStyle/>
              <a:p>
                <a:endParaRPr lang="fr-FR"/>
              </a:p>
            </p:txBody>
          </p:sp>
          <p:sp>
            <p:nvSpPr>
              <p:cNvPr id="109" name="Forme libre : forme 58">
                <a:extLst>
                  <a:ext uri="{FF2B5EF4-FFF2-40B4-BE49-F238E27FC236}">
                    <a16:creationId xmlns="" xmlns:a16="http://schemas.microsoft.com/office/drawing/2014/main" id="{48F4A13C-1B72-B548-B49D-F3C0D880E863}"/>
                  </a:ext>
                </a:extLst>
              </p:cNvPr>
              <p:cNvSpPr/>
              <p:nvPr/>
            </p:nvSpPr>
            <p:spPr>
              <a:xfrm>
                <a:off x="3186715" y="5271246"/>
                <a:ext cx="78670" cy="122375"/>
              </a:xfrm>
              <a:custGeom>
                <a:avLst/>
                <a:gdLst>
                  <a:gd name="connsiteX0" fmla="*/ 3580 w 60717"/>
                  <a:gd name="connsiteY0" fmla="*/ 46757 h 94449"/>
                  <a:gd name="connsiteX1" fmla="*/ 3580 w 60717"/>
                  <a:gd name="connsiteY1" fmla="*/ 9652 h 94449"/>
                  <a:gd name="connsiteX2" fmla="*/ 9652 w 60717"/>
                  <a:gd name="connsiteY2" fmla="*/ 3580 h 94449"/>
                  <a:gd name="connsiteX3" fmla="*/ 53503 w 60717"/>
                  <a:gd name="connsiteY3" fmla="*/ 3580 h 94449"/>
                  <a:gd name="connsiteX4" fmla="*/ 59575 w 60717"/>
                  <a:gd name="connsiteY4" fmla="*/ 11676 h 94449"/>
                  <a:gd name="connsiteX5" fmla="*/ 53503 w 60717"/>
                  <a:gd name="connsiteY5" fmla="*/ 18422 h 94449"/>
                  <a:gd name="connsiteX6" fmla="*/ 25843 w 60717"/>
                  <a:gd name="connsiteY6" fmla="*/ 18422 h 94449"/>
                  <a:gd name="connsiteX7" fmla="*/ 19097 w 60717"/>
                  <a:gd name="connsiteY7" fmla="*/ 25168 h 94449"/>
                  <a:gd name="connsiteX8" fmla="*/ 32589 w 60717"/>
                  <a:gd name="connsiteY8" fmla="*/ 39336 h 94449"/>
                  <a:gd name="connsiteX9" fmla="*/ 41360 w 60717"/>
                  <a:gd name="connsiteY9" fmla="*/ 39336 h 94449"/>
                  <a:gd name="connsiteX10" fmla="*/ 50130 w 60717"/>
                  <a:gd name="connsiteY10" fmla="*/ 48781 h 94449"/>
                  <a:gd name="connsiteX11" fmla="*/ 44733 w 60717"/>
                  <a:gd name="connsiteY11" fmla="*/ 54178 h 94449"/>
                  <a:gd name="connsiteX12" fmla="*/ 24494 w 60717"/>
                  <a:gd name="connsiteY12" fmla="*/ 54178 h 94449"/>
                  <a:gd name="connsiteX13" fmla="*/ 19097 w 60717"/>
                  <a:gd name="connsiteY13" fmla="*/ 58900 h 94449"/>
                  <a:gd name="connsiteX14" fmla="*/ 35288 w 60717"/>
                  <a:gd name="connsiteY14" fmla="*/ 76441 h 94449"/>
                  <a:gd name="connsiteX15" fmla="*/ 52154 w 60717"/>
                  <a:gd name="connsiteY15" fmla="*/ 76441 h 94449"/>
                  <a:gd name="connsiteX16" fmla="*/ 60924 w 60717"/>
                  <a:gd name="connsiteY16" fmla="*/ 83187 h 94449"/>
                  <a:gd name="connsiteX17" fmla="*/ 52828 w 60717"/>
                  <a:gd name="connsiteY17" fmla="*/ 91283 h 94449"/>
                  <a:gd name="connsiteX18" fmla="*/ 11001 w 60717"/>
                  <a:gd name="connsiteY18" fmla="*/ 91283 h 94449"/>
                  <a:gd name="connsiteX19" fmla="*/ 4929 w 60717"/>
                  <a:gd name="connsiteY19" fmla="*/ 85211 h 94449"/>
                  <a:gd name="connsiteX20" fmla="*/ 3580 w 60717"/>
                  <a:gd name="connsiteY20" fmla="*/ 46757 h 94449"/>
                  <a:gd name="connsiteX21" fmla="*/ 3580 w 60717"/>
                  <a:gd name="connsiteY21" fmla="*/ 46757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717" h="94449">
                    <a:moveTo>
                      <a:pt x="3580" y="46757"/>
                    </a:moveTo>
                    <a:cubicBezTo>
                      <a:pt x="3580" y="34613"/>
                      <a:pt x="3580" y="21795"/>
                      <a:pt x="3580" y="9652"/>
                    </a:cubicBezTo>
                    <a:cubicBezTo>
                      <a:pt x="3580" y="4929"/>
                      <a:pt x="4929" y="3580"/>
                      <a:pt x="9652" y="3580"/>
                    </a:cubicBezTo>
                    <a:cubicBezTo>
                      <a:pt x="24494" y="3580"/>
                      <a:pt x="38661" y="3580"/>
                      <a:pt x="53503" y="3580"/>
                    </a:cubicBezTo>
                    <a:cubicBezTo>
                      <a:pt x="60249" y="3580"/>
                      <a:pt x="58900" y="7628"/>
                      <a:pt x="59575" y="11676"/>
                    </a:cubicBezTo>
                    <a:cubicBezTo>
                      <a:pt x="59575" y="15723"/>
                      <a:pt x="59575" y="19097"/>
                      <a:pt x="53503" y="18422"/>
                    </a:cubicBezTo>
                    <a:cubicBezTo>
                      <a:pt x="44058" y="17747"/>
                      <a:pt x="35288" y="18422"/>
                      <a:pt x="25843" y="18422"/>
                    </a:cubicBezTo>
                    <a:cubicBezTo>
                      <a:pt x="20446" y="18422"/>
                      <a:pt x="19097" y="19771"/>
                      <a:pt x="19097" y="25168"/>
                    </a:cubicBezTo>
                    <a:cubicBezTo>
                      <a:pt x="19097" y="39336"/>
                      <a:pt x="19097" y="39336"/>
                      <a:pt x="32589" y="39336"/>
                    </a:cubicBezTo>
                    <a:cubicBezTo>
                      <a:pt x="35288" y="39336"/>
                      <a:pt x="38661" y="40010"/>
                      <a:pt x="41360" y="39336"/>
                    </a:cubicBezTo>
                    <a:cubicBezTo>
                      <a:pt x="48781" y="37986"/>
                      <a:pt x="50804" y="42034"/>
                      <a:pt x="50130" y="48781"/>
                    </a:cubicBezTo>
                    <a:cubicBezTo>
                      <a:pt x="50130" y="52828"/>
                      <a:pt x="48781" y="54852"/>
                      <a:pt x="44733" y="54178"/>
                    </a:cubicBezTo>
                    <a:cubicBezTo>
                      <a:pt x="37986" y="54178"/>
                      <a:pt x="31240" y="54178"/>
                      <a:pt x="24494" y="54178"/>
                    </a:cubicBezTo>
                    <a:cubicBezTo>
                      <a:pt x="21120" y="54178"/>
                      <a:pt x="19097" y="55527"/>
                      <a:pt x="19097" y="58900"/>
                    </a:cubicBezTo>
                    <a:cubicBezTo>
                      <a:pt x="17747" y="76441"/>
                      <a:pt x="17747" y="76441"/>
                      <a:pt x="35288" y="76441"/>
                    </a:cubicBezTo>
                    <a:cubicBezTo>
                      <a:pt x="40685" y="76441"/>
                      <a:pt x="46757" y="76441"/>
                      <a:pt x="52154" y="76441"/>
                    </a:cubicBezTo>
                    <a:cubicBezTo>
                      <a:pt x="56876" y="76441"/>
                      <a:pt x="60924" y="75766"/>
                      <a:pt x="60924" y="83187"/>
                    </a:cubicBezTo>
                    <a:cubicBezTo>
                      <a:pt x="60924" y="89933"/>
                      <a:pt x="58900" y="91283"/>
                      <a:pt x="52828" y="91283"/>
                    </a:cubicBezTo>
                    <a:cubicBezTo>
                      <a:pt x="38661" y="90608"/>
                      <a:pt x="24494" y="91283"/>
                      <a:pt x="11001" y="91283"/>
                    </a:cubicBezTo>
                    <a:cubicBezTo>
                      <a:pt x="6279" y="91283"/>
                      <a:pt x="4255" y="89933"/>
                      <a:pt x="4929" y="85211"/>
                    </a:cubicBezTo>
                    <a:cubicBezTo>
                      <a:pt x="3580" y="72393"/>
                      <a:pt x="3580" y="59575"/>
                      <a:pt x="3580" y="46757"/>
                    </a:cubicBezTo>
                    <a:cubicBezTo>
                      <a:pt x="3580" y="46757"/>
                      <a:pt x="3580" y="46757"/>
                      <a:pt x="3580" y="46757"/>
                    </a:cubicBezTo>
                    <a:close/>
                  </a:path>
                </a:pathLst>
              </a:custGeom>
              <a:solidFill>
                <a:schemeClr val="accent3"/>
              </a:solidFill>
              <a:ln w="6739" cap="flat">
                <a:noFill/>
                <a:prstDash val="solid"/>
                <a:miter/>
              </a:ln>
            </p:spPr>
            <p:txBody>
              <a:bodyPr rtlCol="0" anchor="ctr"/>
              <a:lstStyle/>
              <a:p>
                <a:endParaRPr lang="fr-FR"/>
              </a:p>
            </p:txBody>
          </p:sp>
          <p:sp>
            <p:nvSpPr>
              <p:cNvPr id="110" name="Forme libre : forme 64">
                <a:extLst>
                  <a:ext uri="{FF2B5EF4-FFF2-40B4-BE49-F238E27FC236}">
                    <a16:creationId xmlns="" xmlns:a16="http://schemas.microsoft.com/office/drawing/2014/main" id="{07515CA2-97FB-DE40-A5A9-4FFAD150DB7D}"/>
                  </a:ext>
                </a:extLst>
              </p:cNvPr>
              <p:cNvSpPr/>
              <p:nvPr/>
            </p:nvSpPr>
            <p:spPr>
              <a:xfrm>
                <a:off x="2957683" y="5269212"/>
                <a:ext cx="96152" cy="122375"/>
              </a:xfrm>
              <a:custGeom>
                <a:avLst/>
                <a:gdLst>
                  <a:gd name="connsiteX0" fmla="*/ 3592 w 74209"/>
                  <a:gd name="connsiteY0" fmla="*/ 49002 h 94449"/>
                  <a:gd name="connsiteX1" fmla="*/ 65658 w 74209"/>
                  <a:gd name="connsiteY1" fmla="*/ 6500 h 94449"/>
                  <a:gd name="connsiteX2" fmla="*/ 69706 w 74209"/>
                  <a:gd name="connsiteY2" fmla="*/ 19992 h 94449"/>
                  <a:gd name="connsiteX3" fmla="*/ 62285 w 74209"/>
                  <a:gd name="connsiteY3" fmla="*/ 20667 h 94449"/>
                  <a:gd name="connsiteX4" fmla="*/ 58238 w 74209"/>
                  <a:gd name="connsiteY4" fmla="*/ 19992 h 94449"/>
                  <a:gd name="connsiteX5" fmla="*/ 25855 w 74209"/>
                  <a:gd name="connsiteY5" fmla="*/ 28088 h 94449"/>
                  <a:gd name="connsiteX6" fmla="*/ 22482 w 74209"/>
                  <a:gd name="connsiteY6" fmla="*/ 65193 h 94449"/>
                  <a:gd name="connsiteX7" fmla="*/ 50142 w 74209"/>
                  <a:gd name="connsiteY7" fmla="*/ 80035 h 94449"/>
                  <a:gd name="connsiteX8" fmla="*/ 60261 w 74209"/>
                  <a:gd name="connsiteY8" fmla="*/ 78011 h 94449"/>
                  <a:gd name="connsiteX9" fmla="*/ 69706 w 74209"/>
                  <a:gd name="connsiteY9" fmla="*/ 78686 h 94449"/>
                  <a:gd name="connsiteX10" fmla="*/ 63635 w 74209"/>
                  <a:gd name="connsiteY10" fmla="*/ 92853 h 94449"/>
                  <a:gd name="connsiteX11" fmla="*/ 3592 w 74209"/>
                  <a:gd name="connsiteY11" fmla="*/ 49002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4209" h="94449">
                    <a:moveTo>
                      <a:pt x="3592" y="49002"/>
                    </a:moveTo>
                    <a:cubicBezTo>
                      <a:pt x="2917" y="15945"/>
                      <a:pt x="30577" y="-4294"/>
                      <a:pt x="65658" y="6500"/>
                    </a:cubicBezTo>
                    <a:cubicBezTo>
                      <a:pt x="73754" y="9198"/>
                      <a:pt x="69706" y="15270"/>
                      <a:pt x="69706" y="19992"/>
                    </a:cubicBezTo>
                    <a:cubicBezTo>
                      <a:pt x="69032" y="24715"/>
                      <a:pt x="64984" y="20667"/>
                      <a:pt x="62285" y="20667"/>
                    </a:cubicBezTo>
                    <a:cubicBezTo>
                      <a:pt x="60936" y="20667"/>
                      <a:pt x="59587" y="19992"/>
                      <a:pt x="58238" y="19992"/>
                    </a:cubicBezTo>
                    <a:cubicBezTo>
                      <a:pt x="46094" y="17294"/>
                      <a:pt x="33951" y="16619"/>
                      <a:pt x="25855" y="28088"/>
                    </a:cubicBezTo>
                    <a:cubicBezTo>
                      <a:pt x="17085" y="39557"/>
                      <a:pt x="17759" y="52375"/>
                      <a:pt x="22482" y="65193"/>
                    </a:cubicBezTo>
                    <a:cubicBezTo>
                      <a:pt x="26530" y="75987"/>
                      <a:pt x="37324" y="81384"/>
                      <a:pt x="50142" y="80035"/>
                    </a:cubicBezTo>
                    <a:cubicBezTo>
                      <a:pt x="53515" y="79361"/>
                      <a:pt x="56888" y="78686"/>
                      <a:pt x="60261" y="78011"/>
                    </a:cubicBezTo>
                    <a:cubicBezTo>
                      <a:pt x="63635" y="78011"/>
                      <a:pt x="67682" y="72614"/>
                      <a:pt x="69706" y="78686"/>
                    </a:cubicBezTo>
                    <a:cubicBezTo>
                      <a:pt x="73080" y="86782"/>
                      <a:pt x="71056" y="90829"/>
                      <a:pt x="63635" y="92853"/>
                    </a:cubicBezTo>
                    <a:cubicBezTo>
                      <a:pt x="30577" y="102298"/>
                      <a:pt x="3592" y="82734"/>
                      <a:pt x="3592" y="49002"/>
                    </a:cubicBezTo>
                    <a:close/>
                  </a:path>
                </a:pathLst>
              </a:custGeom>
              <a:solidFill>
                <a:schemeClr val="accent3"/>
              </a:solidFill>
              <a:ln w="6739" cap="flat">
                <a:noFill/>
                <a:prstDash val="solid"/>
                <a:miter/>
              </a:ln>
            </p:spPr>
            <p:txBody>
              <a:bodyPr rtlCol="0" anchor="ctr"/>
              <a:lstStyle/>
              <a:p>
                <a:endParaRPr lang="fr-FR"/>
              </a:p>
            </p:txBody>
          </p:sp>
          <p:sp>
            <p:nvSpPr>
              <p:cNvPr id="111" name="Forme libre : forme 65">
                <a:extLst>
                  <a:ext uri="{FF2B5EF4-FFF2-40B4-BE49-F238E27FC236}">
                    <a16:creationId xmlns="" xmlns:a16="http://schemas.microsoft.com/office/drawing/2014/main" id="{82CD7D6D-622A-E347-B207-E7BF58CDAB58}"/>
                  </a:ext>
                </a:extLst>
              </p:cNvPr>
              <p:cNvSpPr/>
              <p:nvPr/>
            </p:nvSpPr>
            <p:spPr>
              <a:xfrm>
                <a:off x="2542496" y="5271427"/>
                <a:ext cx="96152" cy="122375"/>
              </a:xfrm>
              <a:custGeom>
                <a:avLst/>
                <a:gdLst>
                  <a:gd name="connsiteX0" fmla="*/ 3580 w 74209"/>
                  <a:gd name="connsiteY0" fmla="*/ 48640 h 94449"/>
                  <a:gd name="connsiteX1" fmla="*/ 65646 w 74209"/>
                  <a:gd name="connsiteY1" fmla="*/ 6813 h 94449"/>
                  <a:gd name="connsiteX2" fmla="*/ 69694 w 74209"/>
                  <a:gd name="connsiteY2" fmla="*/ 19631 h 94449"/>
                  <a:gd name="connsiteX3" fmla="*/ 62273 w 74209"/>
                  <a:gd name="connsiteY3" fmla="*/ 20980 h 94449"/>
                  <a:gd name="connsiteX4" fmla="*/ 58900 w 74209"/>
                  <a:gd name="connsiteY4" fmla="*/ 20306 h 94449"/>
                  <a:gd name="connsiteX5" fmla="*/ 25843 w 74209"/>
                  <a:gd name="connsiteY5" fmla="*/ 27052 h 94449"/>
                  <a:gd name="connsiteX6" fmla="*/ 21120 w 74209"/>
                  <a:gd name="connsiteY6" fmla="*/ 64157 h 94449"/>
                  <a:gd name="connsiteX7" fmla="*/ 50130 w 74209"/>
                  <a:gd name="connsiteY7" fmla="*/ 80348 h 94449"/>
                  <a:gd name="connsiteX8" fmla="*/ 59575 w 74209"/>
                  <a:gd name="connsiteY8" fmla="*/ 78324 h 94449"/>
                  <a:gd name="connsiteX9" fmla="*/ 69020 w 74209"/>
                  <a:gd name="connsiteY9" fmla="*/ 78999 h 94449"/>
                  <a:gd name="connsiteX10" fmla="*/ 62273 w 74209"/>
                  <a:gd name="connsiteY10" fmla="*/ 92492 h 94449"/>
                  <a:gd name="connsiteX11" fmla="*/ 3580 w 74209"/>
                  <a:gd name="connsiteY11" fmla="*/ 48640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4209" h="94449">
                    <a:moveTo>
                      <a:pt x="3580" y="48640"/>
                    </a:moveTo>
                    <a:cubicBezTo>
                      <a:pt x="3580" y="15583"/>
                      <a:pt x="31240" y="-4656"/>
                      <a:pt x="65646" y="6813"/>
                    </a:cubicBezTo>
                    <a:cubicBezTo>
                      <a:pt x="73742" y="9512"/>
                      <a:pt x="69694" y="14909"/>
                      <a:pt x="69694" y="19631"/>
                    </a:cubicBezTo>
                    <a:cubicBezTo>
                      <a:pt x="69020" y="25703"/>
                      <a:pt x="64972" y="20980"/>
                      <a:pt x="62273" y="20980"/>
                    </a:cubicBezTo>
                    <a:cubicBezTo>
                      <a:pt x="61599" y="20980"/>
                      <a:pt x="60249" y="20306"/>
                      <a:pt x="58900" y="20306"/>
                    </a:cubicBezTo>
                    <a:cubicBezTo>
                      <a:pt x="46757" y="17607"/>
                      <a:pt x="35288" y="16258"/>
                      <a:pt x="25843" y="27052"/>
                    </a:cubicBezTo>
                    <a:cubicBezTo>
                      <a:pt x="16398" y="37846"/>
                      <a:pt x="17073" y="51339"/>
                      <a:pt x="21120" y="64157"/>
                    </a:cubicBezTo>
                    <a:cubicBezTo>
                      <a:pt x="24494" y="75626"/>
                      <a:pt x="36637" y="81698"/>
                      <a:pt x="50130" y="80348"/>
                    </a:cubicBezTo>
                    <a:cubicBezTo>
                      <a:pt x="53503" y="79674"/>
                      <a:pt x="56202" y="78324"/>
                      <a:pt x="59575" y="78324"/>
                    </a:cubicBezTo>
                    <a:cubicBezTo>
                      <a:pt x="62948" y="78324"/>
                      <a:pt x="66996" y="72253"/>
                      <a:pt x="69020" y="78999"/>
                    </a:cubicBezTo>
                    <a:cubicBezTo>
                      <a:pt x="71718" y="88444"/>
                      <a:pt x="70369" y="90468"/>
                      <a:pt x="62273" y="92492"/>
                    </a:cubicBezTo>
                    <a:cubicBezTo>
                      <a:pt x="29891" y="101937"/>
                      <a:pt x="3580" y="82372"/>
                      <a:pt x="3580" y="48640"/>
                    </a:cubicBezTo>
                    <a:close/>
                  </a:path>
                </a:pathLst>
              </a:custGeom>
              <a:solidFill>
                <a:schemeClr val="accent3"/>
              </a:solidFill>
              <a:ln w="6739" cap="flat">
                <a:noFill/>
                <a:prstDash val="solid"/>
                <a:miter/>
              </a:ln>
            </p:spPr>
            <p:txBody>
              <a:bodyPr rtlCol="0" anchor="ctr"/>
              <a:lstStyle/>
              <a:p>
                <a:endParaRPr lang="fr-FR"/>
              </a:p>
            </p:txBody>
          </p:sp>
          <p:sp>
            <p:nvSpPr>
              <p:cNvPr id="112" name="Forme libre : forme 69">
                <a:extLst>
                  <a:ext uri="{FF2B5EF4-FFF2-40B4-BE49-F238E27FC236}">
                    <a16:creationId xmlns="" xmlns:a16="http://schemas.microsoft.com/office/drawing/2014/main" id="{B87E1F71-FE11-5B4E-A45D-90A6603DC3DA}"/>
                  </a:ext>
                </a:extLst>
              </p:cNvPr>
              <p:cNvSpPr/>
              <p:nvPr/>
            </p:nvSpPr>
            <p:spPr>
              <a:xfrm>
                <a:off x="3976755" y="5266002"/>
                <a:ext cx="87412" cy="122375"/>
              </a:xfrm>
              <a:custGeom>
                <a:avLst/>
                <a:gdLst>
                  <a:gd name="connsiteX0" fmla="*/ 35409 w 67463"/>
                  <a:gd name="connsiteY0" fmla="*/ 4929 h 94449"/>
                  <a:gd name="connsiteX1" fmla="*/ 62395 w 67463"/>
                  <a:gd name="connsiteY1" fmla="*/ 4929 h 94449"/>
                  <a:gd name="connsiteX2" fmla="*/ 67792 w 67463"/>
                  <a:gd name="connsiteY2" fmla="*/ 12350 h 94449"/>
                  <a:gd name="connsiteX3" fmla="*/ 62395 w 67463"/>
                  <a:gd name="connsiteY3" fmla="*/ 19771 h 94449"/>
                  <a:gd name="connsiteX4" fmla="*/ 44180 w 67463"/>
                  <a:gd name="connsiteY4" fmla="*/ 21120 h 94449"/>
                  <a:gd name="connsiteX5" fmla="*/ 43505 w 67463"/>
                  <a:gd name="connsiteY5" fmla="*/ 40010 h 94449"/>
                  <a:gd name="connsiteX6" fmla="*/ 43505 w 67463"/>
                  <a:gd name="connsiteY6" fmla="*/ 85886 h 94449"/>
                  <a:gd name="connsiteX7" fmla="*/ 36084 w 67463"/>
                  <a:gd name="connsiteY7" fmla="*/ 91957 h 94449"/>
                  <a:gd name="connsiteX8" fmla="*/ 28663 w 67463"/>
                  <a:gd name="connsiteY8" fmla="*/ 85886 h 94449"/>
                  <a:gd name="connsiteX9" fmla="*/ 28663 w 67463"/>
                  <a:gd name="connsiteY9" fmla="*/ 25843 h 94449"/>
                  <a:gd name="connsiteX10" fmla="*/ 21242 w 67463"/>
                  <a:gd name="connsiteY10" fmla="*/ 18422 h 94449"/>
                  <a:gd name="connsiteX11" fmla="*/ 12472 w 67463"/>
                  <a:gd name="connsiteY11" fmla="*/ 18422 h 94449"/>
                  <a:gd name="connsiteX12" fmla="*/ 3702 w 67463"/>
                  <a:gd name="connsiteY12" fmla="*/ 9652 h 94449"/>
                  <a:gd name="connsiteX13" fmla="*/ 9773 w 67463"/>
                  <a:gd name="connsiteY13" fmla="*/ 3580 h 94449"/>
                  <a:gd name="connsiteX14" fmla="*/ 35409 w 67463"/>
                  <a:gd name="connsiteY14" fmla="*/ 4929 h 94449"/>
                  <a:gd name="connsiteX15" fmla="*/ 35409 w 67463"/>
                  <a:gd name="connsiteY15" fmla="*/ 4929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7463" h="94449">
                    <a:moveTo>
                      <a:pt x="35409" y="4929"/>
                    </a:moveTo>
                    <a:cubicBezTo>
                      <a:pt x="44180" y="4929"/>
                      <a:pt x="52950" y="4929"/>
                      <a:pt x="62395" y="4929"/>
                    </a:cubicBezTo>
                    <a:cubicBezTo>
                      <a:pt x="68467" y="4929"/>
                      <a:pt x="67792" y="8977"/>
                      <a:pt x="67792" y="12350"/>
                    </a:cubicBezTo>
                    <a:cubicBezTo>
                      <a:pt x="67792" y="16398"/>
                      <a:pt x="68467" y="19771"/>
                      <a:pt x="62395" y="19771"/>
                    </a:cubicBezTo>
                    <a:cubicBezTo>
                      <a:pt x="56323" y="19771"/>
                      <a:pt x="47553" y="16398"/>
                      <a:pt x="44180" y="21120"/>
                    </a:cubicBezTo>
                    <a:cubicBezTo>
                      <a:pt x="40807" y="25843"/>
                      <a:pt x="43505" y="33939"/>
                      <a:pt x="43505" y="40010"/>
                    </a:cubicBezTo>
                    <a:cubicBezTo>
                      <a:pt x="43505" y="55527"/>
                      <a:pt x="43505" y="71044"/>
                      <a:pt x="43505" y="85886"/>
                    </a:cubicBezTo>
                    <a:cubicBezTo>
                      <a:pt x="43505" y="92632"/>
                      <a:pt x="40132" y="91957"/>
                      <a:pt x="36084" y="91957"/>
                    </a:cubicBezTo>
                    <a:cubicBezTo>
                      <a:pt x="32036" y="91957"/>
                      <a:pt x="28663" y="92632"/>
                      <a:pt x="28663" y="85886"/>
                    </a:cubicBezTo>
                    <a:cubicBezTo>
                      <a:pt x="28663" y="65646"/>
                      <a:pt x="27988" y="46082"/>
                      <a:pt x="28663" y="25843"/>
                    </a:cubicBezTo>
                    <a:cubicBezTo>
                      <a:pt x="28663" y="19771"/>
                      <a:pt x="26639" y="17747"/>
                      <a:pt x="21242" y="18422"/>
                    </a:cubicBezTo>
                    <a:cubicBezTo>
                      <a:pt x="18544" y="19097"/>
                      <a:pt x="15170" y="18422"/>
                      <a:pt x="12472" y="18422"/>
                    </a:cubicBezTo>
                    <a:cubicBezTo>
                      <a:pt x="5051" y="19771"/>
                      <a:pt x="3027" y="16398"/>
                      <a:pt x="3702" y="9652"/>
                    </a:cubicBezTo>
                    <a:cubicBezTo>
                      <a:pt x="3702" y="4929"/>
                      <a:pt x="5726" y="3580"/>
                      <a:pt x="9773" y="3580"/>
                    </a:cubicBezTo>
                    <a:cubicBezTo>
                      <a:pt x="17869" y="4929"/>
                      <a:pt x="26639" y="4929"/>
                      <a:pt x="35409" y="4929"/>
                    </a:cubicBezTo>
                    <a:cubicBezTo>
                      <a:pt x="35409" y="4929"/>
                      <a:pt x="35409" y="4929"/>
                      <a:pt x="35409" y="4929"/>
                    </a:cubicBezTo>
                    <a:close/>
                  </a:path>
                </a:pathLst>
              </a:custGeom>
              <a:solidFill>
                <a:schemeClr val="accent3"/>
              </a:solidFill>
              <a:ln w="6739" cap="flat">
                <a:noFill/>
                <a:prstDash val="solid"/>
                <a:miter/>
              </a:ln>
            </p:spPr>
            <p:txBody>
              <a:bodyPr rtlCol="0" anchor="ctr"/>
              <a:lstStyle/>
              <a:p>
                <a:endParaRPr lang="fr-FR"/>
              </a:p>
            </p:txBody>
          </p:sp>
          <p:sp>
            <p:nvSpPr>
              <p:cNvPr id="113" name="Forme libre : forme 79">
                <a:extLst>
                  <a:ext uri="{FF2B5EF4-FFF2-40B4-BE49-F238E27FC236}">
                    <a16:creationId xmlns="" xmlns:a16="http://schemas.microsoft.com/office/drawing/2014/main" id="{A28F177A-A91B-5A46-8631-07345D999777}"/>
                  </a:ext>
                </a:extLst>
              </p:cNvPr>
              <p:cNvSpPr/>
              <p:nvPr/>
            </p:nvSpPr>
            <p:spPr>
              <a:xfrm>
                <a:off x="3908417" y="5228803"/>
                <a:ext cx="34964" cy="26223"/>
              </a:xfrm>
              <a:custGeom>
                <a:avLst/>
                <a:gdLst>
                  <a:gd name="connsiteX0" fmla="*/ 27436 w 26985"/>
                  <a:gd name="connsiteY0" fmla="*/ 8677 h 20239"/>
                  <a:gd name="connsiteX1" fmla="*/ 22713 w 26985"/>
                  <a:gd name="connsiteY1" fmla="*/ 15424 h 20239"/>
                  <a:gd name="connsiteX2" fmla="*/ 9895 w 26985"/>
                  <a:gd name="connsiteY2" fmla="*/ 19471 h 20239"/>
                  <a:gd name="connsiteX3" fmla="*/ 3823 w 26985"/>
                  <a:gd name="connsiteY3" fmla="*/ 18797 h 20239"/>
                  <a:gd name="connsiteX4" fmla="*/ 6522 w 26985"/>
                  <a:gd name="connsiteY4" fmla="*/ 12050 h 20239"/>
                  <a:gd name="connsiteX5" fmla="*/ 21364 w 26985"/>
                  <a:gd name="connsiteY5" fmla="*/ 4629 h 20239"/>
                  <a:gd name="connsiteX6" fmla="*/ 27436 w 26985"/>
                  <a:gd name="connsiteY6" fmla="*/ 8677 h 2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85" h="20239">
                    <a:moveTo>
                      <a:pt x="27436" y="8677"/>
                    </a:moveTo>
                    <a:cubicBezTo>
                      <a:pt x="28110" y="12725"/>
                      <a:pt x="26761" y="14749"/>
                      <a:pt x="22713" y="15424"/>
                    </a:cubicBezTo>
                    <a:cubicBezTo>
                      <a:pt x="18665" y="16773"/>
                      <a:pt x="13943" y="18797"/>
                      <a:pt x="9895" y="19471"/>
                    </a:cubicBezTo>
                    <a:cubicBezTo>
                      <a:pt x="7871" y="20146"/>
                      <a:pt x="5173" y="22845"/>
                      <a:pt x="3823" y="18797"/>
                    </a:cubicBezTo>
                    <a:cubicBezTo>
                      <a:pt x="3149" y="16098"/>
                      <a:pt x="3823" y="13400"/>
                      <a:pt x="6522" y="12050"/>
                    </a:cubicBezTo>
                    <a:cubicBezTo>
                      <a:pt x="11244" y="9352"/>
                      <a:pt x="16641" y="7328"/>
                      <a:pt x="21364" y="4629"/>
                    </a:cubicBezTo>
                    <a:cubicBezTo>
                      <a:pt x="26086" y="2605"/>
                      <a:pt x="28110" y="3280"/>
                      <a:pt x="27436" y="8677"/>
                    </a:cubicBezTo>
                    <a:close/>
                  </a:path>
                </a:pathLst>
              </a:custGeom>
              <a:solidFill>
                <a:schemeClr val="accent3"/>
              </a:solidFill>
              <a:ln w="6739" cap="flat">
                <a:noFill/>
                <a:prstDash val="solid"/>
                <a:miter/>
              </a:ln>
            </p:spPr>
            <p:txBody>
              <a:bodyPr rtlCol="0" anchor="ctr"/>
              <a:lstStyle/>
              <a:p>
                <a:endParaRPr lang="fr-FR"/>
              </a:p>
            </p:txBody>
          </p:sp>
        </p:grpSp>
      </p:grpSp>
    </p:spTree>
    <p:extLst>
      <p:ext uri="{BB962C8B-B14F-4D97-AF65-F5344CB8AC3E}">
        <p14:creationId xmlns:p14="http://schemas.microsoft.com/office/powerpoint/2010/main" val="2563935098"/>
      </p:ext>
    </p:extLst>
  </p:cSld>
  <p:clrMapOvr>
    <a:masterClrMapping/>
  </p:clrMapOvr>
  <p:hf sldNum="0"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Intercalaire">
    <p:spTree>
      <p:nvGrpSpPr>
        <p:cNvPr id="1" name=""/>
        <p:cNvGrpSpPr/>
        <p:nvPr/>
      </p:nvGrpSpPr>
      <p:grpSpPr>
        <a:xfrm>
          <a:off x="0" y="0"/>
          <a:ext cx="0" cy="0"/>
          <a:chOff x="0" y="0"/>
          <a:chExt cx="0" cy="0"/>
        </a:xfrm>
      </p:grpSpPr>
      <p:sp>
        <p:nvSpPr>
          <p:cNvPr id="7" name="Forme libre : forme 6">
            <a:extLst>
              <a:ext uri="{FF2B5EF4-FFF2-40B4-BE49-F238E27FC236}">
                <a16:creationId xmlns="" xmlns:a16="http://schemas.microsoft.com/office/drawing/2014/main" id="{30513E8C-C38D-4308-BEDE-1DC5084A703D}"/>
              </a:ext>
            </a:extLst>
          </p:cNvPr>
          <p:cNvSpPr>
            <a:spLocks/>
          </p:cNvSpPr>
          <p:nvPr userDrawn="1"/>
        </p:nvSpPr>
        <p:spPr bwMode="auto">
          <a:xfrm>
            <a:off x="3" y="2"/>
            <a:ext cx="7434649" cy="6857999"/>
          </a:xfrm>
          <a:custGeom>
            <a:avLst/>
            <a:gdLst>
              <a:gd name="connsiteX0" fmla="*/ 68277 w 7502926"/>
              <a:gd name="connsiteY0" fmla="*/ 50101 h 6908100"/>
              <a:gd name="connsiteX1" fmla="*/ 6281096 w 7502926"/>
              <a:gd name="connsiteY1" fmla="*/ 50101 h 6908100"/>
              <a:gd name="connsiteX2" fmla="*/ 6347680 w 7502926"/>
              <a:gd name="connsiteY2" fmla="*/ 148945 h 6908100"/>
              <a:gd name="connsiteX3" fmla="*/ 7484597 w 7502926"/>
              <a:gd name="connsiteY3" fmla="*/ 3784678 h 6908100"/>
              <a:gd name="connsiteX4" fmla="*/ 6919570 w 7502926"/>
              <a:gd name="connsiteY4" fmla="*/ 6818794 h 6908100"/>
              <a:gd name="connsiteX5" fmla="*/ 6863010 w 7502926"/>
              <a:gd name="connsiteY5" fmla="*/ 6908100 h 6908100"/>
              <a:gd name="connsiteX6" fmla="*/ 68277 w 7502926"/>
              <a:gd name="connsiteY6" fmla="*/ 6908100 h 6908100"/>
              <a:gd name="connsiteX7" fmla="*/ 68277 w 7502926"/>
              <a:gd name="connsiteY7" fmla="*/ 0 h 6908100"/>
              <a:gd name="connsiteX8" fmla="*/ 68277 w 7502926"/>
              <a:gd name="connsiteY8" fmla="*/ 50100 h 6908100"/>
              <a:gd name="connsiteX9" fmla="*/ 0 w 7502926"/>
              <a:gd name="connsiteY9" fmla="*/ 50100 h 6908100"/>
              <a:gd name="connsiteX0" fmla="*/ 0 w 7434649"/>
              <a:gd name="connsiteY0" fmla="*/ 50101 h 6908100"/>
              <a:gd name="connsiteX1" fmla="*/ 6212819 w 7434649"/>
              <a:gd name="connsiteY1" fmla="*/ 50101 h 6908100"/>
              <a:gd name="connsiteX2" fmla="*/ 6279403 w 7434649"/>
              <a:gd name="connsiteY2" fmla="*/ 148945 h 6908100"/>
              <a:gd name="connsiteX3" fmla="*/ 7416320 w 7434649"/>
              <a:gd name="connsiteY3" fmla="*/ 3784678 h 6908100"/>
              <a:gd name="connsiteX4" fmla="*/ 6851293 w 7434649"/>
              <a:gd name="connsiteY4" fmla="*/ 6818794 h 6908100"/>
              <a:gd name="connsiteX5" fmla="*/ 6794733 w 7434649"/>
              <a:gd name="connsiteY5" fmla="*/ 6908100 h 6908100"/>
              <a:gd name="connsiteX6" fmla="*/ 0 w 7434649"/>
              <a:gd name="connsiteY6" fmla="*/ 6908100 h 6908100"/>
              <a:gd name="connsiteX7" fmla="*/ 0 w 7434649"/>
              <a:gd name="connsiteY7" fmla="*/ 50101 h 6908100"/>
              <a:gd name="connsiteX8" fmla="*/ 0 w 7434649"/>
              <a:gd name="connsiteY8" fmla="*/ 0 h 6908100"/>
              <a:gd name="connsiteX9" fmla="*/ 0 w 7434649"/>
              <a:gd name="connsiteY9" fmla="*/ 50100 h 6908100"/>
              <a:gd name="connsiteX10" fmla="*/ 0 w 7434649"/>
              <a:gd name="connsiteY10" fmla="*/ 0 h 6908100"/>
              <a:gd name="connsiteX0" fmla="*/ 0 w 7434649"/>
              <a:gd name="connsiteY0" fmla="*/ 0 h 6857999"/>
              <a:gd name="connsiteX1" fmla="*/ 6212819 w 7434649"/>
              <a:gd name="connsiteY1" fmla="*/ 0 h 6857999"/>
              <a:gd name="connsiteX2" fmla="*/ 6279403 w 7434649"/>
              <a:gd name="connsiteY2" fmla="*/ 98844 h 6857999"/>
              <a:gd name="connsiteX3" fmla="*/ 7416320 w 7434649"/>
              <a:gd name="connsiteY3" fmla="*/ 3734577 h 6857999"/>
              <a:gd name="connsiteX4" fmla="*/ 6851293 w 7434649"/>
              <a:gd name="connsiteY4" fmla="*/ 6768693 h 6857999"/>
              <a:gd name="connsiteX5" fmla="*/ 6794733 w 7434649"/>
              <a:gd name="connsiteY5" fmla="*/ 6857999 h 6857999"/>
              <a:gd name="connsiteX6" fmla="*/ 0 w 7434649"/>
              <a:gd name="connsiteY6" fmla="*/ 6857999 h 6857999"/>
              <a:gd name="connsiteX7" fmla="*/ 0 w 7434649"/>
              <a:gd name="connsiteY7"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4649" h="6857999">
                <a:moveTo>
                  <a:pt x="0" y="0"/>
                </a:moveTo>
                <a:lnTo>
                  <a:pt x="6212819" y="0"/>
                </a:lnTo>
                <a:lnTo>
                  <a:pt x="6279403" y="98844"/>
                </a:lnTo>
                <a:cubicBezTo>
                  <a:pt x="6895233" y="1065383"/>
                  <a:pt x="7321577" y="2376289"/>
                  <a:pt x="7416320" y="3734577"/>
                </a:cubicBezTo>
                <a:cubicBezTo>
                  <a:pt x="7499033" y="4954855"/>
                  <a:pt x="7300265" y="5998813"/>
                  <a:pt x="6851293" y="6768693"/>
                </a:cubicBezTo>
                <a:lnTo>
                  <a:pt x="6794733" y="6857999"/>
                </a:lnTo>
                <a:lnTo>
                  <a:pt x="0" y="6857999"/>
                </a:lnTo>
                <a:lnTo>
                  <a:pt x="0" y="0"/>
                </a:lnTo>
                <a:close/>
              </a:path>
            </a:pathLst>
          </a:custGeom>
          <a:solidFill>
            <a:schemeClr val="accent3"/>
          </a:solidFill>
          <a:ln w="3175" cap="flat">
            <a:noFill/>
            <a:prstDash val="solid"/>
            <a:miter lim="800000"/>
            <a:headEnd/>
            <a:tailEnd/>
          </a:ln>
        </p:spPr>
        <p:txBody>
          <a:bodyPr vert="horz" wrap="square" lIns="91440" tIns="45720" rIns="91440" bIns="45720" numCol="1" anchor="t" anchorCtr="0" compatLnSpc="1">
            <a:prstTxWarp prst="textNoShape">
              <a:avLst/>
            </a:prstTxWarp>
            <a:noAutofit/>
          </a:bodyPr>
          <a:lstStyle/>
          <a:p>
            <a:endParaRPr lang="fr-FR" dirty="0"/>
          </a:p>
        </p:txBody>
      </p:sp>
      <p:grpSp>
        <p:nvGrpSpPr>
          <p:cNvPr id="10" name="Groupe 9">
            <a:extLst>
              <a:ext uri="{FF2B5EF4-FFF2-40B4-BE49-F238E27FC236}">
                <a16:creationId xmlns="" xmlns:a16="http://schemas.microsoft.com/office/drawing/2014/main" id="{28C71255-EB9D-4C43-82F0-1C01B92D4FFD}"/>
              </a:ext>
            </a:extLst>
          </p:cNvPr>
          <p:cNvGrpSpPr/>
          <p:nvPr userDrawn="1"/>
        </p:nvGrpSpPr>
        <p:grpSpPr>
          <a:xfrm>
            <a:off x="5063710" y="0"/>
            <a:ext cx="2546852" cy="6858000"/>
            <a:chOff x="5063709" y="0"/>
            <a:chExt cx="2546850" cy="6858000"/>
          </a:xfrm>
        </p:grpSpPr>
        <p:sp>
          <p:nvSpPr>
            <p:cNvPr id="11" name="Forme libre : forme 10">
              <a:extLst>
                <a:ext uri="{FF2B5EF4-FFF2-40B4-BE49-F238E27FC236}">
                  <a16:creationId xmlns="" xmlns:a16="http://schemas.microsoft.com/office/drawing/2014/main" id="{BC4F9ACB-DBF5-4904-801F-14575D04594D}"/>
                </a:ext>
              </a:extLst>
            </p:cNvPr>
            <p:cNvSpPr>
              <a:spLocks/>
            </p:cNvSpPr>
            <p:nvPr/>
          </p:nvSpPr>
          <p:spPr bwMode="auto">
            <a:xfrm>
              <a:off x="5063709" y="0"/>
              <a:ext cx="2546850" cy="6858000"/>
            </a:xfrm>
            <a:custGeom>
              <a:avLst/>
              <a:gdLst>
                <a:gd name="connsiteX0" fmla="*/ 0 w 7610557"/>
                <a:gd name="connsiteY0" fmla="*/ 0 h 6858000"/>
                <a:gd name="connsiteX1" fmla="*/ 5539701 w 7610557"/>
                <a:gd name="connsiteY1" fmla="*/ 0 h 6858000"/>
                <a:gd name="connsiteX2" fmla="*/ 5682493 w 7610557"/>
                <a:gd name="connsiteY2" fmla="*/ 96049 h 6858000"/>
                <a:gd name="connsiteX3" fmla="*/ 7257202 w 7610557"/>
                <a:gd name="connsiteY3" fmla="*/ 1772580 h 6858000"/>
                <a:gd name="connsiteX4" fmla="*/ 7177969 w 7610557"/>
                <a:gd name="connsiteY4" fmla="*/ 4595785 h 6858000"/>
                <a:gd name="connsiteX5" fmla="*/ 5212194 w 7610557"/>
                <a:gd name="connsiteY5" fmla="*/ 6748726 h 6858000"/>
                <a:gd name="connsiteX6" fmla="*/ 5063707 w 7610557"/>
                <a:gd name="connsiteY6" fmla="*/ 6858000 h 6858000"/>
                <a:gd name="connsiteX7" fmla="*/ 0 w 7610557"/>
                <a:gd name="connsiteY7" fmla="*/ 6858000 h 6858000"/>
                <a:gd name="connsiteX0" fmla="*/ 0 w 7610557"/>
                <a:gd name="connsiteY0" fmla="*/ 9525 h 6867525"/>
                <a:gd name="connsiteX1" fmla="*/ 4010024 w 7610557"/>
                <a:gd name="connsiteY1" fmla="*/ 0 h 6867525"/>
                <a:gd name="connsiteX2" fmla="*/ 5539701 w 7610557"/>
                <a:gd name="connsiteY2" fmla="*/ 9525 h 6867525"/>
                <a:gd name="connsiteX3" fmla="*/ 5682493 w 7610557"/>
                <a:gd name="connsiteY3" fmla="*/ 105574 h 6867525"/>
                <a:gd name="connsiteX4" fmla="*/ 7257202 w 7610557"/>
                <a:gd name="connsiteY4" fmla="*/ 1782105 h 6867525"/>
                <a:gd name="connsiteX5" fmla="*/ 7177969 w 7610557"/>
                <a:gd name="connsiteY5" fmla="*/ 4605310 h 6867525"/>
                <a:gd name="connsiteX6" fmla="*/ 5212194 w 7610557"/>
                <a:gd name="connsiteY6" fmla="*/ 6758251 h 6867525"/>
                <a:gd name="connsiteX7" fmla="*/ 5063707 w 7610557"/>
                <a:gd name="connsiteY7" fmla="*/ 6867525 h 6867525"/>
                <a:gd name="connsiteX8" fmla="*/ 0 w 7610557"/>
                <a:gd name="connsiteY8" fmla="*/ 6867525 h 6867525"/>
                <a:gd name="connsiteX9" fmla="*/ 0 w 7610557"/>
                <a:gd name="connsiteY9" fmla="*/ 9525 h 6867525"/>
                <a:gd name="connsiteX0" fmla="*/ 4010024 w 7610557"/>
                <a:gd name="connsiteY0" fmla="*/ 0 h 6867525"/>
                <a:gd name="connsiteX1" fmla="*/ 5539701 w 7610557"/>
                <a:gd name="connsiteY1" fmla="*/ 9525 h 6867525"/>
                <a:gd name="connsiteX2" fmla="*/ 5682493 w 7610557"/>
                <a:gd name="connsiteY2" fmla="*/ 105574 h 6867525"/>
                <a:gd name="connsiteX3" fmla="*/ 7257202 w 7610557"/>
                <a:gd name="connsiteY3" fmla="*/ 1782105 h 6867525"/>
                <a:gd name="connsiteX4" fmla="*/ 7177969 w 7610557"/>
                <a:gd name="connsiteY4" fmla="*/ 4605310 h 6867525"/>
                <a:gd name="connsiteX5" fmla="*/ 5212194 w 7610557"/>
                <a:gd name="connsiteY5" fmla="*/ 6758251 h 6867525"/>
                <a:gd name="connsiteX6" fmla="*/ 5063707 w 7610557"/>
                <a:gd name="connsiteY6" fmla="*/ 6867525 h 6867525"/>
                <a:gd name="connsiteX7" fmla="*/ 0 w 7610557"/>
                <a:gd name="connsiteY7" fmla="*/ 6867525 h 6867525"/>
                <a:gd name="connsiteX8" fmla="*/ 0 w 7610557"/>
                <a:gd name="connsiteY8" fmla="*/ 9525 h 6867525"/>
                <a:gd name="connsiteX9" fmla="*/ 4101464 w 7610557"/>
                <a:gd name="connsiteY9" fmla="*/ 91440 h 6867525"/>
                <a:gd name="connsiteX0" fmla="*/ 4010024 w 7610557"/>
                <a:gd name="connsiteY0" fmla="*/ 0 h 6867525"/>
                <a:gd name="connsiteX1" fmla="*/ 5539701 w 7610557"/>
                <a:gd name="connsiteY1" fmla="*/ 9525 h 6867525"/>
                <a:gd name="connsiteX2" fmla="*/ 5682493 w 7610557"/>
                <a:gd name="connsiteY2" fmla="*/ 105574 h 6867525"/>
                <a:gd name="connsiteX3" fmla="*/ 7257202 w 7610557"/>
                <a:gd name="connsiteY3" fmla="*/ 1782105 h 6867525"/>
                <a:gd name="connsiteX4" fmla="*/ 7177969 w 7610557"/>
                <a:gd name="connsiteY4" fmla="*/ 4605310 h 6867525"/>
                <a:gd name="connsiteX5" fmla="*/ 5212194 w 7610557"/>
                <a:gd name="connsiteY5" fmla="*/ 6758251 h 6867525"/>
                <a:gd name="connsiteX6" fmla="*/ 5063707 w 7610557"/>
                <a:gd name="connsiteY6" fmla="*/ 6867525 h 6867525"/>
                <a:gd name="connsiteX7" fmla="*/ 0 w 7610557"/>
                <a:gd name="connsiteY7" fmla="*/ 6867525 h 6867525"/>
                <a:gd name="connsiteX8" fmla="*/ 0 w 7610557"/>
                <a:gd name="connsiteY8" fmla="*/ 9525 h 6867525"/>
                <a:gd name="connsiteX0" fmla="*/ 5539701 w 7610557"/>
                <a:gd name="connsiteY0" fmla="*/ 0 h 6858000"/>
                <a:gd name="connsiteX1" fmla="*/ 5682493 w 7610557"/>
                <a:gd name="connsiteY1" fmla="*/ 96049 h 6858000"/>
                <a:gd name="connsiteX2" fmla="*/ 7257202 w 7610557"/>
                <a:gd name="connsiteY2" fmla="*/ 1772580 h 6858000"/>
                <a:gd name="connsiteX3" fmla="*/ 7177969 w 7610557"/>
                <a:gd name="connsiteY3" fmla="*/ 4595785 h 6858000"/>
                <a:gd name="connsiteX4" fmla="*/ 5212194 w 7610557"/>
                <a:gd name="connsiteY4" fmla="*/ 6748726 h 6858000"/>
                <a:gd name="connsiteX5" fmla="*/ 5063707 w 7610557"/>
                <a:gd name="connsiteY5" fmla="*/ 6858000 h 6858000"/>
                <a:gd name="connsiteX6" fmla="*/ 0 w 7610557"/>
                <a:gd name="connsiteY6" fmla="*/ 6858000 h 6858000"/>
                <a:gd name="connsiteX7" fmla="*/ 0 w 7610557"/>
                <a:gd name="connsiteY7" fmla="*/ 0 h 6858000"/>
                <a:gd name="connsiteX0" fmla="*/ 5539701 w 7610557"/>
                <a:gd name="connsiteY0" fmla="*/ 0 h 6858000"/>
                <a:gd name="connsiteX1" fmla="*/ 5682493 w 7610557"/>
                <a:gd name="connsiteY1" fmla="*/ 96049 h 6858000"/>
                <a:gd name="connsiteX2" fmla="*/ 7257202 w 7610557"/>
                <a:gd name="connsiteY2" fmla="*/ 1772580 h 6858000"/>
                <a:gd name="connsiteX3" fmla="*/ 7177969 w 7610557"/>
                <a:gd name="connsiteY3" fmla="*/ 4595785 h 6858000"/>
                <a:gd name="connsiteX4" fmla="*/ 5212194 w 7610557"/>
                <a:gd name="connsiteY4" fmla="*/ 6748726 h 6858000"/>
                <a:gd name="connsiteX5" fmla="*/ 5063707 w 7610557"/>
                <a:gd name="connsiteY5" fmla="*/ 6858000 h 6858000"/>
                <a:gd name="connsiteX6" fmla="*/ 0 w 7610557"/>
                <a:gd name="connsiteY6" fmla="*/ 6858000 h 6858000"/>
                <a:gd name="connsiteX0" fmla="*/ 475994 w 2546850"/>
                <a:gd name="connsiteY0" fmla="*/ 0 h 6858000"/>
                <a:gd name="connsiteX1" fmla="*/ 618786 w 2546850"/>
                <a:gd name="connsiteY1" fmla="*/ 96049 h 6858000"/>
                <a:gd name="connsiteX2" fmla="*/ 2193495 w 2546850"/>
                <a:gd name="connsiteY2" fmla="*/ 1772580 h 6858000"/>
                <a:gd name="connsiteX3" fmla="*/ 2114262 w 2546850"/>
                <a:gd name="connsiteY3" fmla="*/ 4595785 h 6858000"/>
                <a:gd name="connsiteX4" fmla="*/ 148487 w 2546850"/>
                <a:gd name="connsiteY4" fmla="*/ 6748726 h 6858000"/>
                <a:gd name="connsiteX5" fmla="*/ 0 w 254685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46850" h="6858000">
                  <a:moveTo>
                    <a:pt x="475994" y="0"/>
                  </a:moveTo>
                  <a:lnTo>
                    <a:pt x="618786" y="96049"/>
                  </a:lnTo>
                  <a:cubicBezTo>
                    <a:pt x="1330937" y="593276"/>
                    <a:pt x="1870552" y="1173568"/>
                    <a:pt x="2193495" y="1772580"/>
                  </a:cubicBezTo>
                  <a:cubicBezTo>
                    <a:pt x="2668889" y="2660843"/>
                    <a:pt x="2685867" y="3583052"/>
                    <a:pt x="2114262" y="4595785"/>
                  </a:cubicBezTo>
                  <a:cubicBezTo>
                    <a:pt x="1689803" y="5334118"/>
                    <a:pt x="997936" y="6088364"/>
                    <a:pt x="148487" y="6748726"/>
                  </a:cubicBezTo>
                  <a:lnTo>
                    <a:pt x="0" y="6858000"/>
                  </a:lnTo>
                </a:path>
              </a:pathLst>
            </a:custGeom>
            <a:noFill/>
            <a:ln w="6350">
              <a:solidFill>
                <a:schemeClr val="accent4"/>
              </a:solidFill>
              <a:round/>
              <a:headEnd/>
              <a:tailEnd/>
            </a:ln>
          </p:spPr>
          <p:txBody>
            <a:bodyPr vert="horz" wrap="square" lIns="91440" tIns="45720" rIns="91440" bIns="45720" numCol="1" anchor="t" anchorCtr="0" compatLnSpc="1">
              <a:prstTxWarp prst="textNoShape">
                <a:avLst/>
              </a:prstTxWarp>
              <a:noAutofit/>
            </a:bodyPr>
            <a:lstStyle/>
            <a:p>
              <a:endParaRPr lang="fr-FR"/>
            </a:p>
          </p:txBody>
        </p:sp>
        <p:sp>
          <p:nvSpPr>
            <p:cNvPr id="12" name="Forme libre : forme 11">
              <a:extLst>
                <a:ext uri="{FF2B5EF4-FFF2-40B4-BE49-F238E27FC236}">
                  <a16:creationId xmlns="" xmlns:a16="http://schemas.microsoft.com/office/drawing/2014/main" id="{5FD90A87-0B50-4640-9FA4-0B2105747EC6}"/>
                </a:ext>
              </a:extLst>
            </p:cNvPr>
            <p:cNvSpPr>
              <a:spLocks/>
            </p:cNvSpPr>
            <p:nvPr/>
          </p:nvSpPr>
          <p:spPr bwMode="auto">
            <a:xfrm rot="16200000">
              <a:off x="3243518" y="2525219"/>
              <a:ext cx="6858000" cy="1807561"/>
            </a:xfrm>
            <a:custGeom>
              <a:avLst/>
              <a:gdLst>
                <a:gd name="connsiteX0" fmla="*/ 6858000 w 6858000"/>
                <a:gd name="connsiteY0" fmla="*/ 0 h 7576299"/>
                <a:gd name="connsiteX1" fmla="*/ 6858000 w 6858000"/>
                <a:gd name="connsiteY1" fmla="*/ 6142203 h 7576299"/>
                <a:gd name="connsiteX2" fmla="*/ 6849856 w 6858000"/>
                <a:gd name="connsiteY2" fmla="*/ 6152955 h 7576299"/>
                <a:gd name="connsiteX3" fmla="*/ 3132100 w 6858000"/>
                <a:gd name="connsiteY3" fmla="*/ 7364348 h 7576299"/>
                <a:gd name="connsiteX4" fmla="*/ 324223 w 6858000"/>
                <a:gd name="connsiteY4" fmla="*/ 5997167 h 7576299"/>
                <a:gd name="connsiteX5" fmla="*/ 0 w 6858000"/>
                <a:gd name="connsiteY5" fmla="*/ 5768738 h 7576299"/>
                <a:gd name="connsiteX6" fmla="*/ 0 w 6858000"/>
                <a:gd name="connsiteY6" fmla="*/ 0 h 7576299"/>
                <a:gd name="connsiteX0" fmla="*/ 6858000 w 6949440"/>
                <a:gd name="connsiteY0" fmla="*/ 0 h 7576299"/>
                <a:gd name="connsiteX1" fmla="*/ 6858000 w 6949440"/>
                <a:gd name="connsiteY1" fmla="*/ 6142203 h 7576299"/>
                <a:gd name="connsiteX2" fmla="*/ 6849856 w 6949440"/>
                <a:gd name="connsiteY2" fmla="*/ 6152955 h 7576299"/>
                <a:gd name="connsiteX3" fmla="*/ 3132100 w 6949440"/>
                <a:gd name="connsiteY3" fmla="*/ 7364348 h 7576299"/>
                <a:gd name="connsiteX4" fmla="*/ 324223 w 6949440"/>
                <a:gd name="connsiteY4" fmla="*/ 5997167 h 7576299"/>
                <a:gd name="connsiteX5" fmla="*/ 0 w 6949440"/>
                <a:gd name="connsiteY5" fmla="*/ 5768738 h 7576299"/>
                <a:gd name="connsiteX6" fmla="*/ 0 w 6949440"/>
                <a:gd name="connsiteY6" fmla="*/ 0 h 7576299"/>
                <a:gd name="connsiteX7" fmla="*/ 6949440 w 6949440"/>
                <a:gd name="connsiteY7" fmla="*/ 91440 h 7576299"/>
                <a:gd name="connsiteX0" fmla="*/ 6858000 w 6858000"/>
                <a:gd name="connsiteY0" fmla="*/ 0 h 7576299"/>
                <a:gd name="connsiteX1" fmla="*/ 6858000 w 6858000"/>
                <a:gd name="connsiteY1" fmla="*/ 6142203 h 7576299"/>
                <a:gd name="connsiteX2" fmla="*/ 6849856 w 6858000"/>
                <a:gd name="connsiteY2" fmla="*/ 6152955 h 7576299"/>
                <a:gd name="connsiteX3" fmla="*/ 3132100 w 6858000"/>
                <a:gd name="connsiteY3" fmla="*/ 7364348 h 7576299"/>
                <a:gd name="connsiteX4" fmla="*/ 324223 w 6858000"/>
                <a:gd name="connsiteY4" fmla="*/ 5997167 h 7576299"/>
                <a:gd name="connsiteX5" fmla="*/ 0 w 6858000"/>
                <a:gd name="connsiteY5" fmla="*/ 5768738 h 7576299"/>
                <a:gd name="connsiteX6" fmla="*/ 0 w 6858000"/>
                <a:gd name="connsiteY6" fmla="*/ 0 h 7576299"/>
                <a:gd name="connsiteX0" fmla="*/ 6858000 w 6858000"/>
                <a:gd name="connsiteY0" fmla="*/ 6142203 h 7576299"/>
                <a:gd name="connsiteX1" fmla="*/ 6849856 w 6858000"/>
                <a:gd name="connsiteY1" fmla="*/ 6152955 h 7576299"/>
                <a:gd name="connsiteX2" fmla="*/ 3132100 w 6858000"/>
                <a:gd name="connsiteY2" fmla="*/ 7364348 h 7576299"/>
                <a:gd name="connsiteX3" fmla="*/ 324223 w 6858000"/>
                <a:gd name="connsiteY3" fmla="*/ 5997167 h 7576299"/>
                <a:gd name="connsiteX4" fmla="*/ 0 w 6858000"/>
                <a:gd name="connsiteY4" fmla="*/ 5768738 h 7576299"/>
                <a:gd name="connsiteX5" fmla="*/ 0 w 6858000"/>
                <a:gd name="connsiteY5" fmla="*/ 0 h 7576299"/>
                <a:gd name="connsiteX0" fmla="*/ 6858000 w 6858000"/>
                <a:gd name="connsiteY0" fmla="*/ 373465 h 1807561"/>
                <a:gd name="connsiteX1" fmla="*/ 6849856 w 6858000"/>
                <a:gd name="connsiteY1" fmla="*/ 384217 h 1807561"/>
                <a:gd name="connsiteX2" fmla="*/ 3132100 w 6858000"/>
                <a:gd name="connsiteY2" fmla="*/ 1595610 h 1807561"/>
                <a:gd name="connsiteX3" fmla="*/ 324223 w 6858000"/>
                <a:gd name="connsiteY3" fmla="*/ 228429 h 1807561"/>
                <a:gd name="connsiteX4" fmla="*/ 0 w 6858000"/>
                <a:gd name="connsiteY4" fmla="*/ 0 h 18075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1807561">
                  <a:moveTo>
                    <a:pt x="6858000" y="373465"/>
                  </a:moveTo>
                  <a:lnTo>
                    <a:pt x="6849856" y="384217"/>
                  </a:lnTo>
                  <a:cubicBezTo>
                    <a:pt x="5930753" y="1535718"/>
                    <a:pt x="4605134" y="2162598"/>
                    <a:pt x="3132100" y="1595610"/>
                  </a:cubicBezTo>
                  <a:cubicBezTo>
                    <a:pt x="2092312" y="1195383"/>
                    <a:pt x="1125976" y="757635"/>
                    <a:pt x="324223" y="228429"/>
                  </a:cubicBezTo>
                  <a:lnTo>
                    <a:pt x="0" y="0"/>
                  </a:lnTo>
                </a:path>
              </a:pathLst>
            </a:custGeom>
            <a:noFill/>
            <a:ln>
              <a:solidFill>
                <a:schemeClr val="accent4"/>
              </a:solidFill>
            </a:ln>
          </p:spPr>
          <p:txBody>
            <a:bodyPr vert="horz" wrap="square" lIns="91440" tIns="45720" rIns="91440" bIns="45720" numCol="1" anchor="t" anchorCtr="0" compatLnSpc="1">
              <a:prstTxWarp prst="textNoShape">
                <a:avLst/>
              </a:prstTxWarp>
              <a:noAutofit/>
            </a:bodyPr>
            <a:lstStyle/>
            <a:p>
              <a:endParaRPr lang="fr-FR"/>
            </a:p>
          </p:txBody>
        </p:sp>
      </p:grpSp>
      <p:sp>
        <p:nvSpPr>
          <p:cNvPr id="2" name="Titre 1">
            <a:extLst>
              <a:ext uri="{FF2B5EF4-FFF2-40B4-BE49-F238E27FC236}">
                <a16:creationId xmlns="" xmlns:a16="http://schemas.microsoft.com/office/drawing/2014/main" id="{C405028D-671B-439E-A4D6-1B0A039AEEB0}"/>
              </a:ext>
            </a:extLst>
          </p:cNvPr>
          <p:cNvSpPr>
            <a:spLocks noGrp="1"/>
          </p:cNvSpPr>
          <p:nvPr>
            <p:ph type="title" hasCustomPrompt="1"/>
          </p:nvPr>
        </p:nvSpPr>
        <p:spPr>
          <a:xfrm>
            <a:off x="608954" y="3005808"/>
            <a:ext cx="6216780" cy="646331"/>
          </a:xfrm>
        </p:spPr>
        <p:txBody>
          <a:bodyPr anchor="b"/>
          <a:lstStyle>
            <a:lvl1pPr algn="l">
              <a:defRPr lang="fr-FR" sz="4000" b="1" kern="1200" dirty="0">
                <a:solidFill>
                  <a:schemeClr val="bg1"/>
                </a:solidFill>
                <a:latin typeface="+mn-lt"/>
                <a:ea typeface="+mn-ea"/>
                <a:cs typeface="+mn-cs"/>
              </a:defRPr>
            </a:lvl1pPr>
          </a:lstStyle>
          <a:p>
            <a:r>
              <a:rPr lang="fr-FR" dirty="0"/>
              <a:t>Titre de la partie</a:t>
            </a:r>
          </a:p>
        </p:txBody>
      </p:sp>
      <p:sp>
        <p:nvSpPr>
          <p:cNvPr id="3" name="Espace réservé du texte 2">
            <a:extLst>
              <a:ext uri="{FF2B5EF4-FFF2-40B4-BE49-F238E27FC236}">
                <a16:creationId xmlns="" xmlns:a16="http://schemas.microsoft.com/office/drawing/2014/main" id="{5CC4DC46-1D59-4411-8225-C5A324D9805C}"/>
              </a:ext>
            </a:extLst>
          </p:cNvPr>
          <p:cNvSpPr>
            <a:spLocks noGrp="1"/>
          </p:cNvSpPr>
          <p:nvPr>
            <p:ph type="body" idx="1" hasCustomPrompt="1"/>
          </p:nvPr>
        </p:nvSpPr>
        <p:spPr>
          <a:xfrm>
            <a:off x="608954" y="3714582"/>
            <a:ext cx="6216780" cy="2151098"/>
          </a:xfrm>
        </p:spPr>
        <p:txBody>
          <a:bodyPr>
            <a:normAutofit/>
          </a:bodyPr>
          <a:lstStyle>
            <a:lvl1pPr marL="0" indent="0">
              <a:buNone/>
              <a:defRPr lang="fr-FR" sz="1800" b="0" kern="1200" dirty="0">
                <a:solidFill>
                  <a:schemeClr val="tx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Sous-titre de la partie</a:t>
            </a:r>
          </a:p>
        </p:txBody>
      </p:sp>
      <p:sp>
        <p:nvSpPr>
          <p:cNvPr id="4" name="Espace réservé de la date 3">
            <a:extLst>
              <a:ext uri="{FF2B5EF4-FFF2-40B4-BE49-F238E27FC236}">
                <a16:creationId xmlns="" xmlns:a16="http://schemas.microsoft.com/office/drawing/2014/main" id="{621B44E7-4FDA-4444-80DD-23E0CE269B1D}"/>
              </a:ext>
            </a:extLst>
          </p:cNvPr>
          <p:cNvSpPr>
            <a:spLocks noGrp="1"/>
          </p:cNvSpPr>
          <p:nvPr>
            <p:ph type="dt" sz="half" idx="10"/>
          </p:nvPr>
        </p:nvSpPr>
        <p:spPr/>
        <p:txBody>
          <a:bodyPr/>
          <a:lstStyle>
            <a:lvl1pPr>
              <a:defRPr>
                <a:solidFill>
                  <a:schemeClr val="bg1"/>
                </a:solidFill>
              </a:defRPr>
            </a:lvl1pPr>
          </a:lstStyle>
          <a:p>
            <a:fld id="{2762E4A8-DED5-42B3-8AC1-B7769071DA8B}" type="datetime5">
              <a:rPr lang="fr-FR" smtClean="0"/>
              <a:pPr/>
              <a:t>4-nov.-19</a:t>
            </a:fld>
            <a:endParaRPr lang="fr-FR"/>
          </a:p>
        </p:txBody>
      </p:sp>
      <p:sp>
        <p:nvSpPr>
          <p:cNvPr id="5" name="Espace réservé du pied de page 4">
            <a:extLst>
              <a:ext uri="{FF2B5EF4-FFF2-40B4-BE49-F238E27FC236}">
                <a16:creationId xmlns="" xmlns:a16="http://schemas.microsoft.com/office/drawing/2014/main" id="{238E5C73-16AD-46AE-AB25-5D515DA2DF0D}"/>
              </a:ext>
            </a:extLst>
          </p:cNvPr>
          <p:cNvSpPr>
            <a:spLocks noGrp="1"/>
          </p:cNvSpPr>
          <p:nvPr>
            <p:ph type="ftr" sz="quarter" idx="11"/>
          </p:nvPr>
        </p:nvSpPr>
        <p:spPr/>
        <p:txBody>
          <a:bodyPr/>
          <a:lstStyle>
            <a:lvl1pPr>
              <a:defRPr>
                <a:solidFill>
                  <a:schemeClr val="bg1"/>
                </a:solidFill>
              </a:defRPr>
            </a:lvl1pPr>
          </a:lstStyle>
          <a:p>
            <a:r>
              <a:rPr lang="fr-FR"/>
              <a:t>|  Titre de la présentation</a:t>
            </a:r>
          </a:p>
        </p:txBody>
      </p:sp>
      <p:sp>
        <p:nvSpPr>
          <p:cNvPr id="14" name="Freeform 5">
            <a:extLst>
              <a:ext uri="{FF2B5EF4-FFF2-40B4-BE49-F238E27FC236}">
                <a16:creationId xmlns="" xmlns:a16="http://schemas.microsoft.com/office/drawing/2014/main" id="{A7435047-1EA3-4EA0-9E47-3DD8BE63A4CA}"/>
              </a:ext>
            </a:extLst>
          </p:cNvPr>
          <p:cNvSpPr>
            <a:spLocks/>
          </p:cNvSpPr>
          <p:nvPr userDrawn="1"/>
        </p:nvSpPr>
        <p:spPr bwMode="auto">
          <a:xfrm>
            <a:off x="10859611" y="5718034"/>
            <a:ext cx="985436" cy="872084"/>
          </a:xfrm>
          <a:custGeom>
            <a:avLst/>
            <a:gdLst>
              <a:gd name="T0" fmla="*/ 1924 w 1944"/>
              <a:gd name="T1" fmla="*/ 935 h 1720"/>
              <a:gd name="T2" fmla="*/ 1703 w 1944"/>
              <a:gd name="T3" fmla="*/ 1584 h 1720"/>
              <a:gd name="T4" fmla="*/ 998 w 1944"/>
              <a:gd name="T5" fmla="*/ 1662 h 1720"/>
              <a:gd name="T6" fmla="*/ 246 w 1944"/>
              <a:gd name="T7" fmla="*/ 1346 h 1720"/>
              <a:gd name="T8" fmla="*/ 56 w 1944"/>
              <a:gd name="T9" fmla="*/ 950 h 1720"/>
              <a:gd name="T10" fmla="*/ 434 w 1944"/>
              <a:gd name="T11" fmla="*/ 511 h 1720"/>
              <a:gd name="T12" fmla="*/ 1037 w 1944"/>
              <a:gd name="T13" fmla="*/ 100 h 1720"/>
              <a:gd name="T14" fmla="*/ 1623 w 1944"/>
              <a:gd name="T15" fmla="*/ 191 h 1720"/>
              <a:gd name="T16" fmla="*/ 1924 w 1944"/>
              <a:gd name="T17" fmla="*/ 935 h 1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44" h="1720">
                <a:moveTo>
                  <a:pt x="1924" y="935"/>
                </a:moveTo>
                <a:cubicBezTo>
                  <a:pt x="1944" y="1230"/>
                  <a:pt x="1865" y="1463"/>
                  <a:pt x="1703" y="1584"/>
                </a:cubicBezTo>
                <a:cubicBezTo>
                  <a:pt x="1541" y="1708"/>
                  <a:pt x="1296" y="1720"/>
                  <a:pt x="998" y="1662"/>
                </a:cubicBezTo>
                <a:cubicBezTo>
                  <a:pt x="703" y="1601"/>
                  <a:pt x="421" y="1470"/>
                  <a:pt x="246" y="1346"/>
                </a:cubicBezTo>
                <a:cubicBezTo>
                  <a:pt x="69" y="1217"/>
                  <a:pt x="0" y="1094"/>
                  <a:pt x="56" y="950"/>
                </a:cubicBezTo>
                <a:cubicBezTo>
                  <a:pt x="109" y="811"/>
                  <a:pt x="259" y="665"/>
                  <a:pt x="434" y="511"/>
                </a:cubicBezTo>
                <a:cubicBezTo>
                  <a:pt x="612" y="359"/>
                  <a:pt x="816" y="198"/>
                  <a:pt x="1037" y="100"/>
                </a:cubicBezTo>
                <a:cubicBezTo>
                  <a:pt x="1256" y="0"/>
                  <a:pt x="1461" y="30"/>
                  <a:pt x="1623" y="191"/>
                </a:cubicBezTo>
                <a:cubicBezTo>
                  <a:pt x="1784" y="347"/>
                  <a:pt x="1903" y="634"/>
                  <a:pt x="1924" y="935"/>
                </a:cubicBezTo>
                <a:close/>
              </a:path>
            </a:pathLst>
          </a:custGeom>
          <a:solidFill>
            <a:schemeClr val="accent3"/>
          </a:solidFill>
          <a:ln w="31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fr-FR" dirty="0"/>
          </a:p>
        </p:txBody>
      </p:sp>
      <p:grpSp>
        <p:nvGrpSpPr>
          <p:cNvPr id="15" name="Groupe 14">
            <a:extLst>
              <a:ext uri="{FF2B5EF4-FFF2-40B4-BE49-F238E27FC236}">
                <a16:creationId xmlns="" xmlns:a16="http://schemas.microsoft.com/office/drawing/2014/main" id="{DDCDB4D4-2C0B-4A04-83C7-0740F6C5FD94}"/>
              </a:ext>
            </a:extLst>
          </p:cNvPr>
          <p:cNvGrpSpPr/>
          <p:nvPr userDrawn="1"/>
        </p:nvGrpSpPr>
        <p:grpSpPr>
          <a:xfrm>
            <a:off x="10979767" y="6057244"/>
            <a:ext cx="775892" cy="196541"/>
            <a:chOff x="1479883" y="1650108"/>
            <a:chExt cx="3134094" cy="793901"/>
          </a:xfrm>
          <a:solidFill>
            <a:schemeClr val="bg1"/>
          </a:solidFill>
        </p:grpSpPr>
        <p:sp>
          <p:nvSpPr>
            <p:cNvPr id="16" name="Forme libre : forme 15">
              <a:extLst>
                <a:ext uri="{FF2B5EF4-FFF2-40B4-BE49-F238E27FC236}">
                  <a16:creationId xmlns="" xmlns:a16="http://schemas.microsoft.com/office/drawing/2014/main" id="{AA654549-68DB-496E-8683-7EA597E8019A}"/>
                </a:ext>
              </a:extLst>
            </p:cNvPr>
            <p:cNvSpPr/>
            <p:nvPr/>
          </p:nvSpPr>
          <p:spPr>
            <a:xfrm>
              <a:off x="3544884" y="1839614"/>
              <a:ext cx="568173" cy="594396"/>
            </a:xfrm>
            <a:custGeom>
              <a:avLst/>
              <a:gdLst>
                <a:gd name="connsiteX0" fmla="*/ 3749 w 438513"/>
                <a:gd name="connsiteY0" fmla="*/ 229879 h 458752"/>
                <a:gd name="connsiteX1" fmla="*/ 63117 w 438513"/>
                <a:gd name="connsiteY1" fmla="*/ 67292 h 458752"/>
                <a:gd name="connsiteX2" fmla="*/ 191298 w 438513"/>
                <a:gd name="connsiteY2" fmla="*/ 5225 h 458752"/>
                <a:gd name="connsiteX3" fmla="*/ 361980 w 438513"/>
                <a:gd name="connsiteY3" fmla="*/ 55148 h 458752"/>
                <a:gd name="connsiteX4" fmla="*/ 426746 w 438513"/>
                <a:gd name="connsiteY4" fmla="*/ 164439 h 458752"/>
                <a:gd name="connsiteX5" fmla="*/ 417301 w 438513"/>
                <a:gd name="connsiteY5" fmla="*/ 328376 h 458752"/>
                <a:gd name="connsiteX6" fmla="*/ 230426 w 438513"/>
                <a:gd name="connsiteY6" fmla="*/ 457232 h 458752"/>
                <a:gd name="connsiteX7" fmla="*/ 100896 w 438513"/>
                <a:gd name="connsiteY7" fmla="*/ 424849 h 458752"/>
                <a:gd name="connsiteX8" fmla="*/ 7796 w 438513"/>
                <a:gd name="connsiteY8" fmla="*/ 277104 h 458752"/>
                <a:gd name="connsiteX9" fmla="*/ 3749 w 438513"/>
                <a:gd name="connsiteY9" fmla="*/ 229879 h 458752"/>
                <a:gd name="connsiteX10" fmla="*/ 348488 w 438513"/>
                <a:gd name="connsiteY10" fmla="*/ 230554 h 458752"/>
                <a:gd name="connsiteX11" fmla="*/ 345115 w 438513"/>
                <a:gd name="connsiteY11" fmla="*/ 193449 h 458752"/>
                <a:gd name="connsiteX12" fmla="*/ 326899 w 438513"/>
                <a:gd name="connsiteY12" fmla="*/ 140827 h 458752"/>
                <a:gd name="connsiteX13" fmla="*/ 222331 w 438513"/>
                <a:gd name="connsiteY13" fmla="*/ 80784 h 458752"/>
                <a:gd name="connsiteX14" fmla="*/ 96848 w 438513"/>
                <a:gd name="connsiteY14" fmla="*/ 172535 h 458752"/>
                <a:gd name="connsiteX15" fmla="*/ 96174 w 438513"/>
                <a:gd name="connsiteY15" fmla="*/ 286549 h 458752"/>
                <a:gd name="connsiteX16" fmla="*/ 134628 w 438513"/>
                <a:gd name="connsiteY16" fmla="*/ 351988 h 458752"/>
                <a:gd name="connsiteX17" fmla="*/ 239871 w 438513"/>
                <a:gd name="connsiteY17" fmla="*/ 379648 h 458752"/>
                <a:gd name="connsiteX18" fmla="*/ 326899 w 438513"/>
                <a:gd name="connsiteY18" fmla="*/ 320955 h 458752"/>
                <a:gd name="connsiteX19" fmla="*/ 348488 w 438513"/>
                <a:gd name="connsiteY19" fmla="*/ 230554 h 458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8513" h="458752">
                  <a:moveTo>
                    <a:pt x="3749" y="229879"/>
                  </a:moveTo>
                  <a:cubicBezTo>
                    <a:pt x="3749" y="168487"/>
                    <a:pt x="19940" y="113167"/>
                    <a:pt x="63117" y="67292"/>
                  </a:cubicBezTo>
                  <a:cubicBezTo>
                    <a:pt x="97523" y="30187"/>
                    <a:pt x="141374" y="10622"/>
                    <a:pt x="191298" y="5225"/>
                  </a:cubicBezTo>
                  <a:cubicBezTo>
                    <a:pt x="254713" y="-1521"/>
                    <a:pt x="312732" y="11971"/>
                    <a:pt x="361980" y="55148"/>
                  </a:cubicBezTo>
                  <a:cubicBezTo>
                    <a:pt x="395712" y="84158"/>
                    <a:pt x="416626" y="121937"/>
                    <a:pt x="426746" y="164439"/>
                  </a:cubicBezTo>
                  <a:cubicBezTo>
                    <a:pt x="439564" y="219760"/>
                    <a:pt x="438214" y="274405"/>
                    <a:pt x="417301" y="328376"/>
                  </a:cubicBezTo>
                  <a:cubicBezTo>
                    <a:pt x="386942" y="405959"/>
                    <a:pt x="313407" y="455208"/>
                    <a:pt x="230426" y="457232"/>
                  </a:cubicBezTo>
                  <a:cubicBezTo>
                    <a:pt x="183876" y="458581"/>
                    <a:pt x="140025" y="450485"/>
                    <a:pt x="100896" y="424849"/>
                  </a:cubicBezTo>
                  <a:cubicBezTo>
                    <a:pt x="46925" y="390443"/>
                    <a:pt x="18591" y="339170"/>
                    <a:pt x="7796" y="277104"/>
                  </a:cubicBezTo>
                  <a:cubicBezTo>
                    <a:pt x="4423" y="261587"/>
                    <a:pt x="3074" y="246070"/>
                    <a:pt x="3749" y="229879"/>
                  </a:cubicBezTo>
                  <a:close/>
                  <a:moveTo>
                    <a:pt x="348488" y="230554"/>
                  </a:moveTo>
                  <a:cubicBezTo>
                    <a:pt x="348488" y="218410"/>
                    <a:pt x="347138" y="205592"/>
                    <a:pt x="345115" y="193449"/>
                  </a:cubicBezTo>
                  <a:cubicBezTo>
                    <a:pt x="341741" y="175234"/>
                    <a:pt x="336344" y="157018"/>
                    <a:pt x="326899" y="140827"/>
                  </a:cubicBezTo>
                  <a:cubicBezTo>
                    <a:pt x="303962" y="99674"/>
                    <a:pt x="268206" y="81459"/>
                    <a:pt x="222331" y="80784"/>
                  </a:cubicBezTo>
                  <a:cubicBezTo>
                    <a:pt x="159590" y="79435"/>
                    <a:pt x="113714" y="112492"/>
                    <a:pt x="96848" y="172535"/>
                  </a:cubicBezTo>
                  <a:cubicBezTo>
                    <a:pt x="86054" y="210315"/>
                    <a:pt x="86054" y="248769"/>
                    <a:pt x="96174" y="286549"/>
                  </a:cubicBezTo>
                  <a:cubicBezTo>
                    <a:pt x="102920" y="311510"/>
                    <a:pt x="115064" y="334448"/>
                    <a:pt x="134628" y="351988"/>
                  </a:cubicBezTo>
                  <a:cubicBezTo>
                    <a:pt x="164987" y="378974"/>
                    <a:pt x="201417" y="384371"/>
                    <a:pt x="239871" y="379648"/>
                  </a:cubicBezTo>
                  <a:cubicBezTo>
                    <a:pt x="278326" y="374926"/>
                    <a:pt x="308010" y="354687"/>
                    <a:pt x="326899" y="320955"/>
                  </a:cubicBezTo>
                  <a:cubicBezTo>
                    <a:pt x="343765" y="292620"/>
                    <a:pt x="348488" y="262262"/>
                    <a:pt x="348488" y="230554"/>
                  </a:cubicBezTo>
                  <a:close/>
                </a:path>
              </a:pathLst>
            </a:custGeom>
            <a:grpFill/>
            <a:ln w="6739" cap="flat">
              <a:noFill/>
              <a:prstDash val="solid"/>
              <a:miter/>
            </a:ln>
          </p:spPr>
          <p:txBody>
            <a:bodyPr rtlCol="0" anchor="ctr"/>
            <a:lstStyle/>
            <a:p>
              <a:endParaRPr lang="fr-FR"/>
            </a:p>
          </p:txBody>
        </p:sp>
        <p:sp>
          <p:nvSpPr>
            <p:cNvPr id="17" name="Forme libre : forme 16">
              <a:extLst>
                <a:ext uri="{FF2B5EF4-FFF2-40B4-BE49-F238E27FC236}">
                  <a16:creationId xmlns="" xmlns:a16="http://schemas.microsoft.com/office/drawing/2014/main" id="{100E8841-1998-432D-B6EC-3068E766428E}"/>
                </a:ext>
              </a:extLst>
            </p:cNvPr>
            <p:cNvSpPr/>
            <p:nvPr/>
          </p:nvSpPr>
          <p:spPr>
            <a:xfrm>
              <a:off x="2984797" y="1853983"/>
              <a:ext cx="498244" cy="568173"/>
            </a:xfrm>
            <a:custGeom>
              <a:avLst/>
              <a:gdLst>
                <a:gd name="connsiteX0" fmla="*/ 3580 w 384542"/>
                <a:gd name="connsiteY0" fmla="*/ 222162 h 438513"/>
                <a:gd name="connsiteX1" fmla="*/ 3580 w 384542"/>
                <a:gd name="connsiteY1" fmla="*/ 11676 h 438513"/>
                <a:gd name="connsiteX2" fmla="*/ 12350 w 384542"/>
                <a:gd name="connsiteY2" fmla="*/ 3580 h 438513"/>
                <a:gd name="connsiteX3" fmla="*/ 176287 w 384542"/>
                <a:gd name="connsiteY3" fmla="*/ 3580 h 438513"/>
                <a:gd name="connsiteX4" fmla="*/ 384749 w 384542"/>
                <a:gd name="connsiteY4" fmla="*/ 207320 h 438513"/>
                <a:gd name="connsiteX5" fmla="*/ 364510 w 384542"/>
                <a:gd name="connsiteY5" fmla="*/ 324032 h 438513"/>
                <a:gd name="connsiteX6" fmla="*/ 212042 w 384542"/>
                <a:gd name="connsiteY6" fmla="*/ 437371 h 438513"/>
                <a:gd name="connsiteX7" fmla="*/ 170890 w 384542"/>
                <a:gd name="connsiteY7" fmla="*/ 440744 h 438513"/>
                <a:gd name="connsiteX8" fmla="*/ 13699 w 384542"/>
                <a:gd name="connsiteY8" fmla="*/ 441419 h 438513"/>
                <a:gd name="connsiteX9" fmla="*/ 4929 w 384542"/>
                <a:gd name="connsiteY9" fmla="*/ 432649 h 438513"/>
                <a:gd name="connsiteX10" fmla="*/ 4929 w 384542"/>
                <a:gd name="connsiteY10" fmla="*/ 222162 h 438513"/>
                <a:gd name="connsiteX11" fmla="*/ 3580 w 384542"/>
                <a:gd name="connsiteY11" fmla="*/ 222162 h 438513"/>
                <a:gd name="connsiteX12" fmla="*/ 135809 w 384542"/>
                <a:gd name="connsiteY12" fmla="*/ 79814 h 438513"/>
                <a:gd name="connsiteX13" fmla="*/ 91283 w 384542"/>
                <a:gd name="connsiteY13" fmla="*/ 79814 h 438513"/>
                <a:gd name="connsiteX14" fmla="*/ 83187 w 384542"/>
                <a:gd name="connsiteY14" fmla="*/ 87909 h 438513"/>
                <a:gd name="connsiteX15" fmla="*/ 84536 w 384542"/>
                <a:gd name="connsiteY15" fmla="*/ 355740 h 438513"/>
                <a:gd name="connsiteX16" fmla="*/ 84536 w 384542"/>
                <a:gd name="connsiteY16" fmla="*/ 359788 h 438513"/>
                <a:gd name="connsiteX17" fmla="*/ 89259 w 384542"/>
                <a:gd name="connsiteY17" fmla="*/ 364510 h 438513"/>
                <a:gd name="connsiteX18" fmla="*/ 191803 w 384542"/>
                <a:gd name="connsiteY18" fmla="*/ 362487 h 438513"/>
                <a:gd name="connsiteX19" fmla="*/ 286927 w 384542"/>
                <a:gd name="connsiteY19" fmla="*/ 289626 h 438513"/>
                <a:gd name="connsiteX20" fmla="*/ 286252 w 384542"/>
                <a:gd name="connsiteY20" fmla="*/ 153349 h 438513"/>
                <a:gd name="connsiteX21" fmla="*/ 199899 w 384542"/>
                <a:gd name="connsiteY21" fmla="*/ 82512 h 438513"/>
                <a:gd name="connsiteX22" fmla="*/ 135809 w 384542"/>
                <a:gd name="connsiteY22" fmla="*/ 79814 h 43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4542" h="438513">
                  <a:moveTo>
                    <a:pt x="3580" y="222162"/>
                  </a:moveTo>
                  <a:cubicBezTo>
                    <a:pt x="3580" y="152000"/>
                    <a:pt x="3580" y="81838"/>
                    <a:pt x="3580" y="11676"/>
                  </a:cubicBezTo>
                  <a:cubicBezTo>
                    <a:pt x="3580" y="4929"/>
                    <a:pt x="5604" y="3580"/>
                    <a:pt x="12350" y="3580"/>
                  </a:cubicBezTo>
                  <a:cubicBezTo>
                    <a:pt x="66996" y="3580"/>
                    <a:pt x="121641" y="3580"/>
                    <a:pt x="176287" y="3580"/>
                  </a:cubicBezTo>
                  <a:cubicBezTo>
                    <a:pt x="294348" y="3580"/>
                    <a:pt x="381376" y="89259"/>
                    <a:pt x="384749" y="207320"/>
                  </a:cubicBezTo>
                  <a:cubicBezTo>
                    <a:pt x="386099" y="247798"/>
                    <a:pt x="382051" y="286927"/>
                    <a:pt x="364510" y="324032"/>
                  </a:cubicBezTo>
                  <a:cubicBezTo>
                    <a:pt x="334152" y="389472"/>
                    <a:pt x="281530" y="424553"/>
                    <a:pt x="212042" y="437371"/>
                  </a:cubicBezTo>
                  <a:cubicBezTo>
                    <a:pt x="198550" y="440070"/>
                    <a:pt x="185057" y="440744"/>
                    <a:pt x="170890" y="440744"/>
                  </a:cubicBezTo>
                  <a:cubicBezTo>
                    <a:pt x="118268" y="440744"/>
                    <a:pt x="66321" y="440744"/>
                    <a:pt x="13699" y="441419"/>
                  </a:cubicBezTo>
                  <a:cubicBezTo>
                    <a:pt x="6953" y="441419"/>
                    <a:pt x="4929" y="440070"/>
                    <a:pt x="4929" y="432649"/>
                  </a:cubicBezTo>
                  <a:cubicBezTo>
                    <a:pt x="4929" y="362487"/>
                    <a:pt x="4929" y="292324"/>
                    <a:pt x="4929" y="222162"/>
                  </a:cubicBezTo>
                  <a:cubicBezTo>
                    <a:pt x="4929" y="222162"/>
                    <a:pt x="4254" y="222162"/>
                    <a:pt x="3580" y="222162"/>
                  </a:cubicBezTo>
                  <a:close/>
                  <a:moveTo>
                    <a:pt x="135809" y="79814"/>
                  </a:moveTo>
                  <a:cubicBezTo>
                    <a:pt x="120967" y="79814"/>
                    <a:pt x="106125" y="80488"/>
                    <a:pt x="91283" y="79814"/>
                  </a:cubicBezTo>
                  <a:cubicBezTo>
                    <a:pt x="84536" y="79814"/>
                    <a:pt x="82512" y="81163"/>
                    <a:pt x="83187" y="87909"/>
                  </a:cubicBezTo>
                  <a:cubicBezTo>
                    <a:pt x="83862" y="176962"/>
                    <a:pt x="83862" y="266688"/>
                    <a:pt x="84536" y="355740"/>
                  </a:cubicBezTo>
                  <a:cubicBezTo>
                    <a:pt x="84536" y="357089"/>
                    <a:pt x="84536" y="358439"/>
                    <a:pt x="84536" y="359788"/>
                  </a:cubicBezTo>
                  <a:cubicBezTo>
                    <a:pt x="84536" y="363161"/>
                    <a:pt x="85885" y="364510"/>
                    <a:pt x="89259" y="364510"/>
                  </a:cubicBezTo>
                  <a:cubicBezTo>
                    <a:pt x="123665" y="363836"/>
                    <a:pt x="158072" y="366534"/>
                    <a:pt x="191803" y="362487"/>
                  </a:cubicBezTo>
                  <a:cubicBezTo>
                    <a:pt x="237679" y="357089"/>
                    <a:pt x="270736" y="333477"/>
                    <a:pt x="286927" y="289626"/>
                  </a:cubicBezTo>
                  <a:cubicBezTo>
                    <a:pt x="303793" y="244425"/>
                    <a:pt x="303118" y="198550"/>
                    <a:pt x="286252" y="153349"/>
                  </a:cubicBezTo>
                  <a:cubicBezTo>
                    <a:pt x="271410" y="113546"/>
                    <a:pt x="241727" y="89933"/>
                    <a:pt x="199899" y="82512"/>
                  </a:cubicBezTo>
                  <a:cubicBezTo>
                    <a:pt x="178985" y="78465"/>
                    <a:pt x="157397" y="79814"/>
                    <a:pt x="135809" y="79814"/>
                  </a:cubicBezTo>
                  <a:close/>
                </a:path>
              </a:pathLst>
            </a:custGeom>
            <a:grpFill/>
            <a:ln w="6739" cap="flat">
              <a:noFill/>
              <a:prstDash val="solid"/>
              <a:miter/>
            </a:ln>
          </p:spPr>
          <p:txBody>
            <a:bodyPr rtlCol="0" anchor="ctr"/>
            <a:lstStyle/>
            <a:p>
              <a:endParaRPr lang="fr-FR"/>
            </a:p>
          </p:txBody>
        </p:sp>
        <p:sp>
          <p:nvSpPr>
            <p:cNvPr id="18" name="Forme libre : forme 17">
              <a:extLst>
                <a:ext uri="{FF2B5EF4-FFF2-40B4-BE49-F238E27FC236}">
                  <a16:creationId xmlns="" xmlns:a16="http://schemas.microsoft.com/office/drawing/2014/main" id="{72400833-345C-43E8-8387-1A086FD9A5AB}"/>
                </a:ext>
              </a:extLst>
            </p:cNvPr>
            <p:cNvSpPr/>
            <p:nvPr/>
          </p:nvSpPr>
          <p:spPr>
            <a:xfrm>
              <a:off x="2011910" y="1856606"/>
              <a:ext cx="437056" cy="568173"/>
            </a:xfrm>
            <a:custGeom>
              <a:avLst/>
              <a:gdLst>
                <a:gd name="connsiteX0" fmla="*/ 97354 w 337318"/>
                <a:gd name="connsiteY0" fmla="*/ 4929 h 438513"/>
                <a:gd name="connsiteX1" fmla="*/ 195177 w 337318"/>
                <a:gd name="connsiteY1" fmla="*/ 6278 h 438513"/>
                <a:gd name="connsiteX2" fmla="*/ 245774 w 337318"/>
                <a:gd name="connsiteY2" fmla="*/ 19097 h 438513"/>
                <a:gd name="connsiteX3" fmla="*/ 305817 w 337318"/>
                <a:gd name="connsiteY3" fmla="*/ 88584 h 438513"/>
                <a:gd name="connsiteX4" fmla="*/ 284903 w 337318"/>
                <a:gd name="connsiteY4" fmla="*/ 218114 h 438513"/>
                <a:gd name="connsiteX5" fmla="*/ 245774 w 337318"/>
                <a:gd name="connsiteY5" fmla="*/ 253870 h 438513"/>
                <a:gd name="connsiteX6" fmla="*/ 243076 w 337318"/>
                <a:gd name="connsiteY6" fmla="*/ 265339 h 438513"/>
                <a:gd name="connsiteX7" fmla="*/ 334152 w 337318"/>
                <a:gd name="connsiteY7" fmla="*/ 431299 h 438513"/>
                <a:gd name="connsiteX8" fmla="*/ 328755 w 337318"/>
                <a:gd name="connsiteY8" fmla="*/ 440744 h 438513"/>
                <a:gd name="connsiteX9" fmla="*/ 263989 w 337318"/>
                <a:gd name="connsiteY9" fmla="*/ 441419 h 438513"/>
                <a:gd name="connsiteX10" fmla="*/ 251171 w 337318"/>
                <a:gd name="connsiteY10" fmla="*/ 433998 h 438513"/>
                <a:gd name="connsiteX11" fmla="*/ 166842 w 337318"/>
                <a:gd name="connsiteY11" fmla="*/ 285578 h 438513"/>
                <a:gd name="connsiteX12" fmla="*/ 156722 w 337318"/>
                <a:gd name="connsiteY12" fmla="*/ 279506 h 438513"/>
                <a:gd name="connsiteX13" fmla="*/ 93307 w 337318"/>
                <a:gd name="connsiteY13" fmla="*/ 279506 h 438513"/>
                <a:gd name="connsiteX14" fmla="*/ 84536 w 337318"/>
                <a:gd name="connsiteY14" fmla="*/ 287602 h 438513"/>
                <a:gd name="connsiteX15" fmla="*/ 85211 w 337318"/>
                <a:gd name="connsiteY15" fmla="*/ 430625 h 438513"/>
                <a:gd name="connsiteX16" fmla="*/ 74417 w 337318"/>
                <a:gd name="connsiteY16" fmla="*/ 441419 h 438513"/>
                <a:gd name="connsiteX17" fmla="*/ 12350 w 337318"/>
                <a:gd name="connsiteY17" fmla="*/ 441419 h 438513"/>
                <a:gd name="connsiteX18" fmla="*/ 5604 w 337318"/>
                <a:gd name="connsiteY18" fmla="*/ 434673 h 438513"/>
                <a:gd name="connsiteX19" fmla="*/ 3580 w 337318"/>
                <a:gd name="connsiteY19" fmla="*/ 11001 h 438513"/>
                <a:gd name="connsiteX20" fmla="*/ 11676 w 337318"/>
                <a:gd name="connsiteY20" fmla="*/ 3580 h 438513"/>
                <a:gd name="connsiteX21" fmla="*/ 97354 w 337318"/>
                <a:gd name="connsiteY21" fmla="*/ 4929 h 438513"/>
                <a:gd name="connsiteX22" fmla="*/ 85211 w 337318"/>
                <a:gd name="connsiteY22" fmla="*/ 136483 h 438513"/>
                <a:gd name="connsiteX23" fmla="*/ 85885 w 337318"/>
                <a:gd name="connsiteY23" fmla="*/ 136483 h 438513"/>
                <a:gd name="connsiteX24" fmla="*/ 85885 w 337318"/>
                <a:gd name="connsiteY24" fmla="*/ 197201 h 438513"/>
                <a:gd name="connsiteX25" fmla="*/ 91283 w 337318"/>
                <a:gd name="connsiteY25" fmla="*/ 203947 h 438513"/>
                <a:gd name="connsiteX26" fmla="*/ 169540 w 337318"/>
                <a:gd name="connsiteY26" fmla="*/ 202598 h 438513"/>
                <a:gd name="connsiteX27" fmla="*/ 229583 w 337318"/>
                <a:gd name="connsiteY27" fmla="*/ 139182 h 438513"/>
                <a:gd name="connsiteX28" fmla="*/ 212043 w 337318"/>
                <a:gd name="connsiteY28" fmla="*/ 87909 h 438513"/>
                <a:gd name="connsiteX29" fmla="*/ 172914 w 337318"/>
                <a:gd name="connsiteY29" fmla="*/ 72393 h 438513"/>
                <a:gd name="connsiteX30" fmla="*/ 90608 w 337318"/>
                <a:gd name="connsiteY30" fmla="*/ 71044 h 438513"/>
                <a:gd name="connsiteX31" fmla="*/ 85211 w 337318"/>
                <a:gd name="connsiteY31" fmla="*/ 77115 h 438513"/>
                <a:gd name="connsiteX32" fmla="*/ 85211 w 337318"/>
                <a:gd name="connsiteY32" fmla="*/ 136483 h 43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37318" h="438513">
                  <a:moveTo>
                    <a:pt x="97354" y="4929"/>
                  </a:moveTo>
                  <a:cubicBezTo>
                    <a:pt x="129737" y="5604"/>
                    <a:pt x="162794" y="2905"/>
                    <a:pt x="195177" y="6278"/>
                  </a:cubicBezTo>
                  <a:cubicBezTo>
                    <a:pt x="212717" y="8302"/>
                    <a:pt x="229583" y="12350"/>
                    <a:pt x="245774" y="19097"/>
                  </a:cubicBezTo>
                  <a:cubicBezTo>
                    <a:pt x="276808" y="32589"/>
                    <a:pt x="297721" y="55527"/>
                    <a:pt x="305817" y="88584"/>
                  </a:cubicBezTo>
                  <a:cubicBezTo>
                    <a:pt x="317286" y="134459"/>
                    <a:pt x="313913" y="178311"/>
                    <a:pt x="284903" y="218114"/>
                  </a:cubicBezTo>
                  <a:cubicBezTo>
                    <a:pt x="274109" y="232956"/>
                    <a:pt x="260616" y="244425"/>
                    <a:pt x="245774" y="253870"/>
                  </a:cubicBezTo>
                  <a:cubicBezTo>
                    <a:pt x="240377" y="257243"/>
                    <a:pt x="239703" y="259267"/>
                    <a:pt x="243076" y="265339"/>
                  </a:cubicBezTo>
                  <a:cubicBezTo>
                    <a:pt x="273434" y="320659"/>
                    <a:pt x="303793" y="375979"/>
                    <a:pt x="334152" y="431299"/>
                  </a:cubicBezTo>
                  <a:cubicBezTo>
                    <a:pt x="338874" y="440744"/>
                    <a:pt x="338874" y="440744"/>
                    <a:pt x="328755" y="440744"/>
                  </a:cubicBezTo>
                  <a:cubicBezTo>
                    <a:pt x="307166" y="440744"/>
                    <a:pt x="285578" y="440744"/>
                    <a:pt x="263989" y="441419"/>
                  </a:cubicBezTo>
                  <a:cubicBezTo>
                    <a:pt x="257918" y="441419"/>
                    <a:pt x="254545" y="440070"/>
                    <a:pt x="251171" y="433998"/>
                  </a:cubicBezTo>
                  <a:cubicBezTo>
                    <a:pt x="223511" y="384075"/>
                    <a:pt x="195177" y="334826"/>
                    <a:pt x="166842" y="285578"/>
                  </a:cubicBezTo>
                  <a:cubicBezTo>
                    <a:pt x="164143" y="281530"/>
                    <a:pt x="162119" y="279506"/>
                    <a:pt x="156722" y="279506"/>
                  </a:cubicBezTo>
                  <a:cubicBezTo>
                    <a:pt x="135809" y="280181"/>
                    <a:pt x="114895" y="280181"/>
                    <a:pt x="93307" y="279506"/>
                  </a:cubicBezTo>
                  <a:cubicBezTo>
                    <a:pt x="86560" y="279506"/>
                    <a:pt x="84536" y="280856"/>
                    <a:pt x="84536" y="287602"/>
                  </a:cubicBezTo>
                  <a:cubicBezTo>
                    <a:pt x="85211" y="335501"/>
                    <a:pt x="85211" y="383400"/>
                    <a:pt x="85211" y="430625"/>
                  </a:cubicBezTo>
                  <a:cubicBezTo>
                    <a:pt x="85211" y="441419"/>
                    <a:pt x="85211" y="441419"/>
                    <a:pt x="74417" y="441419"/>
                  </a:cubicBezTo>
                  <a:cubicBezTo>
                    <a:pt x="53503" y="441419"/>
                    <a:pt x="32589" y="441419"/>
                    <a:pt x="12350" y="441419"/>
                  </a:cubicBezTo>
                  <a:cubicBezTo>
                    <a:pt x="6953" y="441419"/>
                    <a:pt x="5604" y="440070"/>
                    <a:pt x="5604" y="434673"/>
                  </a:cubicBezTo>
                  <a:cubicBezTo>
                    <a:pt x="4929" y="293674"/>
                    <a:pt x="4255" y="152675"/>
                    <a:pt x="3580" y="11001"/>
                  </a:cubicBezTo>
                  <a:cubicBezTo>
                    <a:pt x="3580" y="4929"/>
                    <a:pt x="5604" y="3580"/>
                    <a:pt x="11676" y="3580"/>
                  </a:cubicBezTo>
                  <a:cubicBezTo>
                    <a:pt x="40685" y="4929"/>
                    <a:pt x="69020" y="4929"/>
                    <a:pt x="97354" y="4929"/>
                  </a:cubicBezTo>
                  <a:close/>
                  <a:moveTo>
                    <a:pt x="85211" y="136483"/>
                  </a:moveTo>
                  <a:cubicBezTo>
                    <a:pt x="85211" y="136483"/>
                    <a:pt x="85885" y="136483"/>
                    <a:pt x="85885" y="136483"/>
                  </a:cubicBezTo>
                  <a:cubicBezTo>
                    <a:pt x="85885" y="156722"/>
                    <a:pt x="85885" y="176962"/>
                    <a:pt x="85885" y="197201"/>
                  </a:cubicBezTo>
                  <a:cubicBezTo>
                    <a:pt x="85885" y="201248"/>
                    <a:pt x="85885" y="203947"/>
                    <a:pt x="91283" y="203947"/>
                  </a:cubicBezTo>
                  <a:cubicBezTo>
                    <a:pt x="117593" y="203272"/>
                    <a:pt x="143904" y="205296"/>
                    <a:pt x="169540" y="202598"/>
                  </a:cubicBezTo>
                  <a:cubicBezTo>
                    <a:pt x="207995" y="198550"/>
                    <a:pt x="228234" y="177636"/>
                    <a:pt x="229583" y="139182"/>
                  </a:cubicBezTo>
                  <a:cubicBezTo>
                    <a:pt x="230258" y="120292"/>
                    <a:pt x="226884" y="102077"/>
                    <a:pt x="212043" y="87909"/>
                  </a:cubicBezTo>
                  <a:cubicBezTo>
                    <a:pt x="201248" y="77790"/>
                    <a:pt x="187081" y="74417"/>
                    <a:pt x="172914" y="72393"/>
                  </a:cubicBezTo>
                  <a:cubicBezTo>
                    <a:pt x="145254" y="69020"/>
                    <a:pt x="118268" y="71718"/>
                    <a:pt x="90608" y="71044"/>
                  </a:cubicBezTo>
                  <a:cubicBezTo>
                    <a:pt x="85211" y="71044"/>
                    <a:pt x="85211" y="73067"/>
                    <a:pt x="85211" y="77115"/>
                  </a:cubicBezTo>
                  <a:cubicBezTo>
                    <a:pt x="85211" y="97354"/>
                    <a:pt x="85211" y="116919"/>
                    <a:pt x="85211" y="136483"/>
                  </a:cubicBezTo>
                  <a:close/>
                </a:path>
              </a:pathLst>
            </a:custGeom>
            <a:grpFill/>
            <a:ln w="6739" cap="flat">
              <a:noFill/>
              <a:prstDash val="solid"/>
              <a:miter/>
            </a:ln>
          </p:spPr>
          <p:txBody>
            <a:bodyPr rtlCol="0" anchor="ctr"/>
            <a:lstStyle/>
            <a:p>
              <a:endParaRPr lang="fr-FR"/>
            </a:p>
          </p:txBody>
        </p:sp>
        <p:sp>
          <p:nvSpPr>
            <p:cNvPr id="19" name="Forme libre : forme 18">
              <a:extLst>
                <a:ext uri="{FF2B5EF4-FFF2-40B4-BE49-F238E27FC236}">
                  <a16:creationId xmlns="" xmlns:a16="http://schemas.microsoft.com/office/drawing/2014/main" id="{0F40AB0D-EC63-46E3-B21C-D9C2EE6630B1}"/>
                </a:ext>
              </a:extLst>
            </p:cNvPr>
            <p:cNvSpPr/>
            <p:nvPr/>
          </p:nvSpPr>
          <p:spPr>
            <a:xfrm>
              <a:off x="2521517" y="1853109"/>
              <a:ext cx="375868" cy="576914"/>
            </a:xfrm>
            <a:custGeom>
              <a:avLst/>
              <a:gdLst>
                <a:gd name="connsiteX0" fmla="*/ 3580 w 290093"/>
                <a:gd name="connsiteY0" fmla="*/ 224186 h 445260"/>
                <a:gd name="connsiteX1" fmla="*/ 3580 w 290093"/>
                <a:gd name="connsiteY1" fmla="*/ 14374 h 445260"/>
                <a:gd name="connsiteX2" fmla="*/ 12350 w 290093"/>
                <a:gd name="connsiteY2" fmla="*/ 4929 h 445260"/>
                <a:gd name="connsiteX3" fmla="*/ 272085 w 290093"/>
                <a:gd name="connsiteY3" fmla="*/ 3580 h 445260"/>
                <a:gd name="connsiteX4" fmla="*/ 281530 w 290093"/>
                <a:gd name="connsiteY4" fmla="*/ 13025 h 445260"/>
                <a:gd name="connsiteX5" fmla="*/ 281530 w 290093"/>
                <a:gd name="connsiteY5" fmla="*/ 73067 h 445260"/>
                <a:gd name="connsiteX6" fmla="*/ 274109 w 290093"/>
                <a:gd name="connsiteY6" fmla="*/ 80488 h 445260"/>
                <a:gd name="connsiteX7" fmla="*/ 93307 w 290093"/>
                <a:gd name="connsiteY7" fmla="*/ 81163 h 445260"/>
                <a:gd name="connsiteX8" fmla="*/ 83862 w 290093"/>
                <a:gd name="connsiteY8" fmla="*/ 90608 h 445260"/>
                <a:gd name="connsiteX9" fmla="*/ 84536 w 290093"/>
                <a:gd name="connsiteY9" fmla="*/ 168191 h 445260"/>
                <a:gd name="connsiteX10" fmla="*/ 93307 w 290093"/>
                <a:gd name="connsiteY10" fmla="*/ 176961 h 445260"/>
                <a:gd name="connsiteX11" fmla="*/ 230932 w 290093"/>
                <a:gd name="connsiteY11" fmla="*/ 175612 h 445260"/>
                <a:gd name="connsiteX12" fmla="*/ 239703 w 290093"/>
                <a:gd name="connsiteY12" fmla="*/ 183708 h 445260"/>
                <a:gd name="connsiteX13" fmla="*/ 240377 w 290093"/>
                <a:gd name="connsiteY13" fmla="*/ 243751 h 445260"/>
                <a:gd name="connsiteX14" fmla="*/ 231607 w 290093"/>
                <a:gd name="connsiteY14" fmla="*/ 252521 h 445260"/>
                <a:gd name="connsiteX15" fmla="*/ 94656 w 290093"/>
                <a:gd name="connsiteY15" fmla="*/ 252521 h 445260"/>
                <a:gd name="connsiteX16" fmla="*/ 84536 w 290093"/>
                <a:gd name="connsiteY16" fmla="*/ 261966 h 445260"/>
                <a:gd name="connsiteX17" fmla="*/ 84536 w 290093"/>
                <a:gd name="connsiteY17" fmla="*/ 357764 h 445260"/>
                <a:gd name="connsiteX18" fmla="*/ 93307 w 290093"/>
                <a:gd name="connsiteY18" fmla="*/ 365860 h 445260"/>
                <a:gd name="connsiteX19" fmla="*/ 279506 w 290093"/>
                <a:gd name="connsiteY19" fmla="*/ 364510 h 445260"/>
                <a:gd name="connsiteX20" fmla="*/ 288951 w 290093"/>
                <a:gd name="connsiteY20" fmla="*/ 373955 h 445260"/>
                <a:gd name="connsiteX21" fmla="*/ 288951 w 290093"/>
                <a:gd name="connsiteY21" fmla="*/ 433998 h 445260"/>
                <a:gd name="connsiteX22" fmla="*/ 282205 w 290093"/>
                <a:gd name="connsiteY22" fmla="*/ 441419 h 445260"/>
                <a:gd name="connsiteX23" fmla="*/ 12350 w 290093"/>
                <a:gd name="connsiteY23" fmla="*/ 442768 h 445260"/>
                <a:gd name="connsiteX24" fmla="*/ 4929 w 290093"/>
                <a:gd name="connsiteY24" fmla="*/ 433998 h 445260"/>
                <a:gd name="connsiteX25" fmla="*/ 4929 w 290093"/>
                <a:gd name="connsiteY25" fmla="*/ 223511 h 445260"/>
                <a:gd name="connsiteX26" fmla="*/ 3580 w 290093"/>
                <a:gd name="connsiteY26" fmla="*/ 224186 h 445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90093" h="445260">
                  <a:moveTo>
                    <a:pt x="3580" y="224186"/>
                  </a:moveTo>
                  <a:cubicBezTo>
                    <a:pt x="3580" y="154024"/>
                    <a:pt x="3580" y="84536"/>
                    <a:pt x="3580" y="14374"/>
                  </a:cubicBezTo>
                  <a:cubicBezTo>
                    <a:pt x="3580" y="7628"/>
                    <a:pt x="4929" y="4929"/>
                    <a:pt x="12350" y="4929"/>
                  </a:cubicBezTo>
                  <a:cubicBezTo>
                    <a:pt x="98704" y="4929"/>
                    <a:pt x="185732" y="4255"/>
                    <a:pt x="272085" y="3580"/>
                  </a:cubicBezTo>
                  <a:cubicBezTo>
                    <a:pt x="279506" y="3580"/>
                    <a:pt x="281530" y="4929"/>
                    <a:pt x="281530" y="13025"/>
                  </a:cubicBezTo>
                  <a:cubicBezTo>
                    <a:pt x="280855" y="33264"/>
                    <a:pt x="281530" y="52828"/>
                    <a:pt x="281530" y="73067"/>
                  </a:cubicBezTo>
                  <a:cubicBezTo>
                    <a:pt x="281530" y="79139"/>
                    <a:pt x="279506" y="80488"/>
                    <a:pt x="274109" y="80488"/>
                  </a:cubicBezTo>
                  <a:cubicBezTo>
                    <a:pt x="214066" y="80488"/>
                    <a:pt x="154024" y="81163"/>
                    <a:pt x="93307" y="81163"/>
                  </a:cubicBezTo>
                  <a:cubicBezTo>
                    <a:pt x="85885" y="81163"/>
                    <a:pt x="83862" y="83187"/>
                    <a:pt x="83862" y="90608"/>
                  </a:cubicBezTo>
                  <a:cubicBezTo>
                    <a:pt x="84536" y="116244"/>
                    <a:pt x="84536" y="142555"/>
                    <a:pt x="84536" y="168191"/>
                  </a:cubicBezTo>
                  <a:cubicBezTo>
                    <a:pt x="84536" y="174938"/>
                    <a:pt x="86560" y="176961"/>
                    <a:pt x="93307" y="176961"/>
                  </a:cubicBezTo>
                  <a:cubicBezTo>
                    <a:pt x="139182" y="176287"/>
                    <a:pt x="185057" y="176287"/>
                    <a:pt x="230932" y="175612"/>
                  </a:cubicBezTo>
                  <a:cubicBezTo>
                    <a:pt x="237679" y="175612"/>
                    <a:pt x="239703" y="176961"/>
                    <a:pt x="239703" y="183708"/>
                  </a:cubicBezTo>
                  <a:cubicBezTo>
                    <a:pt x="239703" y="203947"/>
                    <a:pt x="239703" y="223511"/>
                    <a:pt x="240377" y="243751"/>
                  </a:cubicBezTo>
                  <a:cubicBezTo>
                    <a:pt x="240377" y="250497"/>
                    <a:pt x="239028" y="252521"/>
                    <a:pt x="231607" y="252521"/>
                  </a:cubicBezTo>
                  <a:cubicBezTo>
                    <a:pt x="185732" y="252521"/>
                    <a:pt x="140531" y="253195"/>
                    <a:pt x="94656" y="252521"/>
                  </a:cubicBezTo>
                  <a:cubicBezTo>
                    <a:pt x="87235" y="252521"/>
                    <a:pt x="84536" y="253870"/>
                    <a:pt x="84536" y="261966"/>
                  </a:cubicBezTo>
                  <a:cubicBezTo>
                    <a:pt x="85211" y="293674"/>
                    <a:pt x="85211" y="325382"/>
                    <a:pt x="84536" y="357764"/>
                  </a:cubicBezTo>
                  <a:cubicBezTo>
                    <a:pt x="84536" y="364510"/>
                    <a:pt x="86560" y="366534"/>
                    <a:pt x="93307" y="365860"/>
                  </a:cubicBezTo>
                  <a:cubicBezTo>
                    <a:pt x="155373" y="365185"/>
                    <a:pt x="217440" y="365185"/>
                    <a:pt x="279506" y="364510"/>
                  </a:cubicBezTo>
                  <a:cubicBezTo>
                    <a:pt x="286927" y="364510"/>
                    <a:pt x="288951" y="366534"/>
                    <a:pt x="288951" y="373955"/>
                  </a:cubicBezTo>
                  <a:cubicBezTo>
                    <a:pt x="288276" y="394194"/>
                    <a:pt x="288951" y="413759"/>
                    <a:pt x="288951" y="433998"/>
                  </a:cubicBezTo>
                  <a:cubicBezTo>
                    <a:pt x="288951" y="439395"/>
                    <a:pt x="287602" y="441419"/>
                    <a:pt x="282205" y="441419"/>
                  </a:cubicBezTo>
                  <a:cubicBezTo>
                    <a:pt x="192478" y="441419"/>
                    <a:pt x="102751" y="442094"/>
                    <a:pt x="12350" y="442768"/>
                  </a:cubicBezTo>
                  <a:cubicBezTo>
                    <a:pt x="5604" y="442768"/>
                    <a:pt x="4929" y="440070"/>
                    <a:pt x="4929" y="433998"/>
                  </a:cubicBezTo>
                  <a:cubicBezTo>
                    <a:pt x="4929" y="363836"/>
                    <a:pt x="4929" y="293674"/>
                    <a:pt x="4929" y="223511"/>
                  </a:cubicBezTo>
                  <a:cubicBezTo>
                    <a:pt x="4255" y="224186"/>
                    <a:pt x="3580" y="224186"/>
                    <a:pt x="3580" y="224186"/>
                  </a:cubicBezTo>
                  <a:close/>
                </a:path>
              </a:pathLst>
            </a:custGeom>
            <a:grpFill/>
            <a:ln w="6739" cap="flat">
              <a:noFill/>
              <a:prstDash val="solid"/>
              <a:miter/>
            </a:ln>
          </p:spPr>
          <p:txBody>
            <a:bodyPr rtlCol="0" anchor="ctr"/>
            <a:lstStyle/>
            <a:p>
              <a:endParaRPr lang="fr-FR"/>
            </a:p>
          </p:txBody>
        </p:sp>
        <p:sp>
          <p:nvSpPr>
            <p:cNvPr id="20" name="Forme libre : forme 19">
              <a:extLst>
                <a:ext uri="{FF2B5EF4-FFF2-40B4-BE49-F238E27FC236}">
                  <a16:creationId xmlns="" xmlns:a16="http://schemas.microsoft.com/office/drawing/2014/main" id="{5CCBA636-C34E-4158-BA68-473C184D5938}"/>
                </a:ext>
              </a:extLst>
            </p:cNvPr>
            <p:cNvSpPr/>
            <p:nvPr/>
          </p:nvSpPr>
          <p:spPr>
            <a:xfrm>
              <a:off x="4168181" y="1836328"/>
              <a:ext cx="445796" cy="594396"/>
            </a:xfrm>
            <a:custGeom>
              <a:avLst/>
              <a:gdLst>
                <a:gd name="connsiteX0" fmla="*/ 239153 w 344064"/>
                <a:gd name="connsiteY0" fmla="*/ 457743 h 458752"/>
                <a:gd name="connsiteX1" fmla="*/ 73867 w 344064"/>
                <a:gd name="connsiteY1" fmla="*/ 404447 h 458752"/>
                <a:gd name="connsiteX2" fmla="*/ 8428 w 344064"/>
                <a:gd name="connsiteY2" fmla="*/ 282338 h 458752"/>
                <a:gd name="connsiteX3" fmla="*/ 27317 w 344064"/>
                <a:gd name="connsiteY3" fmla="*/ 121774 h 458752"/>
                <a:gd name="connsiteX4" fmla="*/ 191254 w 344064"/>
                <a:gd name="connsiteY4" fmla="*/ 5737 h 458752"/>
                <a:gd name="connsiteX5" fmla="*/ 337650 w 344064"/>
                <a:gd name="connsiteY5" fmla="*/ 25976 h 458752"/>
                <a:gd name="connsiteX6" fmla="*/ 343722 w 344064"/>
                <a:gd name="connsiteY6" fmla="*/ 36770 h 458752"/>
                <a:gd name="connsiteX7" fmla="*/ 336301 w 344064"/>
                <a:gd name="connsiteY7" fmla="*/ 99511 h 458752"/>
                <a:gd name="connsiteX8" fmla="*/ 329554 w 344064"/>
                <a:gd name="connsiteY8" fmla="*/ 103559 h 458752"/>
                <a:gd name="connsiteX9" fmla="*/ 236455 w 344064"/>
                <a:gd name="connsiteY9" fmla="*/ 81296 h 458752"/>
                <a:gd name="connsiteX10" fmla="*/ 94106 w 344064"/>
                <a:gd name="connsiteY10" fmla="*/ 185865 h 458752"/>
                <a:gd name="connsiteX11" fmla="*/ 104226 w 344064"/>
                <a:gd name="connsiteY11" fmla="*/ 307974 h 458752"/>
                <a:gd name="connsiteX12" fmla="*/ 214866 w 344064"/>
                <a:gd name="connsiteY12" fmla="*/ 380835 h 458752"/>
                <a:gd name="connsiteX13" fmla="*/ 328880 w 344064"/>
                <a:gd name="connsiteY13" fmla="*/ 357897 h 458752"/>
                <a:gd name="connsiteX14" fmla="*/ 337650 w 344064"/>
                <a:gd name="connsiteY14" fmla="*/ 363294 h 458752"/>
                <a:gd name="connsiteX15" fmla="*/ 345071 w 344064"/>
                <a:gd name="connsiteY15" fmla="*/ 424012 h 458752"/>
                <a:gd name="connsiteX16" fmla="*/ 338999 w 344064"/>
                <a:gd name="connsiteY16" fmla="*/ 434806 h 458752"/>
                <a:gd name="connsiteX17" fmla="*/ 239153 w 344064"/>
                <a:gd name="connsiteY17" fmla="*/ 457743 h 458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064" h="458752">
                  <a:moveTo>
                    <a:pt x="239153" y="457743"/>
                  </a:moveTo>
                  <a:cubicBezTo>
                    <a:pt x="166292" y="458418"/>
                    <a:pt x="115695" y="442901"/>
                    <a:pt x="73867" y="404447"/>
                  </a:cubicBezTo>
                  <a:cubicBezTo>
                    <a:pt x="37437" y="371390"/>
                    <a:pt x="16523" y="330237"/>
                    <a:pt x="8428" y="282338"/>
                  </a:cubicBezTo>
                  <a:cubicBezTo>
                    <a:pt x="-1017" y="227018"/>
                    <a:pt x="2356" y="173047"/>
                    <a:pt x="27317" y="121774"/>
                  </a:cubicBezTo>
                  <a:cubicBezTo>
                    <a:pt x="60375" y="52962"/>
                    <a:pt x="116369" y="15182"/>
                    <a:pt x="191254" y="5737"/>
                  </a:cubicBezTo>
                  <a:cubicBezTo>
                    <a:pt x="241852" y="-335"/>
                    <a:pt x="290426" y="6412"/>
                    <a:pt x="337650" y="25976"/>
                  </a:cubicBezTo>
                  <a:cubicBezTo>
                    <a:pt x="343047" y="28000"/>
                    <a:pt x="344396" y="30699"/>
                    <a:pt x="343722" y="36770"/>
                  </a:cubicBezTo>
                  <a:cubicBezTo>
                    <a:pt x="341023" y="57684"/>
                    <a:pt x="338325" y="78598"/>
                    <a:pt x="336301" y="99511"/>
                  </a:cubicBezTo>
                  <a:cubicBezTo>
                    <a:pt x="335626" y="104909"/>
                    <a:pt x="334277" y="105583"/>
                    <a:pt x="329554" y="103559"/>
                  </a:cubicBezTo>
                  <a:cubicBezTo>
                    <a:pt x="299196" y="93440"/>
                    <a:pt x="268162" y="84669"/>
                    <a:pt x="236455" y="81296"/>
                  </a:cubicBezTo>
                  <a:cubicBezTo>
                    <a:pt x="162245" y="73875"/>
                    <a:pt x="108948" y="113004"/>
                    <a:pt x="94106" y="185865"/>
                  </a:cubicBezTo>
                  <a:cubicBezTo>
                    <a:pt x="86011" y="227692"/>
                    <a:pt x="87360" y="268845"/>
                    <a:pt x="104226" y="307974"/>
                  </a:cubicBezTo>
                  <a:cubicBezTo>
                    <a:pt x="125140" y="355873"/>
                    <a:pt x="163594" y="378811"/>
                    <a:pt x="214866" y="380835"/>
                  </a:cubicBezTo>
                  <a:cubicBezTo>
                    <a:pt x="254670" y="382184"/>
                    <a:pt x="291775" y="370715"/>
                    <a:pt x="328880" y="357897"/>
                  </a:cubicBezTo>
                  <a:cubicBezTo>
                    <a:pt x="335626" y="355199"/>
                    <a:pt x="336975" y="356548"/>
                    <a:pt x="337650" y="363294"/>
                  </a:cubicBezTo>
                  <a:cubicBezTo>
                    <a:pt x="339674" y="383533"/>
                    <a:pt x="342372" y="403773"/>
                    <a:pt x="345071" y="424012"/>
                  </a:cubicBezTo>
                  <a:cubicBezTo>
                    <a:pt x="345746" y="430083"/>
                    <a:pt x="343722" y="432107"/>
                    <a:pt x="338999" y="434806"/>
                  </a:cubicBezTo>
                  <a:cubicBezTo>
                    <a:pt x="301894" y="451672"/>
                    <a:pt x="262765" y="457743"/>
                    <a:pt x="239153" y="457743"/>
                  </a:cubicBezTo>
                  <a:close/>
                </a:path>
              </a:pathLst>
            </a:custGeom>
            <a:grpFill/>
            <a:ln w="6739" cap="flat">
              <a:noFill/>
              <a:prstDash val="solid"/>
              <a:miter/>
            </a:ln>
          </p:spPr>
          <p:txBody>
            <a:bodyPr rtlCol="0" anchor="ctr"/>
            <a:lstStyle/>
            <a:p>
              <a:endParaRPr lang="fr-FR"/>
            </a:p>
          </p:txBody>
        </p:sp>
        <p:sp>
          <p:nvSpPr>
            <p:cNvPr id="21" name="Forme libre : forme 20">
              <a:extLst>
                <a:ext uri="{FF2B5EF4-FFF2-40B4-BE49-F238E27FC236}">
                  <a16:creationId xmlns="" xmlns:a16="http://schemas.microsoft.com/office/drawing/2014/main" id="{66E71C8F-4B95-4289-917B-583CCC533538}"/>
                </a:ext>
              </a:extLst>
            </p:cNvPr>
            <p:cNvSpPr/>
            <p:nvPr/>
          </p:nvSpPr>
          <p:spPr>
            <a:xfrm>
              <a:off x="1479883" y="1849613"/>
              <a:ext cx="445796" cy="594396"/>
            </a:xfrm>
            <a:custGeom>
              <a:avLst/>
              <a:gdLst>
                <a:gd name="connsiteX0" fmla="*/ 224624 w 344064"/>
                <a:gd name="connsiteY0" fmla="*/ 3580 h 458752"/>
                <a:gd name="connsiteX1" fmla="*/ 336613 w 344064"/>
                <a:gd name="connsiteY1" fmla="*/ 24494 h 458752"/>
                <a:gd name="connsiteX2" fmla="*/ 344034 w 344064"/>
                <a:gd name="connsiteY2" fmla="*/ 36637 h 458752"/>
                <a:gd name="connsiteX3" fmla="*/ 337288 w 344064"/>
                <a:gd name="connsiteY3" fmla="*/ 98029 h 458752"/>
                <a:gd name="connsiteX4" fmla="*/ 329867 w 344064"/>
                <a:gd name="connsiteY4" fmla="*/ 102751 h 458752"/>
                <a:gd name="connsiteX5" fmla="*/ 236093 w 344064"/>
                <a:gd name="connsiteY5" fmla="*/ 80488 h 458752"/>
                <a:gd name="connsiteX6" fmla="*/ 126127 w 344064"/>
                <a:gd name="connsiteY6" fmla="*/ 118268 h 458752"/>
                <a:gd name="connsiteX7" fmla="*/ 91721 w 344064"/>
                <a:gd name="connsiteY7" fmla="*/ 197201 h 458752"/>
                <a:gd name="connsiteX8" fmla="*/ 103864 w 344064"/>
                <a:gd name="connsiteY8" fmla="*/ 307166 h 458752"/>
                <a:gd name="connsiteX9" fmla="*/ 215179 w 344064"/>
                <a:gd name="connsiteY9" fmla="*/ 380027 h 458752"/>
                <a:gd name="connsiteX10" fmla="*/ 327169 w 344064"/>
                <a:gd name="connsiteY10" fmla="*/ 357089 h 458752"/>
                <a:gd name="connsiteX11" fmla="*/ 337288 w 344064"/>
                <a:gd name="connsiteY11" fmla="*/ 363161 h 458752"/>
                <a:gd name="connsiteX12" fmla="*/ 344709 w 344064"/>
                <a:gd name="connsiteY12" fmla="*/ 423879 h 458752"/>
                <a:gd name="connsiteX13" fmla="*/ 340661 w 344064"/>
                <a:gd name="connsiteY13" fmla="*/ 431974 h 458752"/>
                <a:gd name="connsiteX14" fmla="*/ 122079 w 344064"/>
                <a:gd name="connsiteY14" fmla="*/ 434673 h 458752"/>
                <a:gd name="connsiteX15" fmla="*/ 10764 w 344064"/>
                <a:gd name="connsiteY15" fmla="*/ 289626 h 458752"/>
                <a:gd name="connsiteX16" fmla="*/ 31678 w 344064"/>
                <a:gd name="connsiteY16" fmla="*/ 112196 h 458752"/>
                <a:gd name="connsiteX17" fmla="*/ 188868 w 344064"/>
                <a:gd name="connsiteY17" fmla="*/ 5604 h 458752"/>
                <a:gd name="connsiteX18" fmla="*/ 206409 w 344064"/>
                <a:gd name="connsiteY18" fmla="*/ 4255 h 458752"/>
                <a:gd name="connsiteX19" fmla="*/ 224624 w 344064"/>
                <a:gd name="connsiteY19" fmla="*/ 3580 h 458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4064" h="458752">
                  <a:moveTo>
                    <a:pt x="224624" y="3580"/>
                  </a:moveTo>
                  <a:cubicBezTo>
                    <a:pt x="263078" y="3580"/>
                    <a:pt x="300858" y="9652"/>
                    <a:pt x="336613" y="24494"/>
                  </a:cubicBezTo>
                  <a:cubicBezTo>
                    <a:pt x="342685" y="27192"/>
                    <a:pt x="344709" y="29891"/>
                    <a:pt x="344034" y="36637"/>
                  </a:cubicBezTo>
                  <a:cubicBezTo>
                    <a:pt x="341336" y="56876"/>
                    <a:pt x="339312" y="77115"/>
                    <a:pt x="337288" y="98029"/>
                  </a:cubicBezTo>
                  <a:cubicBezTo>
                    <a:pt x="336613" y="104101"/>
                    <a:pt x="335264" y="104101"/>
                    <a:pt x="329867" y="102751"/>
                  </a:cubicBezTo>
                  <a:cubicBezTo>
                    <a:pt x="299508" y="91957"/>
                    <a:pt x="268475" y="83187"/>
                    <a:pt x="236093" y="80488"/>
                  </a:cubicBezTo>
                  <a:cubicBezTo>
                    <a:pt x="194265" y="77115"/>
                    <a:pt x="155811" y="85886"/>
                    <a:pt x="126127" y="118268"/>
                  </a:cubicBezTo>
                  <a:cubicBezTo>
                    <a:pt x="105213" y="140531"/>
                    <a:pt x="95768" y="167517"/>
                    <a:pt x="91721" y="197201"/>
                  </a:cubicBezTo>
                  <a:cubicBezTo>
                    <a:pt x="86998" y="234980"/>
                    <a:pt x="88347" y="272085"/>
                    <a:pt x="103864" y="307166"/>
                  </a:cubicBezTo>
                  <a:cubicBezTo>
                    <a:pt x="124778" y="355066"/>
                    <a:pt x="163232" y="378678"/>
                    <a:pt x="215179" y="380027"/>
                  </a:cubicBezTo>
                  <a:cubicBezTo>
                    <a:pt x="254308" y="381376"/>
                    <a:pt x="290738" y="369908"/>
                    <a:pt x="327169" y="357089"/>
                  </a:cubicBezTo>
                  <a:cubicBezTo>
                    <a:pt x="335939" y="353716"/>
                    <a:pt x="336613" y="353716"/>
                    <a:pt x="337288" y="363161"/>
                  </a:cubicBezTo>
                  <a:cubicBezTo>
                    <a:pt x="339987" y="383400"/>
                    <a:pt x="342011" y="403639"/>
                    <a:pt x="344709" y="423879"/>
                  </a:cubicBezTo>
                  <a:cubicBezTo>
                    <a:pt x="345384" y="427252"/>
                    <a:pt x="345384" y="430625"/>
                    <a:pt x="340661" y="431974"/>
                  </a:cubicBezTo>
                  <a:cubicBezTo>
                    <a:pt x="269150" y="462333"/>
                    <a:pt x="194940" y="469079"/>
                    <a:pt x="122079" y="434673"/>
                  </a:cubicBezTo>
                  <a:cubicBezTo>
                    <a:pt x="60013" y="406338"/>
                    <a:pt x="24932" y="355066"/>
                    <a:pt x="10764" y="289626"/>
                  </a:cubicBezTo>
                  <a:cubicBezTo>
                    <a:pt x="-2729" y="228234"/>
                    <a:pt x="1994" y="168191"/>
                    <a:pt x="31678" y="112196"/>
                  </a:cubicBezTo>
                  <a:cubicBezTo>
                    <a:pt x="65410" y="49455"/>
                    <a:pt x="118706" y="15049"/>
                    <a:pt x="188868" y="5604"/>
                  </a:cubicBezTo>
                  <a:cubicBezTo>
                    <a:pt x="194940" y="4929"/>
                    <a:pt x="200337" y="4255"/>
                    <a:pt x="206409" y="4255"/>
                  </a:cubicBezTo>
                  <a:cubicBezTo>
                    <a:pt x="213155" y="3580"/>
                    <a:pt x="218552" y="3580"/>
                    <a:pt x="224624" y="3580"/>
                  </a:cubicBezTo>
                  <a:close/>
                </a:path>
              </a:pathLst>
            </a:custGeom>
            <a:grpFill/>
            <a:ln w="6739" cap="flat">
              <a:noFill/>
              <a:prstDash val="solid"/>
              <a:miter/>
            </a:ln>
          </p:spPr>
          <p:txBody>
            <a:bodyPr rtlCol="0" anchor="ctr"/>
            <a:lstStyle/>
            <a:p>
              <a:endParaRPr lang="fr-FR"/>
            </a:p>
          </p:txBody>
        </p:sp>
        <p:sp>
          <p:nvSpPr>
            <p:cNvPr id="22" name="Forme libre : forme 21">
              <a:extLst>
                <a:ext uri="{FF2B5EF4-FFF2-40B4-BE49-F238E27FC236}">
                  <a16:creationId xmlns="" xmlns:a16="http://schemas.microsoft.com/office/drawing/2014/main" id="{41E2C27F-456C-4049-B033-DC19156D3DCA}"/>
                </a:ext>
              </a:extLst>
            </p:cNvPr>
            <p:cNvSpPr/>
            <p:nvPr/>
          </p:nvSpPr>
          <p:spPr>
            <a:xfrm>
              <a:off x="2625536" y="1650108"/>
              <a:ext cx="174822" cy="157341"/>
            </a:xfrm>
            <a:custGeom>
              <a:avLst/>
              <a:gdLst>
                <a:gd name="connsiteX0" fmla="*/ 133785 w 134927"/>
                <a:gd name="connsiteY0" fmla="*/ 39495 h 121434"/>
                <a:gd name="connsiteX1" fmla="*/ 133785 w 134927"/>
                <a:gd name="connsiteY1" fmla="*/ 70528 h 121434"/>
                <a:gd name="connsiteX2" fmla="*/ 127713 w 134927"/>
                <a:gd name="connsiteY2" fmla="*/ 79298 h 121434"/>
                <a:gd name="connsiteX3" fmla="*/ 11001 w 134927"/>
                <a:gd name="connsiteY3" fmla="*/ 118427 h 121434"/>
                <a:gd name="connsiteX4" fmla="*/ 3580 w 134927"/>
                <a:gd name="connsiteY4" fmla="*/ 113705 h 121434"/>
                <a:gd name="connsiteX5" fmla="*/ 3580 w 134927"/>
                <a:gd name="connsiteY5" fmla="*/ 72552 h 121434"/>
                <a:gd name="connsiteX6" fmla="*/ 8977 w 134927"/>
                <a:gd name="connsiteY6" fmla="*/ 63782 h 121434"/>
                <a:gd name="connsiteX7" fmla="*/ 127038 w 134927"/>
                <a:gd name="connsiteY7" fmla="*/ 5088 h 121434"/>
                <a:gd name="connsiteX8" fmla="*/ 133785 w 134927"/>
                <a:gd name="connsiteY8" fmla="*/ 9136 h 121434"/>
                <a:gd name="connsiteX9" fmla="*/ 133785 w 134927"/>
                <a:gd name="connsiteY9" fmla="*/ 39495 h 121434"/>
                <a:gd name="connsiteX10" fmla="*/ 133785 w 134927"/>
                <a:gd name="connsiteY10" fmla="*/ 39495 h 121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927" h="121434">
                  <a:moveTo>
                    <a:pt x="133785" y="39495"/>
                  </a:moveTo>
                  <a:cubicBezTo>
                    <a:pt x="133785" y="49614"/>
                    <a:pt x="133785" y="59734"/>
                    <a:pt x="133785" y="70528"/>
                  </a:cubicBezTo>
                  <a:cubicBezTo>
                    <a:pt x="133785" y="75251"/>
                    <a:pt x="132435" y="77275"/>
                    <a:pt x="127713" y="79298"/>
                  </a:cubicBezTo>
                  <a:cubicBezTo>
                    <a:pt x="88584" y="92117"/>
                    <a:pt x="50130" y="104935"/>
                    <a:pt x="11001" y="118427"/>
                  </a:cubicBezTo>
                  <a:cubicBezTo>
                    <a:pt x="5604" y="120451"/>
                    <a:pt x="3580" y="119777"/>
                    <a:pt x="3580" y="113705"/>
                  </a:cubicBezTo>
                  <a:cubicBezTo>
                    <a:pt x="4255" y="100212"/>
                    <a:pt x="3580" y="86045"/>
                    <a:pt x="3580" y="72552"/>
                  </a:cubicBezTo>
                  <a:cubicBezTo>
                    <a:pt x="3580" y="67830"/>
                    <a:pt x="4929" y="65806"/>
                    <a:pt x="8977" y="63782"/>
                  </a:cubicBezTo>
                  <a:cubicBezTo>
                    <a:pt x="48106" y="44217"/>
                    <a:pt x="87909" y="24653"/>
                    <a:pt x="127038" y="5088"/>
                  </a:cubicBezTo>
                  <a:cubicBezTo>
                    <a:pt x="131761" y="2390"/>
                    <a:pt x="133785" y="3065"/>
                    <a:pt x="133785" y="9136"/>
                  </a:cubicBezTo>
                  <a:cubicBezTo>
                    <a:pt x="133785" y="17907"/>
                    <a:pt x="133785" y="28701"/>
                    <a:pt x="133785" y="39495"/>
                  </a:cubicBezTo>
                  <a:cubicBezTo>
                    <a:pt x="133785" y="39495"/>
                    <a:pt x="133785" y="39495"/>
                    <a:pt x="133785" y="39495"/>
                  </a:cubicBezTo>
                  <a:close/>
                </a:path>
              </a:pathLst>
            </a:custGeom>
            <a:grpFill/>
            <a:ln w="6739" cap="flat">
              <a:noFill/>
              <a:prstDash val="solid"/>
              <a:miter/>
            </a:ln>
          </p:spPr>
          <p:txBody>
            <a:bodyPr rtlCol="0" anchor="ctr"/>
            <a:lstStyle/>
            <a:p>
              <a:endParaRPr lang="fr-FR"/>
            </a:p>
          </p:txBody>
        </p:sp>
      </p:grpSp>
      <p:sp>
        <p:nvSpPr>
          <p:cNvPr id="23" name="Freeform 9">
            <a:extLst>
              <a:ext uri="{FF2B5EF4-FFF2-40B4-BE49-F238E27FC236}">
                <a16:creationId xmlns="" xmlns:a16="http://schemas.microsoft.com/office/drawing/2014/main" id="{E4DDC626-67B3-4407-B497-ED10FB9E595C}"/>
              </a:ext>
            </a:extLst>
          </p:cNvPr>
          <p:cNvSpPr>
            <a:spLocks/>
          </p:cNvSpPr>
          <p:nvPr userDrawn="1"/>
        </p:nvSpPr>
        <p:spPr bwMode="auto">
          <a:xfrm>
            <a:off x="10916503" y="5696798"/>
            <a:ext cx="1016268" cy="959213"/>
          </a:xfrm>
          <a:custGeom>
            <a:avLst/>
            <a:gdLst>
              <a:gd name="T0" fmla="*/ 1761 w 1862"/>
              <a:gd name="T1" fmla="*/ 1038 h 1758"/>
              <a:gd name="T2" fmla="*/ 1255 w 1862"/>
              <a:gd name="T3" fmla="*/ 1529 h 1758"/>
              <a:gd name="T4" fmla="*/ 541 w 1862"/>
              <a:gd name="T5" fmla="*/ 1720 h 1758"/>
              <a:gd name="T6" fmla="*/ 72 w 1862"/>
              <a:gd name="T7" fmla="*/ 1260 h 1758"/>
              <a:gd name="T8" fmla="*/ 132 w 1862"/>
              <a:gd name="T9" fmla="*/ 498 h 1758"/>
              <a:gd name="T10" fmla="*/ 639 w 1862"/>
              <a:gd name="T11" fmla="*/ 59 h 1758"/>
              <a:gd name="T12" fmla="*/ 1307 w 1862"/>
              <a:gd name="T13" fmla="*/ 133 h 1758"/>
              <a:gd name="T14" fmla="*/ 1775 w 1862"/>
              <a:gd name="T15" fmla="*/ 539 h 1758"/>
              <a:gd name="T16" fmla="*/ 1761 w 1862"/>
              <a:gd name="T17" fmla="*/ 1038 h 1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2" h="1758">
                <a:moveTo>
                  <a:pt x="1761" y="1038"/>
                </a:moveTo>
                <a:cubicBezTo>
                  <a:pt x="1661" y="1212"/>
                  <a:pt x="1477" y="1391"/>
                  <a:pt x="1255" y="1529"/>
                </a:cubicBezTo>
                <a:cubicBezTo>
                  <a:pt x="1034" y="1665"/>
                  <a:pt x="776" y="1758"/>
                  <a:pt x="541" y="1720"/>
                </a:cubicBezTo>
                <a:cubicBezTo>
                  <a:pt x="305" y="1681"/>
                  <a:pt x="143" y="1499"/>
                  <a:pt x="72" y="1260"/>
                </a:cubicBezTo>
                <a:cubicBezTo>
                  <a:pt x="0" y="1023"/>
                  <a:pt x="20" y="728"/>
                  <a:pt x="132" y="498"/>
                </a:cubicBezTo>
                <a:cubicBezTo>
                  <a:pt x="246" y="267"/>
                  <a:pt x="429" y="116"/>
                  <a:pt x="639" y="59"/>
                </a:cubicBezTo>
                <a:cubicBezTo>
                  <a:pt x="849" y="0"/>
                  <a:pt x="1085" y="34"/>
                  <a:pt x="1307" y="133"/>
                </a:cubicBezTo>
                <a:cubicBezTo>
                  <a:pt x="1528" y="238"/>
                  <a:pt x="1692" y="385"/>
                  <a:pt x="1775" y="539"/>
                </a:cubicBezTo>
                <a:cubicBezTo>
                  <a:pt x="1859" y="696"/>
                  <a:pt x="1862" y="859"/>
                  <a:pt x="1761" y="1038"/>
                </a:cubicBezTo>
                <a:close/>
              </a:path>
            </a:pathLst>
          </a:custGeom>
          <a:noFill/>
          <a:ln w="6350">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22991406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Intercalaire avec photo">
    <p:spTree>
      <p:nvGrpSpPr>
        <p:cNvPr id="1" name=""/>
        <p:cNvGrpSpPr/>
        <p:nvPr/>
      </p:nvGrpSpPr>
      <p:grpSpPr>
        <a:xfrm>
          <a:off x="0" y="0"/>
          <a:ext cx="0" cy="0"/>
          <a:chOff x="0" y="0"/>
          <a:chExt cx="0" cy="0"/>
        </a:xfrm>
      </p:grpSpPr>
      <p:sp>
        <p:nvSpPr>
          <p:cNvPr id="7" name="Forme libre : forme 6">
            <a:extLst>
              <a:ext uri="{FF2B5EF4-FFF2-40B4-BE49-F238E27FC236}">
                <a16:creationId xmlns="" xmlns:a16="http://schemas.microsoft.com/office/drawing/2014/main" id="{30513E8C-C38D-4308-BEDE-1DC5084A703D}"/>
              </a:ext>
            </a:extLst>
          </p:cNvPr>
          <p:cNvSpPr>
            <a:spLocks/>
          </p:cNvSpPr>
          <p:nvPr userDrawn="1"/>
        </p:nvSpPr>
        <p:spPr bwMode="auto">
          <a:xfrm>
            <a:off x="3" y="2"/>
            <a:ext cx="7434649" cy="6857999"/>
          </a:xfrm>
          <a:custGeom>
            <a:avLst/>
            <a:gdLst>
              <a:gd name="connsiteX0" fmla="*/ 68277 w 7502926"/>
              <a:gd name="connsiteY0" fmla="*/ 50101 h 6908100"/>
              <a:gd name="connsiteX1" fmla="*/ 6281096 w 7502926"/>
              <a:gd name="connsiteY1" fmla="*/ 50101 h 6908100"/>
              <a:gd name="connsiteX2" fmla="*/ 6347680 w 7502926"/>
              <a:gd name="connsiteY2" fmla="*/ 148945 h 6908100"/>
              <a:gd name="connsiteX3" fmla="*/ 7484597 w 7502926"/>
              <a:gd name="connsiteY3" fmla="*/ 3784678 h 6908100"/>
              <a:gd name="connsiteX4" fmla="*/ 6919570 w 7502926"/>
              <a:gd name="connsiteY4" fmla="*/ 6818794 h 6908100"/>
              <a:gd name="connsiteX5" fmla="*/ 6863010 w 7502926"/>
              <a:gd name="connsiteY5" fmla="*/ 6908100 h 6908100"/>
              <a:gd name="connsiteX6" fmla="*/ 68277 w 7502926"/>
              <a:gd name="connsiteY6" fmla="*/ 6908100 h 6908100"/>
              <a:gd name="connsiteX7" fmla="*/ 68277 w 7502926"/>
              <a:gd name="connsiteY7" fmla="*/ 0 h 6908100"/>
              <a:gd name="connsiteX8" fmla="*/ 68277 w 7502926"/>
              <a:gd name="connsiteY8" fmla="*/ 50100 h 6908100"/>
              <a:gd name="connsiteX9" fmla="*/ 0 w 7502926"/>
              <a:gd name="connsiteY9" fmla="*/ 50100 h 6908100"/>
              <a:gd name="connsiteX0" fmla="*/ 0 w 7434649"/>
              <a:gd name="connsiteY0" fmla="*/ 50101 h 6908100"/>
              <a:gd name="connsiteX1" fmla="*/ 6212819 w 7434649"/>
              <a:gd name="connsiteY1" fmla="*/ 50101 h 6908100"/>
              <a:gd name="connsiteX2" fmla="*/ 6279403 w 7434649"/>
              <a:gd name="connsiteY2" fmla="*/ 148945 h 6908100"/>
              <a:gd name="connsiteX3" fmla="*/ 7416320 w 7434649"/>
              <a:gd name="connsiteY3" fmla="*/ 3784678 h 6908100"/>
              <a:gd name="connsiteX4" fmla="*/ 6851293 w 7434649"/>
              <a:gd name="connsiteY4" fmla="*/ 6818794 h 6908100"/>
              <a:gd name="connsiteX5" fmla="*/ 6794733 w 7434649"/>
              <a:gd name="connsiteY5" fmla="*/ 6908100 h 6908100"/>
              <a:gd name="connsiteX6" fmla="*/ 0 w 7434649"/>
              <a:gd name="connsiteY6" fmla="*/ 6908100 h 6908100"/>
              <a:gd name="connsiteX7" fmla="*/ 0 w 7434649"/>
              <a:gd name="connsiteY7" fmla="*/ 50101 h 6908100"/>
              <a:gd name="connsiteX8" fmla="*/ 0 w 7434649"/>
              <a:gd name="connsiteY8" fmla="*/ 0 h 6908100"/>
              <a:gd name="connsiteX9" fmla="*/ 0 w 7434649"/>
              <a:gd name="connsiteY9" fmla="*/ 50100 h 6908100"/>
              <a:gd name="connsiteX10" fmla="*/ 0 w 7434649"/>
              <a:gd name="connsiteY10" fmla="*/ 0 h 6908100"/>
              <a:gd name="connsiteX0" fmla="*/ 0 w 7434649"/>
              <a:gd name="connsiteY0" fmla="*/ 0 h 6857999"/>
              <a:gd name="connsiteX1" fmla="*/ 6212819 w 7434649"/>
              <a:gd name="connsiteY1" fmla="*/ 0 h 6857999"/>
              <a:gd name="connsiteX2" fmla="*/ 6279403 w 7434649"/>
              <a:gd name="connsiteY2" fmla="*/ 98844 h 6857999"/>
              <a:gd name="connsiteX3" fmla="*/ 7416320 w 7434649"/>
              <a:gd name="connsiteY3" fmla="*/ 3734577 h 6857999"/>
              <a:gd name="connsiteX4" fmla="*/ 6851293 w 7434649"/>
              <a:gd name="connsiteY4" fmla="*/ 6768693 h 6857999"/>
              <a:gd name="connsiteX5" fmla="*/ 6794733 w 7434649"/>
              <a:gd name="connsiteY5" fmla="*/ 6857999 h 6857999"/>
              <a:gd name="connsiteX6" fmla="*/ 0 w 7434649"/>
              <a:gd name="connsiteY6" fmla="*/ 6857999 h 6857999"/>
              <a:gd name="connsiteX7" fmla="*/ 0 w 7434649"/>
              <a:gd name="connsiteY7"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4649" h="6857999">
                <a:moveTo>
                  <a:pt x="0" y="0"/>
                </a:moveTo>
                <a:lnTo>
                  <a:pt x="6212819" y="0"/>
                </a:lnTo>
                <a:lnTo>
                  <a:pt x="6279403" y="98844"/>
                </a:lnTo>
                <a:cubicBezTo>
                  <a:pt x="6895233" y="1065383"/>
                  <a:pt x="7321577" y="2376289"/>
                  <a:pt x="7416320" y="3734577"/>
                </a:cubicBezTo>
                <a:cubicBezTo>
                  <a:pt x="7499033" y="4954855"/>
                  <a:pt x="7300265" y="5998813"/>
                  <a:pt x="6851293" y="6768693"/>
                </a:cubicBezTo>
                <a:lnTo>
                  <a:pt x="6794733" y="6857999"/>
                </a:lnTo>
                <a:lnTo>
                  <a:pt x="0" y="6857999"/>
                </a:lnTo>
                <a:lnTo>
                  <a:pt x="0" y="0"/>
                </a:lnTo>
                <a:close/>
              </a:path>
            </a:pathLst>
          </a:custGeom>
          <a:solidFill>
            <a:schemeClr val="accent3">
              <a:alpha val="80000"/>
            </a:schemeClr>
          </a:solidFill>
          <a:ln w="3175" cap="flat">
            <a:noFill/>
            <a:prstDash val="solid"/>
            <a:miter lim="800000"/>
            <a:headEnd/>
            <a:tailEnd/>
          </a:ln>
        </p:spPr>
        <p:txBody>
          <a:bodyPr vert="horz" wrap="square" lIns="91440" tIns="45720" rIns="91440" bIns="45720" numCol="1" anchor="t" anchorCtr="0" compatLnSpc="1">
            <a:prstTxWarp prst="textNoShape">
              <a:avLst/>
            </a:prstTxWarp>
            <a:noAutofit/>
          </a:bodyPr>
          <a:lstStyle/>
          <a:p>
            <a:endParaRPr lang="fr-FR" dirty="0"/>
          </a:p>
        </p:txBody>
      </p:sp>
      <p:grpSp>
        <p:nvGrpSpPr>
          <p:cNvPr id="10" name="Groupe 9">
            <a:extLst>
              <a:ext uri="{FF2B5EF4-FFF2-40B4-BE49-F238E27FC236}">
                <a16:creationId xmlns="" xmlns:a16="http://schemas.microsoft.com/office/drawing/2014/main" id="{28C71255-EB9D-4C43-82F0-1C01B92D4FFD}"/>
              </a:ext>
            </a:extLst>
          </p:cNvPr>
          <p:cNvGrpSpPr/>
          <p:nvPr userDrawn="1"/>
        </p:nvGrpSpPr>
        <p:grpSpPr>
          <a:xfrm>
            <a:off x="5063710" y="0"/>
            <a:ext cx="2546852" cy="6858000"/>
            <a:chOff x="5063709" y="0"/>
            <a:chExt cx="2546850" cy="6858000"/>
          </a:xfrm>
        </p:grpSpPr>
        <p:sp>
          <p:nvSpPr>
            <p:cNvPr id="11" name="Forme libre : forme 10">
              <a:extLst>
                <a:ext uri="{FF2B5EF4-FFF2-40B4-BE49-F238E27FC236}">
                  <a16:creationId xmlns="" xmlns:a16="http://schemas.microsoft.com/office/drawing/2014/main" id="{BC4F9ACB-DBF5-4904-801F-14575D04594D}"/>
                </a:ext>
              </a:extLst>
            </p:cNvPr>
            <p:cNvSpPr>
              <a:spLocks/>
            </p:cNvSpPr>
            <p:nvPr/>
          </p:nvSpPr>
          <p:spPr bwMode="auto">
            <a:xfrm>
              <a:off x="5063709" y="0"/>
              <a:ext cx="2546850" cy="6858000"/>
            </a:xfrm>
            <a:custGeom>
              <a:avLst/>
              <a:gdLst>
                <a:gd name="connsiteX0" fmla="*/ 0 w 7610557"/>
                <a:gd name="connsiteY0" fmla="*/ 0 h 6858000"/>
                <a:gd name="connsiteX1" fmla="*/ 5539701 w 7610557"/>
                <a:gd name="connsiteY1" fmla="*/ 0 h 6858000"/>
                <a:gd name="connsiteX2" fmla="*/ 5682493 w 7610557"/>
                <a:gd name="connsiteY2" fmla="*/ 96049 h 6858000"/>
                <a:gd name="connsiteX3" fmla="*/ 7257202 w 7610557"/>
                <a:gd name="connsiteY3" fmla="*/ 1772580 h 6858000"/>
                <a:gd name="connsiteX4" fmla="*/ 7177969 w 7610557"/>
                <a:gd name="connsiteY4" fmla="*/ 4595785 h 6858000"/>
                <a:gd name="connsiteX5" fmla="*/ 5212194 w 7610557"/>
                <a:gd name="connsiteY5" fmla="*/ 6748726 h 6858000"/>
                <a:gd name="connsiteX6" fmla="*/ 5063707 w 7610557"/>
                <a:gd name="connsiteY6" fmla="*/ 6858000 h 6858000"/>
                <a:gd name="connsiteX7" fmla="*/ 0 w 7610557"/>
                <a:gd name="connsiteY7" fmla="*/ 6858000 h 6858000"/>
                <a:gd name="connsiteX0" fmla="*/ 0 w 7610557"/>
                <a:gd name="connsiteY0" fmla="*/ 9525 h 6867525"/>
                <a:gd name="connsiteX1" fmla="*/ 4010024 w 7610557"/>
                <a:gd name="connsiteY1" fmla="*/ 0 h 6867525"/>
                <a:gd name="connsiteX2" fmla="*/ 5539701 w 7610557"/>
                <a:gd name="connsiteY2" fmla="*/ 9525 h 6867525"/>
                <a:gd name="connsiteX3" fmla="*/ 5682493 w 7610557"/>
                <a:gd name="connsiteY3" fmla="*/ 105574 h 6867525"/>
                <a:gd name="connsiteX4" fmla="*/ 7257202 w 7610557"/>
                <a:gd name="connsiteY4" fmla="*/ 1782105 h 6867525"/>
                <a:gd name="connsiteX5" fmla="*/ 7177969 w 7610557"/>
                <a:gd name="connsiteY5" fmla="*/ 4605310 h 6867525"/>
                <a:gd name="connsiteX6" fmla="*/ 5212194 w 7610557"/>
                <a:gd name="connsiteY6" fmla="*/ 6758251 h 6867525"/>
                <a:gd name="connsiteX7" fmla="*/ 5063707 w 7610557"/>
                <a:gd name="connsiteY7" fmla="*/ 6867525 h 6867525"/>
                <a:gd name="connsiteX8" fmla="*/ 0 w 7610557"/>
                <a:gd name="connsiteY8" fmla="*/ 6867525 h 6867525"/>
                <a:gd name="connsiteX9" fmla="*/ 0 w 7610557"/>
                <a:gd name="connsiteY9" fmla="*/ 9525 h 6867525"/>
                <a:gd name="connsiteX0" fmla="*/ 4010024 w 7610557"/>
                <a:gd name="connsiteY0" fmla="*/ 0 h 6867525"/>
                <a:gd name="connsiteX1" fmla="*/ 5539701 w 7610557"/>
                <a:gd name="connsiteY1" fmla="*/ 9525 h 6867525"/>
                <a:gd name="connsiteX2" fmla="*/ 5682493 w 7610557"/>
                <a:gd name="connsiteY2" fmla="*/ 105574 h 6867525"/>
                <a:gd name="connsiteX3" fmla="*/ 7257202 w 7610557"/>
                <a:gd name="connsiteY3" fmla="*/ 1782105 h 6867525"/>
                <a:gd name="connsiteX4" fmla="*/ 7177969 w 7610557"/>
                <a:gd name="connsiteY4" fmla="*/ 4605310 h 6867525"/>
                <a:gd name="connsiteX5" fmla="*/ 5212194 w 7610557"/>
                <a:gd name="connsiteY5" fmla="*/ 6758251 h 6867525"/>
                <a:gd name="connsiteX6" fmla="*/ 5063707 w 7610557"/>
                <a:gd name="connsiteY6" fmla="*/ 6867525 h 6867525"/>
                <a:gd name="connsiteX7" fmla="*/ 0 w 7610557"/>
                <a:gd name="connsiteY7" fmla="*/ 6867525 h 6867525"/>
                <a:gd name="connsiteX8" fmla="*/ 0 w 7610557"/>
                <a:gd name="connsiteY8" fmla="*/ 9525 h 6867525"/>
                <a:gd name="connsiteX9" fmla="*/ 4101464 w 7610557"/>
                <a:gd name="connsiteY9" fmla="*/ 91440 h 6867525"/>
                <a:gd name="connsiteX0" fmla="*/ 4010024 w 7610557"/>
                <a:gd name="connsiteY0" fmla="*/ 0 h 6867525"/>
                <a:gd name="connsiteX1" fmla="*/ 5539701 w 7610557"/>
                <a:gd name="connsiteY1" fmla="*/ 9525 h 6867525"/>
                <a:gd name="connsiteX2" fmla="*/ 5682493 w 7610557"/>
                <a:gd name="connsiteY2" fmla="*/ 105574 h 6867525"/>
                <a:gd name="connsiteX3" fmla="*/ 7257202 w 7610557"/>
                <a:gd name="connsiteY3" fmla="*/ 1782105 h 6867525"/>
                <a:gd name="connsiteX4" fmla="*/ 7177969 w 7610557"/>
                <a:gd name="connsiteY4" fmla="*/ 4605310 h 6867525"/>
                <a:gd name="connsiteX5" fmla="*/ 5212194 w 7610557"/>
                <a:gd name="connsiteY5" fmla="*/ 6758251 h 6867525"/>
                <a:gd name="connsiteX6" fmla="*/ 5063707 w 7610557"/>
                <a:gd name="connsiteY6" fmla="*/ 6867525 h 6867525"/>
                <a:gd name="connsiteX7" fmla="*/ 0 w 7610557"/>
                <a:gd name="connsiteY7" fmla="*/ 6867525 h 6867525"/>
                <a:gd name="connsiteX8" fmla="*/ 0 w 7610557"/>
                <a:gd name="connsiteY8" fmla="*/ 9525 h 6867525"/>
                <a:gd name="connsiteX0" fmla="*/ 5539701 w 7610557"/>
                <a:gd name="connsiteY0" fmla="*/ 0 h 6858000"/>
                <a:gd name="connsiteX1" fmla="*/ 5682493 w 7610557"/>
                <a:gd name="connsiteY1" fmla="*/ 96049 h 6858000"/>
                <a:gd name="connsiteX2" fmla="*/ 7257202 w 7610557"/>
                <a:gd name="connsiteY2" fmla="*/ 1772580 h 6858000"/>
                <a:gd name="connsiteX3" fmla="*/ 7177969 w 7610557"/>
                <a:gd name="connsiteY3" fmla="*/ 4595785 h 6858000"/>
                <a:gd name="connsiteX4" fmla="*/ 5212194 w 7610557"/>
                <a:gd name="connsiteY4" fmla="*/ 6748726 h 6858000"/>
                <a:gd name="connsiteX5" fmla="*/ 5063707 w 7610557"/>
                <a:gd name="connsiteY5" fmla="*/ 6858000 h 6858000"/>
                <a:gd name="connsiteX6" fmla="*/ 0 w 7610557"/>
                <a:gd name="connsiteY6" fmla="*/ 6858000 h 6858000"/>
                <a:gd name="connsiteX7" fmla="*/ 0 w 7610557"/>
                <a:gd name="connsiteY7" fmla="*/ 0 h 6858000"/>
                <a:gd name="connsiteX0" fmla="*/ 5539701 w 7610557"/>
                <a:gd name="connsiteY0" fmla="*/ 0 h 6858000"/>
                <a:gd name="connsiteX1" fmla="*/ 5682493 w 7610557"/>
                <a:gd name="connsiteY1" fmla="*/ 96049 h 6858000"/>
                <a:gd name="connsiteX2" fmla="*/ 7257202 w 7610557"/>
                <a:gd name="connsiteY2" fmla="*/ 1772580 h 6858000"/>
                <a:gd name="connsiteX3" fmla="*/ 7177969 w 7610557"/>
                <a:gd name="connsiteY3" fmla="*/ 4595785 h 6858000"/>
                <a:gd name="connsiteX4" fmla="*/ 5212194 w 7610557"/>
                <a:gd name="connsiteY4" fmla="*/ 6748726 h 6858000"/>
                <a:gd name="connsiteX5" fmla="*/ 5063707 w 7610557"/>
                <a:gd name="connsiteY5" fmla="*/ 6858000 h 6858000"/>
                <a:gd name="connsiteX6" fmla="*/ 0 w 7610557"/>
                <a:gd name="connsiteY6" fmla="*/ 6858000 h 6858000"/>
                <a:gd name="connsiteX0" fmla="*/ 475994 w 2546850"/>
                <a:gd name="connsiteY0" fmla="*/ 0 h 6858000"/>
                <a:gd name="connsiteX1" fmla="*/ 618786 w 2546850"/>
                <a:gd name="connsiteY1" fmla="*/ 96049 h 6858000"/>
                <a:gd name="connsiteX2" fmla="*/ 2193495 w 2546850"/>
                <a:gd name="connsiteY2" fmla="*/ 1772580 h 6858000"/>
                <a:gd name="connsiteX3" fmla="*/ 2114262 w 2546850"/>
                <a:gd name="connsiteY3" fmla="*/ 4595785 h 6858000"/>
                <a:gd name="connsiteX4" fmla="*/ 148487 w 2546850"/>
                <a:gd name="connsiteY4" fmla="*/ 6748726 h 6858000"/>
                <a:gd name="connsiteX5" fmla="*/ 0 w 254685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46850" h="6858000">
                  <a:moveTo>
                    <a:pt x="475994" y="0"/>
                  </a:moveTo>
                  <a:lnTo>
                    <a:pt x="618786" y="96049"/>
                  </a:lnTo>
                  <a:cubicBezTo>
                    <a:pt x="1330937" y="593276"/>
                    <a:pt x="1870552" y="1173568"/>
                    <a:pt x="2193495" y="1772580"/>
                  </a:cubicBezTo>
                  <a:cubicBezTo>
                    <a:pt x="2668889" y="2660843"/>
                    <a:pt x="2685867" y="3583052"/>
                    <a:pt x="2114262" y="4595785"/>
                  </a:cubicBezTo>
                  <a:cubicBezTo>
                    <a:pt x="1689803" y="5334118"/>
                    <a:pt x="997936" y="6088364"/>
                    <a:pt x="148487" y="6748726"/>
                  </a:cubicBezTo>
                  <a:lnTo>
                    <a:pt x="0" y="6858000"/>
                  </a:lnTo>
                </a:path>
              </a:pathLst>
            </a:custGeom>
            <a:noFill/>
            <a:ln w="6350">
              <a:solidFill>
                <a:schemeClr val="accent4"/>
              </a:solidFill>
              <a:round/>
              <a:headEnd/>
              <a:tailEnd/>
            </a:ln>
          </p:spPr>
          <p:txBody>
            <a:bodyPr vert="horz" wrap="square" lIns="91440" tIns="45720" rIns="91440" bIns="45720" numCol="1" anchor="t" anchorCtr="0" compatLnSpc="1">
              <a:prstTxWarp prst="textNoShape">
                <a:avLst/>
              </a:prstTxWarp>
              <a:noAutofit/>
            </a:bodyPr>
            <a:lstStyle/>
            <a:p>
              <a:endParaRPr lang="fr-FR"/>
            </a:p>
          </p:txBody>
        </p:sp>
        <p:sp>
          <p:nvSpPr>
            <p:cNvPr id="12" name="Forme libre : forme 11">
              <a:extLst>
                <a:ext uri="{FF2B5EF4-FFF2-40B4-BE49-F238E27FC236}">
                  <a16:creationId xmlns="" xmlns:a16="http://schemas.microsoft.com/office/drawing/2014/main" id="{5FD90A87-0B50-4640-9FA4-0B2105747EC6}"/>
                </a:ext>
              </a:extLst>
            </p:cNvPr>
            <p:cNvSpPr>
              <a:spLocks/>
            </p:cNvSpPr>
            <p:nvPr/>
          </p:nvSpPr>
          <p:spPr bwMode="auto">
            <a:xfrm rot="16200000">
              <a:off x="3243518" y="2525219"/>
              <a:ext cx="6858000" cy="1807561"/>
            </a:xfrm>
            <a:custGeom>
              <a:avLst/>
              <a:gdLst>
                <a:gd name="connsiteX0" fmla="*/ 6858000 w 6858000"/>
                <a:gd name="connsiteY0" fmla="*/ 0 h 7576299"/>
                <a:gd name="connsiteX1" fmla="*/ 6858000 w 6858000"/>
                <a:gd name="connsiteY1" fmla="*/ 6142203 h 7576299"/>
                <a:gd name="connsiteX2" fmla="*/ 6849856 w 6858000"/>
                <a:gd name="connsiteY2" fmla="*/ 6152955 h 7576299"/>
                <a:gd name="connsiteX3" fmla="*/ 3132100 w 6858000"/>
                <a:gd name="connsiteY3" fmla="*/ 7364348 h 7576299"/>
                <a:gd name="connsiteX4" fmla="*/ 324223 w 6858000"/>
                <a:gd name="connsiteY4" fmla="*/ 5997167 h 7576299"/>
                <a:gd name="connsiteX5" fmla="*/ 0 w 6858000"/>
                <a:gd name="connsiteY5" fmla="*/ 5768738 h 7576299"/>
                <a:gd name="connsiteX6" fmla="*/ 0 w 6858000"/>
                <a:gd name="connsiteY6" fmla="*/ 0 h 7576299"/>
                <a:gd name="connsiteX0" fmla="*/ 6858000 w 6949440"/>
                <a:gd name="connsiteY0" fmla="*/ 0 h 7576299"/>
                <a:gd name="connsiteX1" fmla="*/ 6858000 w 6949440"/>
                <a:gd name="connsiteY1" fmla="*/ 6142203 h 7576299"/>
                <a:gd name="connsiteX2" fmla="*/ 6849856 w 6949440"/>
                <a:gd name="connsiteY2" fmla="*/ 6152955 h 7576299"/>
                <a:gd name="connsiteX3" fmla="*/ 3132100 w 6949440"/>
                <a:gd name="connsiteY3" fmla="*/ 7364348 h 7576299"/>
                <a:gd name="connsiteX4" fmla="*/ 324223 w 6949440"/>
                <a:gd name="connsiteY4" fmla="*/ 5997167 h 7576299"/>
                <a:gd name="connsiteX5" fmla="*/ 0 w 6949440"/>
                <a:gd name="connsiteY5" fmla="*/ 5768738 h 7576299"/>
                <a:gd name="connsiteX6" fmla="*/ 0 w 6949440"/>
                <a:gd name="connsiteY6" fmla="*/ 0 h 7576299"/>
                <a:gd name="connsiteX7" fmla="*/ 6949440 w 6949440"/>
                <a:gd name="connsiteY7" fmla="*/ 91440 h 7576299"/>
                <a:gd name="connsiteX0" fmla="*/ 6858000 w 6858000"/>
                <a:gd name="connsiteY0" fmla="*/ 0 h 7576299"/>
                <a:gd name="connsiteX1" fmla="*/ 6858000 w 6858000"/>
                <a:gd name="connsiteY1" fmla="*/ 6142203 h 7576299"/>
                <a:gd name="connsiteX2" fmla="*/ 6849856 w 6858000"/>
                <a:gd name="connsiteY2" fmla="*/ 6152955 h 7576299"/>
                <a:gd name="connsiteX3" fmla="*/ 3132100 w 6858000"/>
                <a:gd name="connsiteY3" fmla="*/ 7364348 h 7576299"/>
                <a:gd name="connsiteX4" fmla="*/ 324223 w 6858000"/>
                <a:gd name="connsiteY4" fmla="*/ 5997167 h 7576299"/>
                <a:gd name="connsiteX5" fmla="*/ 0 w 6858000"/>
                <a:gd name="connsiteY5" fmla="*/ 5768738 h 7576299"/>
                <a:gd name="connsiteX6" fmla="*/ 0 w 6858000"/>
                <a:gd name="connsiteY6" fmla="*/ 0 h 7576299"/>
                <a:gd name="connsiteX0" fmla="*/ 6858000 w 6858000"/>
                <a:gd name="connsiteY0" fmla="*/ 6142203 h 7576299"/>
                <a:gd name="connsiteX1" fmla="*/ 6849856 w 6858000"/>
                <a:gd name="connsiteY1" fmla="*/ 6152955 h 7576299"/>
                <a:gd name="connsiteX2" fmla="*/ 3132100 w 6858000"/>
                <a:gd name="connsiteY2" fmla="*/ 7364348 h 7576299"/>
                <a:gd name="connsiteX3" fmla="*/ 324223 w 6858000"/>
                <a:gd name="connsiteY3" fmla="*/ 5997167 h 7576299"/>
                <a:gd name="connsiteX4" fmla="*/ 0 w 6858000"/>
                <a:gd name="connsiteY4" fmla="*/ 5768738 h 7576299"/>
                <a:gd name="connsiteX5" fmla="*/ 0 w 6858000"/>
                <a:gd name="connsiteY5" fmla="*/ 0 h 7576299"/>
                <a:gd name="connsiteX0" fmla="*/ 6858000 w 6858000"/>
                <a:gd name="connsiteY0" fmla="*/ 373465 h 1807561"/>
                <a:gd name="connsiteX1" fmla="*/ 6849856 w 6858000"/>
                <a:gd name="connsiteY1" fmla="*/ 384217 h 1807561"/>
                <a:gd name="connsiteX2" fmla="*/ 3132100 w 6858000"/>
                <a:gd name="connsiteY2" fmla="*/ 1595610 h 1807561"/>
                <a:gd name="connsiteX3" fmla="*/ 324223 w 6858000"/>
                <a:gd name="connsiteY3" fmla="*/ 228429 h 1807561"/>
                <a:gd name="connsiteX4" fmla="*/ 0 w 6858000"/>
                <a:gd name="connsiteY4" fmla="*/ 0 h 18075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1807561">
                  <a:moveTo>
                    <a:pt x="6858000" y="373465"/>
                  </a:moveTo>
                  <a:lnTo>
                    <a:pt x="6849856" y="384217"/>
                  </a:lnTo>
                  <a:cubicBezTo>
                    <a:pt x="5930753" y="1535718"/>
                    <a:pt x="4605134" y="2162598"/>
                    <a:pt x="3132100" y="1595610"/>
                  </a:cubicBezTo>
                  <a:cubicBezTo>
                    <a:pt x="2092312" y="1195383"/>
                    <a:pt x="1125976" y="757635"/>
                    <a:pt x="324223" y="228429"/>
                  </a:cubicBezTo>
                  <a:lnTo>
                    <a:pt x="0" y="0"/>
                  </a:lnTo>
                </a:path>
              </a:pathLst>
            </a:custGeom>
            <a:noFill/>
            <a:ln>
              <a:solidFill>
                <a:schemeClr val="accent4"/>
              </a:solidFill>
            </a:ln>
          </p:spPr>
          <p:txBody>
            <a:bodyPr vert="horz" wrap="square" lIns="91440" tIns="45720" rIns="91440" bIns="45720" numCol="1" anchor="t" anchorCtr="0" compatLnSpc="1">
              <a:prstTxWarp prst="textNoShape">
                <a:avLst/>
              </a:prstTxWarp>
              <a:noAutofit/>
            </a:bodyPr>
            <a:lstStyle/>
            <a:p>
              <a:endParaRPr lang="fr-FR"/>
            </a:p>
          </p:txBody>
        </p:sp>
      </p:grpSp>
      <p:sp>
        <p:nvSpPr>
          <p:cNvPr id="2" name="Titre 1">
            <a:extLst>
              <a:ext uri="{FF2B5EF4-FFF2-40B4-BE49-F238E27FC236}">
                <a16:creationId xmlns="" xmlns:a16="http://schemas.microsoft.com/office/drawing/2014/main" id="{C405028D-671B-439E-A4D6-1B0A039AEEB0}"/>
              </a:ext>
            </a:extLst>
          </p:cNvPr>
          <p:cNvSpPr>
            <a:spLocks noGrp="1"/>
          </p:cNvSpPr>
          <p:nvPr>
            <p:ph type="title" hasCustomPrompt="1"/>
          </p:nvPr>
        </p:nvSpPr>
        <p:spPr>
          <a:xfrm>
            <a:off x="608954" y="3005808"/>
            <a:ext cx="6216780" cy="646331"/>
          </a:xfrm>
        </p:spPr>
        <p:txBody>
          <a:bodyPr anchor="b"/>
          <a:lstStyle>
            <a:lvl1pPr algn="l">
              <a:defRPr lang="fr-FR" sz="4000" b="1" kern="1200" dirty="0">
                <a:solidFill>
                  <a:schemeClr val="bg1"/>
                </a:solidFill>
                <a:latin typeface="+mn-lt"/>
                <a:ea typeface="+mn-ea"/>
                <a:cs typeface="+mn-cs"/>
              </a:defRPr>
            </a:lvl1pPr>
          </a:lstStyle>
          <a:p>
            <a:r>
              <a:rPr lang="fr-FR" dirty="0"/>
              <a:t>Titre de la partie</a:t>
            </a:r>
          </a:p>
        </p:txBody>
      </p:sp>
      <p:sp>
        <p:nvSpPr>
          <p:cNvPr id="3" name="Espace réservé du texte 2">
            <a:extLst>
              <a:ext uri="{FF2B5EF4-FFF2-40B4-BE49-F238E27FC236}">
                <a16:creationId xmlns="" xmlns:a16="http://schemas.microsoft.com/office/drawing/2014/main" id="{5CC4DC46-1D59-4411-8225-C5A324D9805C}"/>
              </a:ext>
            </a:extLst>
          </p:cNvPr>
          <p:cNvSpPr>
            <a:spLocks noGrp="1"/>
          </p:cNvSpPr>
          <p:nvPr>
            <p:ph type="body" idx="1" hasCustomPrompt="1"/>
          </p:nvPr>
        </p:nvSpPr>
        <p:spPr>
          <a:xfrm>
            <a:off x="608954" y="3714582"/>
            <a:ext cx="6216780" cy="2151098"/>
          </a:xfrm>
        </p:spPr>
        <p:txBody>
          <a:bodyPr>
            <a:normAutofit/>
          </a:bodyPr>
          <a:lstStyle>
            <a:lvl1pPr marL="0" indent="0">
              <a:buNone/>
              <a:defRPr lang="fr-FR" sz="1800" b="0" kern="1200" dirty="0">
                <a:solidFill>
                  <a:schemeClr val="tx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Sous-titre de la partie</a:t>
            </a:r>
          </a:p>
        </p:txBody>
      </p:sp>
      <p:sp>
        <p:nvSpPr>
          <p:cNvPr id="4" name="Espace réservé de la date 3">
            <a:extLst>
              <a:ext uri="{FF2B5EF4-FFF2-40B4-BE49-F238E27FC236}">
                <a16:creationId xmlns="" xmlns:a16="http://schemas.microsoft.com/office/drawing/2014/main" id="{621B44E7-4FDA-4444-80DD-23E0CE269B1D}"/>
              </a:ext>
            </a:extLst>
          </p:cNvPr>
          <p:cNvSpPr>
            <a:spLocks noGrp="1"/>
          </p:cNvSpPr>
          <p:nvPr>
            <p:ph type="dt" sz="half" idx="10"/>
          </p:nvPr>
        </p:nvSpPr>
        <p:spPr/>
        <p:txBody>
          <a:bodyPr/>
          <a:lstStyle>
            <a:lvl1pPr>
              <a:defRPr>
                <a:solidFill>
                  <a:schemeClr val="bg1"/>
                </a:solidFill>
              </a:defRPr>
            </a:lvl1pPr>
          </a:lstStyle>
          <a:p>
            <a:fld id="{2762E4A8-DED5-42B3-8AC1-B7769071DA8B}" type="datetime5">
              <a:rPr lang="fr-FR" smtClean="0"/>
              <a:pPr/>
              <a:t>4-nov.-19</a:t>
            </a:fld>
            <a:endParaRPr lang="fr-FR"/>
          </a:p>
        </p:txBody>
      </p:sp>
      <p:sp>
        <p:nvSpPr>
          <p:cNvPr id="5" name="Espace réservé du pied de page 4">
            <a:extLst>
              <a:ext uri="{FF2B5EF4-FFF2-40B4-BE49-F238E27FC236}">
                <a16:creationId xmlns="" xmlns:a16="http://schemas.microsoft.com/office/drawing/2014/main" id="{238E5C73-16AD-46AE-AB25-5D515DA2DF0D}"/>
              </a:ext>
            </a:extLst>
          </p:cNvPr>
          <p:cNvSpPr>
            <a:spLocks noGrp="1"/>
          </p:cNvSpPr>
          <p:nvPr>
            <p:ph type="ftr" sz="quarter" idx="11"/>
          </p:nvPr>
        </p:nvSpPr>
        <p:spPr/>
        <p:txBody>
          <a:bodyPr/>
          <a:lstStyle>
            <a:lvl1pPr>
              <a:defRPr>
                <a:solidFill>
                  <a:schemeClr val="bg1"/>
                </a:solidFill>
              </a:defRPr>
            </a:lvl1pPr>
          </a:lstStyle>
          <a:p>
            <a:r>
              <a:rPr lang="fr-FR"/>
              <a:t>|  Titre de la présentation</a:t>
            </a:r>
          </a:p>
        </p:txBody>
      </p:sp>
      <p:sp>
        <p:nvSpPr>
          <p:cNvPr id="14" name="Freeform 5">
            <a:extLst>
              <a:ext uri="{FF2B5EF4-FFF2-40B4-BE49-F238E27FC236}">
                <a16:creationId xmlns="" xmlns:a16="http://schemas.microsoft.com/office/drawing/2014/main" id="{A7435047-1EA3-4EA0-9E47-3DD8BE63A4CA}"/>
              </a:ext>
            </a:extLst>
          </p:cNvPr>
          <p:cNvSpPr>
            <a:spLocks/>
          </p:cNvSpPr>
          <p:nvPr userDrawn="1"/>
        </p:nvSpPr>
        <p:spPr bwMode="auto">
          <a:xfrm>
            <a:off x="10859611" y="5718034"/>
            <a:ext cx="985436" cy="872084"/>
          </a:xfrm>
          <a:custGeom>
            <a:avLst/>
            <a:gdLst>
              <a:gd name="T0" fmla="*/ 1924 w 1944"/>
              <a:gd name="T1" fmla="*/ 935 h 1720"/>
              <a:gd name="T2" fmla="*/ 1703 w 1944"/>
              <a:gd name="T3" fmla="*/ 1584 h 1720"/>
              <a:gd name="T4" fmla="*/ 998 w 1944"/>
              <a:gd name="T5" fmla="*/ 1662 h 1720"/>
              <a:gd name="T6" fmla="*/ 246 w 1944"/>
              <a:gd name="T7" fmla="*/ 1346 h 1720"/>
              <a:gd name="T8" fmla="*/ 56 w 1944"/>
              <a:gd name="T9" fmla="*/ 950 h 1720"/>
              <a:gd name="T10" fmla="*/ 434 w 1944"/>
              <a:gd name="T11" fmla="*/ 511 h 1720"/>
              <a:gd name="T12" fmla="*/ 1037 w 1944"/>
              <a:gd name="T13" fmla="*/ 100 h 1720"/>
              <a:gd name="T14" fmla="*/ 1623 w 1944"/>
              <a:gd name="T15" fmla="*/ 191 h 1720"/>
              <a:gd name="T16" fmla="*/ 1924 w 1944"/>
              <a:gd name="T17" fmla="*/ 935 h 1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44" h="1720">
                <a:moveTo>
                  <a:pt x="1924" y="935"/>
                </a:moveTo>
                <a:cubicBezTo>
                  <a:pt x="1944" y="1230"/>
                  <a:pt x="1865" y="1463"/>
                  <a:pt x="1703" y="1584"/>
                </a:cubicBezTo>
                <a:cubicBezTo>
                  <a:pt x="1541" y="1708"/>
                  <a:pt x="1296" y="1720"/>
                  <a:pt x="998" y="1662"/>
                </a:cubicBezTo>
                <a:cubicBezTo>
                  <a:pt x="703" y="1601"/>
                  <a:pt x="421" y="1470"/>
                  <a:pt x="246" y="1346"/>
                </a:cubicBezTo>
                <a:cubicBezTo>
                  <a:pt x="69" y="1217"/>
                  <a:pt x="0" y="1094"/>
                  <a:pt x="56" y="950"/>
                </a:cubicBezTo>
                <a:cubicBezTo>
                  <a:pt x="109" y="811"/>
                  <a:pt x="259" y="665"/>
                  <a:pt x="434" y="511"/>
                </a:cubicBezTo>
                <a:cubicBezTo>
                  <a:pt x="612" y="359"/>
                  <a:pt x="816" y="198"/>
                  <a:pt x="1037" y="100"/>
                </a:cubicBezTo>
                <a:cubicBezTo>
                  <a:pt x="1256" y="0"/>
                  <a:pt x="1461" y="30"/>
                  <a:pt x="1623" y="191"/>
                </a:cubicBezTo>
                <a:cubicBezTo>
                  <a:pt x="1784" y="347"/>
                  <a:pt x="1903" y="634"/>
                  <a:pt x="1924" y="935"/>
                </a:cubicBezTo>
                <a:close/>
              </a:path>
            </a:pathLst>
          </a:custGeom>
          <a:solidFill>
            <a:schemeClr val="accent3"/>
          </a:solidFill>
          <a:ln w="31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fr-FR" dirty="0"/>
          </a:p>
        </p:txBody>
      </p:sp>
      <p:grpSp>
        <p:nvGrpSpPr>
          <p:cNvPr id="15" name="Groupe 14">
            <a:extLst>
              <a:ext uri="{FF2B5EF4-FFF2-40B4-BE49-F238E27FC236}">
                <a16:creationId xmlns="" xmlns:a16="http://schemas.microsoft.com/office/drawing/2014/main" id="{DDCDB4D4-2C0B-4A04-83C7-0740F6C5FD94}"/>
              </a:ext>
            </a:extLst>
          </p:cNvPr>
          <p:cNvGrpSpPr/>
          <p:nvPr userDrawn="1"/>
        </p:nvGrpSpPr>
        <p:grpSpPr>
          <a:xfrm>
            <a:off x="10979767" y="6057244"/>
            <a:ext cx="775892" cy="196541"/>
            <a:chOff x="1479883" y="1650108"/>
            <a:chExt cx="3134094" cy="793901"/>
          </a:xfrm>
          <a:solidFill>
            <a:schemeClr val="bg1"/>
          </a:solidFill>
        </p:grpSpPr>
        <p:sp>
          <p:nvSpPr>
            <p:cNvPr id="16" name="Forme libre : forme 15">
              <a:extLst>
                <a:ext uri="{FF2B5EF4-FFF2-40B4-BE49-F238E27FC236}">
                  <a16:creationId xmlns="" xmlns:a16="http://schemas.microsoft.com/office/drawing/2014/main" id="{AA654549-68DB-496E-8683-7EA597E8019A}"/>
                </a:ext>
              </a:extLst>
            </p:cNvPr>
            <p:cNvSpPr/>
            <p:nvPr/>
          </p:nvSpPr>
          <p:spPr>
            <a:xfrm>
              <a:off x="3544884" y="1839614"/>
              <a:ext cx="568173" cy="594396"/>
            </a:xfrm>
            <a:custGeom>
              <a:avLst/>
              <a:gdLst>
                <a:gd name="connsiteX0" fmla="*/ 3749 w 438513"/>
                <a:gd name="connsiteY0" fmla="*/ 229879 h 458752"/>
                <a:gd name="connsiteX1" fmla="*/ 63117 w 438513"/>
                <a:gd name="connsiteY1" fmla="*/ 67292 h 458752"/>
                <a:gd name="connsiteX2" fmla="*/ 191298 w 438513"/>
                <a:gd name="connsiteY2" fmla="*/ 5225 h 458752"/>
                <a:gd name="connsiteX3" fmla="*/ 361980 w 438513"/>
                <a:gd name="connsiteY3" fmla="*/ 55148 h 458752"/>
                <a:gd name="connsiteX4" fmla="*/ 426746 w 438513"/>
                <a:gd name="connsiteY4" fmla="*/ 164439 h 458752"/>
                <a:gd name="connsiteX5" fmla="*/ 417301 w 438513"/>
                <a:gd name="connsiteY5" fmla="*/ 328376 h 458752"/>
                <a:gd name="connsiteX6" fmla="*/ 230426 w 438513"/>
                <a:gd name="connsiteY6" fmla="*/ 457232 h 458752"/>
                <a:gd name="connsiteX7" fmla="*/ 100896 w 438513"/>
                <a:gd name="connsiteY7" fmla="*/ 424849 h 458752"/>
                <a:gd name="connsiteX8" fmla="*/ 7796 w 438513"/>
                <a:gd name="connsiteY8" fmla="*/ 277104 h 458752"/>
                <a:gd name="connsiteX9" fmla="*/ 3749 w 438513"/>
                <a:gd name="connsiteY9" fmla="*/ 229879 h 458752"/>
                <a:gd name="connsiteX10" fmla="*/ 348488 w 438513"/>
                <a:gd name="connsiteY10" fmla="*/ 230554 h 458752"/>
                <a:gd name="connsiteX11" fmla="*/ 345115 w 438513"/>
                <a:gd name="connsiteY11" fmla="*/ 193449 h 458752"/>
                <a:gd name="connsiteX12" fmla="*/ 326899 w 438513"/>
                <a:gd name="connsiteY12" fmla="*/ 140827 h 458752"/>
                <a:gd name="connsiteX13" fmla="*/ 222331 w 438513"/>
                <a:gd name="connsiteY13" fmla="*/ 80784 h 458752"/>
                <a:gd name="connsiteX14" fmla="*/ 96848 w 438513"/>
                <a:gd name="connsiteY14" fmla="*/ 172535 h 458752"/>
                <a:gd name="connsiteX15" fmla="*/ 96174 w 438513"/>
                <a:gd name="connsiteY15" fmla="*/ 286549 h 458752"/>
                <a:gd name="connsiteX16" fmla="*/ 134628 w 438513"/>
                <a:gd name="connsiteY16" fmla="*/ 351988 h 458752"/>
                <a:gd name="connsiteX17" fmla="*/ 239871 w 438513"/>
                <a:gd name="connsiteY17" fmla="*/ 379648 h 458752"/>
                <a:gd name="connsiteX18" fmla="*/ 326899 w 438513"/>
                <a:gd name="connsiteY18" fmla="*/ 320955 h 458752"/>
                <a:gd name="connsiteX19" fmla="*/ 348488 w 438513"/>
                <a:gd name="connsiteY19" fmla="*/ 230554 h 458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8513" h="458752">
                  <a:moveTo>
                    <a:pt x="3749" y="229879"/>
                  </a:moveTo>
                  <a:cubicBezTo>
                    <a:pt x="3749" y="168487"/>
                    <a:pt x="19940" y="113167"/>
                    <a:pt x="63117" y="67292"/>
                  </a:cubicBezTo>
                  <a:cubicBezTo>
                    <a:pt x="97523" y="30187"/>
                    <a:pt x="141374" y="10622"/>
                    <a:pt x="191298" y="5225"/>
                  </a:cubicBezTo>
                  <a:cubicBezTo>
                    <a:pt x="254713" y="-1521"/>
                    <a:pt x="312732" y="11971"/>
                    <a:pt x="361980" y="55148"/>
                  </a:cubicBezTo>
                  <a:cubicBezTo>
                    <a:pt x="395712" y="84158"/>
                    <a:pt x="416626" y="121937"/>
                    <a:pt x="426746" y="164439"/>
                  </a:cubicBezTo>
                  <a:cubicBezTo>
                    <a:pt x="439564" y="219760"/>
                    <a:pt x="438214" y="274405"/>
                    <a:pt x="417301" y="328376"/>
                  </a:cubicBezTo>
                  <a:cubicBezTo>
                    <a:pt x="386942" y="405959"/>
                    <a:pt x="313407" y="455208"/>
                    <a:pt x="230426" y="457232"/>
                  </a:cubicBezTo>
                  <a:cubicBezTo>
                    <a:pt x="183876" y="458581"/>
                    <a:pt x="140025" y="450485"/>
                    <a:pt x="100896" y="424849"/>
                  </a:cubicBezTo>
                  <a:cubicBezTo>
                    <a:pt x="46925" y="390443"/>
                    <a:pt x="18591" y="339170"/>
                    <a:pt x="7796" y="277104"/>
                  </a:cubicBezTo>
                  <a:cubicBezTo>
                    <a:pt x="4423" y="261587"/>
                    <a:pt x="3074" y="246070"/>
                    <a:pt x="3749" y="229879"/>
                  </a:cubicBezTo>
                  <a:close/>
                  <a:moveTo>
                    <a:pt x="348488" y="230554"/>
                  </a:moveTo>
                  <a:cubicBezTo>
                    <a:pt x="348488" y="218410"/>
                    <a:pt x="347138" y="205592"/>
                    <a:pt x="345115" y="193449"/>
                  </a:cubicBezTo>
                  <a:cubicBezTo>
                    <a:pt x="341741" y="175234"/>
                    <a:pt x="336344" y="157018"/>
                    <a:pt x="326899" y="140827"/>
                  </a:cubicBezTo>
                  <a:cubicBezTo>
                    <a:pt x="303962" y="99674"/>
                    <a:pt x="268206" y="81459"/>
                    <a:pt x="222331" y="80784"/>
                  </a:cubicBezTo>
                  <a:cubicBezTo>
                    <a:pt x="159590" y="79435"/>
                    <a:pt x="113714" y="112492"/>
                    <a:pt x="96848" y="172535"/>
                  </a:cubicBezTo>
                  <a:cubicBezTo>
                    <a:pt x="86054" y="210315"/>
                    <a:pt x="86054" y="248769"/>
                    <a:pt x="96174" y="286549"/>
                  </a:cubicBezTo>
                  <a:cubicBezTo>
                    <a:pt x="102920" y="311510"/>
                    <a:pt x="115064" y="334448"/>
                    <a:pt x="134628" y="351988"/>
                  </a:cubicBezTo>
                  <a:cubicBezTo>
                    <a:pt x="164987" y="378974"/>
                    <a:pt x="201417" y="384371"/>
                    <a:pt x="239871" y="379648"/>
                  </a:cubicBezTo>
                  <a:cubicBezTo>
                    <a:pt x="278326" y="374926"/>
                    <a:pt x="308010" y="354687"/>
                    <a:pt x="326899" y="320955"/>
                  </a:cubicBezTo>
                  <a:cubicBezTo>
                    <a:pt x="343765" y="292620"/>
                    <a:pt x="348488" y="262262"/>
                    <a:pt x="348488" y="230554"/>
                  </a:cubicBezTo>
                  <a:close/>
                </a:path>
              </a:pathLst>
            </a:custGeom>
            <a:grpFill/>
            <a:ln w="6739" cap="flat">
              <a:noFill/>
              <a:prstDash val="solid"/>
              <a:miter/>
            </a:ln>
          </p:spPr>
          <p:txBody>
            <a:bodyPr rtlCol="0" anchor="ctr"/>
            <a:lstStyle/>
            <a:p>
              <a:endParaRPr lang="fr-FR"/>
            </a:p>
          </p:txBody>
        </p:sp>
        <p:sp>
          <p:nvSpPr>
            <p:cNvPr id="17" name="Forme libre : forme 16">
              <a:extLst>
                <a:ext uri="{FF2B5EF4-FFF2-40B4-BE49-F238E27FC236}">
                  <a16:creationId xmlns="" xmlns:a16="http://schemas.microsoft.com/office/drawing/2014/main" id="{100E8841-1998-432D-B6EC-3068E766428E}"/>
                </a:ext>
              </a:extLst>
            </p:cNvPr>
            <p:cNvSpPr/>
            <p:nvPr/>
          </p:nvSpPr>
          <p:spPr>
            <a:xfrm>
              <a:off x="2984797" y="1853983"/>
              <a:ext cx="498244" cy="568173"/>
            </a:xfrm>
            <a:custGeom>
              <a:avLst/>
              <a:gdLst>
                <a:gd name="connsiteX0" fmla="*/ 3580 w 384542"/>
                <a:gd name="connsiteY0" fmla="*/ 222162 h 438513"/>
                <a:gd name="connsiteX1" fmla="*/ 3580 w 384542"/>
                <a:gd name="connsiteY1" fmla="*/ 11676 h 438513"/>
                <a:gd name="connsiteX2" fmla="*/ 12350 w 384542"/>
                <a:gd name="connsiteY2" fmla="*/ 3580 h 438513"/>
                <a:gd name="connsiteX3" fmla="*/ 176287 w 384542"/>
                <a:gd name="connsiteY3" fmla="*/ 3580 h 438513"/>
                <a:gd name="connsiteX4" fmla="*/ 384749 w 384542"/>
                <a:gd name="connsiteY4" fmla="*/ 207320 h 438513"/>
                <a:gd name="connsiteX5" fmla="*/ 364510 w 384542"/>
                <a:gd name="connsiteY5" fmla="*/ 324032 h 438513"/>
                <a:gd name="connsiteX6" fmla="*/ 212042 w 384542"/>
                <a:gd name="connsiteY6" fmla="*/ 437371 h 438513"/>
                <a:gd name="connsiteX7" fmla="*/ 170890 w 384542"/>
                <a:gd name="connsiteY7" fmla="*/ 440744 h 438513"/>
                <a:gd name="connsiteX8" fmla="*/ 13699 w 384542"/>
                <a:gd name="connsiteY8" fmla="*/ 441419 h 438513"/>
                <a:gd name="connsiteX9" fmla="*/ 4929 w 384542"/>
                <a:gd name="connsiteY9" fmla="*/ 432649 h 438513"/>
                <a:gd name="connsiteX10" fmla="*/ 4929 w 384542"/>
                <a:gd name="connsiteY10" fmla="*/ 222162 h 438513"/>
                <a:gd name="connsiteX11" fmla="*/ 3580 w 384542"/>
                <a:gd name="connsiteY11" fmla="*/ 222162 h 438513"/>
                <a:gd name="connsiteX12" fmla="*/ 135809 w 384542"/>
                <a:gd name="connsiteY12" fmla="*/ 79814 h 438513"/>
                <a:gd name="connsiteX13" fmla="*/ 91283 w 384542"/>
                <a:gd name="connsiteY13" fmla="*/ 79814 h 438513"/>
                <a:gd name="connsiteX14" fmla="*/ 83187 w 384542"/>
                <a:gd name="connsiteY14" fmla="*/ 87909 h 438513"/>
                <a:gd name="connsiteX15" fmla="*/ 84536 w 384542"/>
                <a:gd name="connsiteY15" fmla="*/ 355740 h 438513"/>
                <a:gd name="connsiteX16" fmla="*/ 84536 w 384542"/>
                <a:gd name="connsiteY16" fmla="*/ 359788 h 438513"/>
                <a:gd name="connsiteX17" fmla="*/ 89259 w 384542"/>
                <a:gd name="connsiteY17" fmla="*/ 364510 h 438513"/>
                <a:gd name="connsiteX18" fmla="*/ 191803 w 384542"/>
                <a:gd name="connsiteY18" fmla="*/ 362487 h 438513"/>
                <a:gd name="connsiteX19" fmla="*/ 286927 w 384542"/>
                <a:gd name="connsiteY19" fmla="*/ 289626 h 438513"/>
                <a:gd name="connsiteX20" fmla="*/ 286252 w 384542"/>
                <a:gd name="connsiteY20" fmla="*/ 153349 h 438513"/>
                <a:gd name="connsiteX21" fmla="*/ 199899 w 384542"/>
                <a:gd name="connsiteY21" fmla="*/ 82512 h 438513"/>
                <a:gd name="connsiteX22" fmla="*/ 135809 w 384542"/>
                <a:gd name="connsiteY22" fmla="*/ 79814 h 43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4542" h="438513">
                  <a:moveTo>
                    <a:pt x="3580" y="222162"/>
                  </a:moveTo>
                  <a:cubicBezTo>
                    <a:pt x="3580" y="152000"/>
                    <a:pt x="3580" y="81838"/>
                    <a:pt x="3580" y="11676"/>
                  </a:cubicBezTo>
                  <a:cubicBezTo>
                    <a:pt x="3580" y="4929"/>
                    <a:pt x="5604" y="3580"/>
                    <a:pt x="12350" y="3580"/>
                  </a:cubicBezTo>
                  <a:cubicBezTo>
                    <a:pt x="66996" y="3580"/>
                    <a:pt x="121641" y="3580"/>
                    <a:pt x="176287" y="3580"/>
                  </a:cubicBezTo>
                  <a:cubicBezTo>
                    <a:pt x="294348" y="3580"/>
                    <a:pt x="381376" y="89259"/>
                    <a:pt x="384749" y="207320"/>
                  </a:cubicBezTo>
                  <a:cubicBezTo>
                    <a:pt x="386099" y="247798"/>
                    <a:pt x="382051" y="286927"/>
                    <a:pt x="364510" y="324032"/>
                  </a:cubicBezTo>
                  <a:cubicBezTo>
                    <a:pt x="334152" y="389472"/>
                    <a:pt x="281530" y="424553"/>
                    <a:pt x="212042" y="437371"/>
                  </a:cubicBezTo>
                  <a:cubicBezTo>
                    <a:pt x="198550" y="440070"/>
                    <a:pt x="185057" y="440744"/>
                    <a:pt x="170890" y="440744"/>
                  </a:cubicBezTo>
                  <a:cubicBezTo>
                    <a:pt x="118268" y="440744"/>
                    <a:pt x="66321" y="440744"/>
                    <a:pt x="13699" y="441419"/>
                  </a:cubicBezTo>
                  <a:cubicBezTo>
                    <a:pt x="6953" y="441419"/>
                    <a:pt x="4929" y="440070"/>
                    <a:pt x="4929" y="432649"/>
                  </a:cubicBezTo>
                  <a:cubicBezTo>
                    <a:pt x="4929" y="362487"/>
                    <a:pt x="4929" y="292324"/>
                    <a:pt x="4929" y="222162"/>
                  </a:cubicBezTo>
                  <a:cubicBezTo>
                    <a:pt x="4929" y="222162"/>
                    <a:pt x="4254" y="222162"/>
                    <a:pt x="3580" y="222162"/>
                  </a:cubicBezTo>
                  <a:close/>
                  <a:moveTo>
                    <a:pt x="135809" y="79814"/>
                  </a:moveTo>
                  <a:cubicBezTo>
                    <a:pt x="120967" y="79814"/>
                    <a:pt x="106125" y="80488"/>
                    <a:pt x="91283" y="79814"/>
                  </a:cubicBezTo>
                  <a:cubicBezTo>
                    <a:pt x="84536" y="79814"/>
                    <a:pt x="82512" y="81163"/>
                    <a:pt x="83187" y="87909"/>
                  </a:cubicBezTo>
                  <a:cubicBezTo>
                    <a:pt x="83862" y="176962"/>
                    <a:pt x="83862" y="266688"/>
                    <a:pt x="84536" y="355740"/>
                  </a:cubicBezTo>
                  <a:cubicBezTo>
                    <a:pt x="84536" y="357089"/>
                    <a:pt x="84536" y="358439"/>
                    <a:pt x="84536" y="359788"/>
                  </a:cubicBezTo>
                  <a:cubicBezTo>
                    <a:pt x="84536" y="363161"/>
                    <a:pt x="85885" y="364510"/>
                    <a:pt x="89259" y="364510"/>
                  </a:cubicBezTo>
                  <a:cubicBezTo>
                    <a:pt x="123665" y="363836"/>
                    <a:pt x="158072" y="366534"/>
                    <a:pt x="191803" y="362487"/>
                  </a:cubicBezTo>
                  <a:cubicBezTo>
                    <a:pt x="237679" y="357089"/>
                    <a:pt x="270736" y="333477"/>
                    <a:pt x="286927" y="289626"/>
                  </a:cubicBezTo>
                  <a:cubicBezTo>
                    <a:pt x="303793" y="244425"/>
                    <a:pt x="303118" y="198550"/>
                    <a:pt x="286252" y="153349"/>
                  </a:cubicBezTo>
                  <a:cubicBezTo>
                    <a:pt x="271410" y="113546"/>
                    <a:pt x="241727" y="89933"/>
                    <a:pt x="199899" y="82512"/>
                  </a:cubicBezTo>
                  <a:cubicBezTo>
                    <a:pt x="178985" y="78465"/>
                    <a:pt x="157397" y="79814"/>
                    <a:pt x="135809" y="79814"/>
                  </a:cubicBezTo>
                  <a:close/>
                </a:path>
              </a:pathLst>
            </a:custGeom>
            <a:grpFill/>
            <a:ln w="6739" cap="flat">
              <a:noFill/>
              <a:prstDash val="solid"/>
              <a:miter/>
            </a:ln>
          </p:spPr>
          <p:txBody>
            <a:bodyPr rtlCol="0" anchor="ctr"/>
            <a:lstStyle/>
            <a:p>
              <a:endParaRPr lang="fr-FR"/>
            </a:p>
          </p:txBody>
        </p:sp>
        <p:sp>
          <p:nvSpPr>
            <p:cNvPr id="18" name="Forme libre : forme 17">
              <a:extLst>
                <a:ext uri="{FF2B5EF4-FFF2-40B4-BE49-F238E27FC236}">
                  <a16:creationId xmlns="" xmlns:a16="http://schemas.microsoft.com/office/drawing/2014/main" id="{72400833-345C-43E8-8387-1A086FD9A5AB}"/>
                </a:ext>
              </a:extLst>
            </p:cNvPr>
            <p:cNvSpPr/>
            <p:nvPr/>
          </p:nvSpPr>
          <p:spPr>
            <a:xfrm>
              <a:off x="2011910" y="1856606"/>
              <a:ext cx="437056" cy="568173"/>
            </a:xfrm>
            <a:custGeom>
              <a:avLst/>
              <a:gdLst>
                <a:gd name="connsiteX0" fmla="*/ 97354 w 337318"/>
                <a:gd name="connsiteY0" fmla="*/ 4929 h 438513"/>
                <a:gd name="connsiteX1" fmla="*/ 195177 w 337318"/>
                <a:gd name="connsiteY1" fmla="*/ 6278 h 438513"/>
                <a:gd name="connsiteX2" fmla="*/ 245774 w 337318"/>
                <a:gd name="connsiteY2" fmla="*/ 19097 h 438513"/>
                <a:gd name="connsiteX3" fmla="*/ 305817 w 337318"/>
                <a:gd name="connsiteY3" fmla="*/ 88584 h 438513"/>
                <a:gd name="connsiteX4" fmla="*/ 284903 w 337318"/>
                <a:gd name="connsiteY4" fmla="*/ 218114 h 438513"/>
                <a:gd name="connsiteX5" fmla="*/ 245774 w 337318"/>
                <a:gd name="connsiteY5" fmla="*/ 253870 h 438513"/>
                <a:gd name="connsiteX6" fmla="*/ 243076 w 337318"/>
                <a:gd name="connsiteY6" fmla="*/ 265339 h 438513"/>
                <a:gd name="connsiteX7" fmla="*/ 334152 w 337318"/>
                <a:gd name="connsiteY7" fmla="*/ 431299 h 438513"/>
                <a:gd name="connsiteX8" fmla="*/ 328755 w 337318"/>
                <a:gd name="connsiteY8" fmla="*/ 440744 h 438513"/>
                <a:gd name="connsiteX9" fmla="*/ 263989 w 337318"/>
                <a:gd name="connsiteY9" fmla="*/ 441419 h 438513"/>
                <a:gd name="connsiteX10" fmla="*/ 251171 w 337318"/>
                <a:gd name="connsiteY10" fmla="*/ 433998 h 438513"/>
                <a:gd name="connsiteX11" fmla="*/ 166842 w 337318"/>
                <a:gd name="connsiteY11" fmla="*/ 285578 h 438513"/>
                <a:gd name="connsiteX12" fmla="*/ 156722 w 337318"/>
                <a:gd name="connsiteY12" fmla="*/ 279506 h 438513"/>
                <a:gd name="connsiteX13" fmla="*/ 93307 w 337318"/>
                <a:gd name="connsiteY13" fmla="*/ 279506 h 438513"/>
                <a:gd name="connsiteX14" fmla="*/ 84536 w 337318"/>
                <a:gd name="connsiteY14" fmla="*/ 287602 h 438513"/>
                <a:gd name="connsiteX15" fmla="*/ 85211 w 337318"/>
                <a:gd name="connsiteY15" fmla="*/ 430625 h 438513"/>
                <a:gd name="connsiteX16" fmla="*/ 74417 w 337318"/>
                <a:gd name="connsiteY16" fmla="*/ 441419 h 438513"/>
                <a:gd name="connsiteX17" fmla="*/ 12350 w 337318"/>
                <a:gd name="connsiteY17" fmla="*/ 441419 h 438513"/>
                <a:gd name="connsiteX18" fmla="*/ 5604 w 337318"/>
                <a:gd name="connsiteY18" fmla="*/ 434673 h 438513"/>
                <a:gd name="connsiteX19" fmla="*/ 3580 w 337318"/>
                <a:gd name="connsiteY19" fmla="*/ 11001 h 438513"/>
                <a:gd name="connsiteX20" fmla="*/ 11676 w 337318"/>
                <a:gd name="connsiteY20" fmla="*/ 3580 h 438513"/>
                <a:gd name="connsiteX21" fmla="*/ 97354 w 337318"/>
                <a:gd name="connsiteY21" fmla="*/ 4929 h 438513"/>
                <a:gd name="connsiteX22" fmla="*/ 85211 w 337318"/>
                <a:gd name="connsiteY22" fmla="*/ 136483 h 438513"/>
                <a:gd name="connsiteX23" fmla="*/ 85885 w 337318"/>
                <a:gd name="connsiteY23" fmla="*/ 136483 h 438513"/>
                <a:gd name="connsiteX24" fmla="*/ 85885 w 337318"/>
                <a:gd name="connsiteY24" fmla="*/ 197201 h 438513"/>
                <a:gd name="connsiteX25" fmla="*/ 91283 w 337318"/>
                <a:gd name="connsiteY25" fmla="*/ 203947 h 438513"/>
                <a:gd name="connsiteX26" fmla="*/ 169540 w 337318"/>
                <a:gd name="connsiteY26" fmla="*/ 202598 h 438513"/>
                <a:gd name="connsiteX27" fmla="*/ 229583 w 337318"/>
                <a:gd name="connsiteY27" fmla="*/ 139182 h 438513"/>
                <a:gd name="connsiteX28" fmla="*/ 212043 w 337318"/>
                <a:gd name="connsiteY28" fmla="*/ 87909 h 438513"/>
                <a:gd name="connsiteX29" fmla="*/ 172914 w 337318"/>
                <a:gd name="connsiteY29" fmla="*/ 72393 h 438513"/>
                <a:gd name="connsiteX30" fmla="*/ 90608 w 337318"/>
                <a:gd name="connsiteY30" fmla="*/ 71044 h 438513"/>
                <a:gd name="connsiteX31" fmla="*/ 85211 w 337318"/>
                <a:gd name="connsiteY31" fmla="*/ 77115 h 438513"/>
                <a:gd name="connsiteX32" fmla="*/ 85211 w 337318"/>
                <a:gd name="connsiteY32" fmla="*/ 136483 h 43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37318" h="438513">
                  <a:moveTo>
                    <a:pt x="97354" y="4929"/>
                  </a:moveTo>
                  <a:cubicBezTo>
                    <a:pt x="129737" y="5604"/>
                    <a:pt x="162794" y="2905"/>
                    <a:pt x="195177" y="6278"/>
                  </a:cubicBezTo>
                  <a:cubicBezTo>
                    <a:pt x="212717" y="8302"/>
                    <a:pt x="229583" y="12350"/>
                    <a:pt x="245774" y="19097"/>
                  </a:cubicBezTo>
                  <a:cubicBezTo>
                    <a:pt x="276808" y="32589"/>
                    <a:pt x="297721" y="55527"/>
                    <a:pt x="305817" y="88584"/>
                  </a:cubicBezTo>
                  <a:cubicBezTo>
                    <a:pt x="317286" y="134459"/>
                    <a:pt x="313913" y="178311"/>
                    <a:pt x="284903" y="218114"/>
                  </a:cubicBezTo>
                  <a:cubicBezTo>
                    <a:pt x="274109" y="232956"/>
                    <a:pt x="260616" y="244425"/>
                    <a:pt x="245774" y="253870"/>
                  </a:cubicBezTo>
                  <a:cubicBezTo>
                    <a:pt x="240377" y="257243"/>
                    <a:pt x="239703" y="259267"/>
                    <a:pt x="243076" y="265339"/>
                  </a:cubicBezTo>
                  <a:cubicBezTo>
                    <a:pt x="273434" y="320659"/>
                    <a:pt x="303793" y="375979"/>
                    <a:pt x="334152" y="431299"/>
                  </a:cubicBezTo>
                  <a:cubicBezTo>
                    <a:pt x="338874" y="440744"/>
                    <a:pt x="338874" y="440744"/>
                    <a:pt x="328755" y="440744"/>
                  </a:cubicBezTo>
                  <a:cubicBezTo>
                    <a:pt x="307166" y="440744"/>
                    <a:pt x="285578" y="440744"/>
                    <a:pt x="263989" y="441419"/>
                  </a:cubicBezTo>
                  <a:cubicBezTo>
                    <a:pt x="257918" y="441419"/>
                    <a:pt x="254545" y="440070"/>
                    <a:pt x="251171" y="433998"/>
                  </a:cubicBezTo>
                  <a:cubicBezTo>
                    <a:pt x="223511" y="384075"/>
                    <a:pt x="195177" y="334826"/>
                    <a:pt x="166842" y="285578"/>
                  </a:cubicBezTo>
                  <a:cubicBezTo>
                    <a:pt x="164143" y="281530"/>
                    <a:pt x="162119" y="279506"/>
                    <a:pt x="156722" y="279506"/>
                  </a:cubicBezTo>
                  <a:cubicBezTo>
                    <a:pt x="135809" y="280181"/>
                    <a:pt x="114895" y="280181"/>
                    <a:pt x="93307" y="279506"/>
                  </a:cubicBezTo>
                  <a:cubicBezTo>
                    <a:pt x="86560" y="279506"/>
                    <a:pt x="84536" y="280856"/>
                    <a:pt x="84536" y="287602"/>
                  </a:cubicBezTo>
                  <a:cubicBezTo>
                    <a:pt x="85211" y="335501"/>
                    <a:pt x="85211" y="383400"/>
                    <a:pt x="85211" y="430625"/>
                  </a:cubicBezTo>
                  <a:cubicBezTo>
                    <a:pt x="85211" y="441419"/>
                    <a:pt x="85211" y="441419"/>
                    <a:pt x="74417" y="441419"/>
                  </a:cubicBezTo>
                  <a:cubicBezTo>
                    <a:pt x="53503" y="441419"/>
                    <a:pt x="32589" y="441419"/>
                    <a:pt x="12350" y="441419"/>
                  </a:cubicBezTo>
                  <a:cubicBezTo>
                    <a:pt x="6953" y="441419"/>
                    <a:pt x="5604" y="440070"/>
                    <a:pt x="5604" y="434673"/>
                  </a:cubicBezTo>
                  <a:cubicBezTo>
                    <a:pt x="4929" y="293674"/>
                    <a:pt x="4255" y="152675"/>
                    <a:pt x="3580" y="11001"/>
                  </a:cubicBezTo>
                  <a:cubicBezTo>
                    <a:pt x="3580" y="4929"/>
                    <a:pt x="5604" y="3580"/>
                    <a:pt x="11676" y="3580"/>
                  </a:cubicBezTo>
                  <a:cubicBezTo>
                    <a:pt x="40685" y="4929"/>
                    <a:pt x="69020" y="4929"/>
                    <a:pt x="97354" y="4929"/>
                  </a:cubicBezTo>
                  <a:close/>
                  <a:moveTo>
                    <a:pt x="85211" y="136483"/>
                  </a:moveTo>
                  <a:cubicBezTo>
                    <a:pt x="85211" y="136483"/>
                    <a:pt x="85885" y="136483"/>
                    <a:pt x="85885" y="136483"/>
                  </a:cubicBezTo>
                  <a:cubicBezTo>
                    <a:pt x="85885" y="156722"/>
                    <a:pt x="85885" y="176962"/>
                    <a:pt x="85885" y="197201"/>
                  </a:cubicBezTo>
                  <a:cubicBezTo>
                    <a:pt x="85885" y="201248"/>
                    <a:pt x="85885" y="203947"/>
                    <a:pt x="91283" y="203947"/>
                  </a:cubicBezTo>
                  <a:cubicBezTo>
                    <a:pt x="117593" y="203272"/>
                    <a:pt x="143904" y="205296"/>
                    <a:pt x="169540" y="202598"/>
                  </a:cubicBezTo>
                  <a:cubicBezTo>
                    <a:pt x="207995" y="198550"/>
                    <a:pt x="228234" y="177636"/>
                    <a:pt x="229583" y="139182"/>
                  </a:cubicBezTo>
                  <a:cubicBezTo>
                    <a:pt x="230258" y="120292"/>
                    <a:pt x="226884" y="102077"/>
                    <a:pt x="212043" y="87909"/>
                  </a:cubicBezTo>
                  <a:cubicBezTo>
                    <a:pt x="201248" y="77790"/>
                    <a:pt x="187081" y="74417"/>
                    <a:pt x="172914" y="72393"/>
                  </a:cubicBezTo>
                  <a:cubicBezTo>
                    <a:pt x="145254" y="69020"/>
                    <a:pt x="118268" y="71718"/>
                    <a:pt x="90608" y="71044"/>
                  </a:cubicBezTo>
                  <a:cubicBezTo>
                    <a:pt x="85211" y="71044"/>
                    <a:pt x="85211" y="73067"/>
                    <a:pt x="85211" y="77115"/>
                  </a:cubicBezTo>
                  <a:cubicBezTo>
                    <a:pt x="85211" y="97354"/>
                    <a:pt x="85211" y="116919"/>
                    <a:pt x="85211" y="136483"/>
                  </a:cubicBezTo>
                  <a:close/>
                </a:path>
              </a:pathLst>
            </a:custGeom>
            <a:grpFill/>
            <a:ln w="6739" cap="flat">
              <a:noFill/>
              <a:prstDash val="solid"/>
              <a:miter/>
            </a:ln>
          </p:spPr>
          <p:txBody>
            <a:bodyPr rtlCol="0" anchor="ctr"/>
            <a:lstStyle/>
            <a:p>
              <a:endParaRPr lang="fr-FR"/>
            </a:p>
          </p:txBody>
        </p:sp>
        <p:sp>
          <p:nvSpPr>
            <p:cNvPr id="19" name="Forme libre : forme 18">
              <a:extLst>
                <a:ext uri="{FF2B5EF4-FFF2-40B4-BE49-F238E27FC236}">
                  <a16:creationId xmlns="" xmlns:a16="http://schemas.microsoft.com/office/drawing/2014/main" id="{0F40AB0D-EC63-46E3-B21C-D9C2EE6630B1}"/>
                </a:ext>
              </a:extLst>
            </p:cNvPr>
            <p:cNvSpPr/>
            <p:nvPr/>
          </p:nvSpPr>
          <p:spPr>
            <a:xfrm>
              <a:off x="2521517" y="1853109"/>
              <a:ext cx="375868" cy="576914"/>
            </a:xfrm>
            <a:custGeom>
              <a:avLst/>
              <a:gdLst>
                <a:gd name="connsiteX0" fmla="*/ 3580 w 290093"/>
                <a:gd name="connsiteY0" fmla="*/ 224186 h 445260"/>
                <a:gd name="connsiteX1" fmla="*/ 3580 w 290093"/>
                <a:gd name="connsiteY1" fmla="*/ 14374 h 445260"/>
                <a:gd name="connsiteX2" fmla="*/ 12350 w 290093"/>
                <a:gd name="connsiteY2" fmla="*/ 4929 h 445260"/>
                <a:gd name="connsiteX3" fmla="*/ 272085 w 290093"/>
                <a:gd name="connsiteY3" fmla="*/ 3580 h 445260"/>
                <a:gd name="connsiteX4" fmla="*/ 281530 w 290093"/>
                <a:gd name="connsiteY4" fmla="*/ 13025 h 445260"/>
                <a:gd name="connsiteX5" fmla="*/ 281530 w 290093"/>
                <a:gd name="connsiteY5" fmla="*/ 73067 h 445260"/>
                <a:gd name="connsiteX6" fmla="*/ 274109 w 290093"/>
                <a:gd name="connsiteY6" fmla="*/ 80488 h 445260"/>
                <a:gd name="connsiteX7" fmla="*/ 93307 w 290093"/>
                <a:gd name="connsiteY7" fmla="*/ 81163 h 445260"/>
                <a:gd name="connsiteX8" fmla="*/ 83862 w 290093"/>
                <a:gd name="connsiteY8" fmla="*/ 90608 h 445260"/>
                <a:gd name="connsiteX9" fmla="*/ 84536 w 290093"/>
                <a:gd name="connsiteY9" fmla="*/ 168191 h 445260"/>
                <a:gd name="connsiteX10" fmla="*/ 93307 w 290093"/>
                <a:gd name="connsiteY10" fmla="*/ 176961 h 445260"/>
                <a:gd name="connsiteX11" fmla="*/ 230932 w 290093"/>
                <a:gd name="connsiteY11" fmla="*/ 175612 h 445260"/>
                <a:gd name="connsiteX12" fmla="*/ 239703 w 290093"/>
                <a:gd name="connsiteY12" fmla="*/ 183708 h 445260"/>
                <a:gd name="connsiteX13" fmla="*/ 240377 w 290093"/>
                <a:gd name="connsiteY13" fmla="*/ 243751 h 445260"/>
                <a:gd name="connsiteX14" fmla="*/ 231607 w 290093"/>
                <a:gd name="connsiteY14" fmla="*/ 252521 h 445260"/>
                <a:gd name="connsiteX15" fmla="*/ 94656 w 290093"/>
                <a:gd name="connsiteY15" fmla="*/ 252521 h 445260"/>
                <a:gd name="connsiteX16" fmla="*/ 84536 w 290093"/>
                <a:gd name="connsiteY16" fmla="*/ 261966 h 445260"/>
                <a:gd name="connsiteX17" fmla="*/ 84536 w 290093"/>
                <a:gd name="connsiteY17" fmla="*/ 357764 h 445260"/>
                <a:gd name="connsiteX18" fmla="*/ 93307 w 290093"/>
                <a:gd name="connsiteY18" fmla="*/ 365860 h 445260"/>
                <a:gd name="connsiteX19" fmla="*/ 279506 w 290093"/>
                <a:gd name="connsiteY19" fmla="*/ 364510 h 445260"/>
                <a:gd name="connsiteX20" fmla="*/ 288951 w 290093"/>
                <a:gd name="connsiteY20" fmla="*/ 373955 h 445260"/>
                <a:gd name="connsiteX21" fmla="*/ 288951 w 290093"/>
                <a:gd name="connsiteY21" fmla="*/ 433998 h 445260"/>
                <a:gd name="connsiteX22" fmla="*/ 282205 w 290093"/>
                <a:gd name="connsiteY22" fmla="*/ 441419 h 445260"/>
                <a:gd name="connsiteX23" fmla="*/ 12350 w 290093"/>
                <a:gd name="connsiteY23" fmla="*/ 442768 h 445260"/>
                <a:gd name="connsiteX24" fmla="*/ 4929 w 290093"/>
                <a:gd name="connsiteY24" fmla="*/ 433998 h 445260"/>
                <a:gd name="connsiteX25" fmla="*/ 4929 w 290093"/>
                <a:gd name="connsiteY25" fmla="*/ 223511 h 445260"/>
                <a:gd name="connsiteX26" fmla="*/ 3580 w 290093"/>
                <a:gd name="connsiteY26" fmla="*/ 224186 h 445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90093" h="445260">
                  <a:moveTo>
                    <a:pt x="3580" y="224186"/>
                  </a:moveTo>
                  <a:cubicBezTo>
                    <a:pt x="3580" y="154024"/>
                    <a:pt x="3580" y="84536"/>
                    <a:pt x="3580" y="14374"/>
                  </a:cubicBezTo>
                  <a:cubicBezTo>
                    <a:pt x="3580" y="7628"/>
                    <a:pt x="4929" y="4929"/>
                    <a:pt x="12350" y="4929"/>
                  </a:cubicBezTo>
                  <a:cubicBezTo>
                    <a:pt x="98704" y="4929"/>
                    <a:pt x="185732" y="4255"/>
                    <a:pt x="272085" y="3580"/>
                  </a:cubicBezTo>
                  <a:cubicBezTo>
                    <a:pt x="279506" y="3580"/>
                    <a:pt x="281530" y="4929"/>
                    <a:pt x="281530" y="13025"/>
                  </a:cubicBezTo>
                  <a:cubicBezTo>
                    <a:pt x="280855" y="33264"/>
                    <a:pt x="281530" y="52828"/>
                    <a:pt x="281530" y="73067"/>
                  </a:cubicBezTo>
                  <a:cubicBezTo>
                    <a:pt x="281530" y="79139"/>
                    <a:pt x="279506" y="80488"/>
                    <a:pt x="274109" y="80488"/>
                  </a:cubicBezTo>
                  <a:cubicBezTo>
                    <a:pt x="214066" y="80488"/>
                    <a:pt x="154024" y="81163"/>
                    <a:pt x="93307" y="81163"/>
                  </a:cubicBezTo>
                  <a:cubicBezTo>
                    <a:pt x="85885" y="81163"/>
                    <a:pt x="83862" y="83187"/>
                    <a:pt x="83862" y="90608"/>
                  </a:cubicBezTo>
                  <a:cubicBezTo>
                    <a:pt x="84536" y="116244"/>
                    <a:pt x="84536" y="142555"/>
                    <a:pt x="84536" y="168191"/>
                  </a:cubicBezTo>
                  <a:cubicBezTo>
                    <a:pt x="84536" y="174938"/>
                    <a:pt x="86560" y="176961"/>
                    <a:pt x="93307" y="176961"/>
                  </a:cubicBezTo>
                  <a:cubicBezTo>
                    <a:pt x="139182" y="176287"/>
                    <a:pt x="185057" y="176287"/>
                    <a:pt x="230932" y="175612"/>
                  </a:cubicBezTo>
                  <a:cubicBezTo>
                    <a:pt x="237679" y="175612"/>
                    <a:pt x="239703" y="176961"/>
                    <a:pt x="239703" y="183708"/>
                  </a:cubicBezTo>
                  <a:cubicBezTo>
                    <a:pt x="239703" y="203947"/>
                    <a:pt x="239703" y="223511"/>
                    <a:pt x="240377" y="243751"/>
                  </a:cubicBezTo>
                  <a:cubicBezTo>
                    <a:pt x="240377" y="250497"/>
                    <a:pt x="239028" y="252521"/>
                    <a:pt x="231607" y="252521"/>
                  </a:cubicBezTo>
                  <a:cubicBezTo>
                    <a:pt x="185732" y="252521"/>
                    <a:pt x="140531" y="253195"/>
                    <a:pt x="94656" y="252521"/>
                  </a:cubicBezTo>
                  <a:cubicBezTo>
                    <a:pt x="87235" y="252521"/>
                    <a:pt x="84536" y="253870"/>
                    <a:pt x="84536" y="261966"/>
                  </a:cubicBezTo>
                  <a:cubicBezTo>
                    <a:pt x="85211" y="293674"/>
                    <a:pt x="85211" y="325382"/>
                    <a:pt x="84536" y="357764"/>
                  </a:cubicBezTo>
                  <a:cubicBezTo>
                    <a:pt x="84536" y="364510"/>
                    <a:pt x="86560" y="366534"/>
                    <a:pt x="93307" y="365860"/>
                  </a:cubicBezTo>
                  <a:cubicBezTo>
                    <a:pt x="155373" y="365185"/>
                    <a:pt x="217440" y="365185"/>
                    <a:pt x="279506" y="364510"/>
                  </a:cubicBezTo>
                  <a:cubicBezTo>
                    <a:pt x="286927" y="364510"/>
                    <a:pt x="288951" y="366534"/>
                    <a:pt x="288951" y="373955"/>
                  </a:cubicBezTo>
                  <a:cubicBezTo>
                    <a:pt x="288276" y="394194"/>
                    <a:pt x="288951" y="413759"/>
                    <a:pt x="288951" y="433998"/>
                  </a:cubicBezTo>
                  <a:cubicBezTo>
                    <a:pt x="288951" y="439395"/>
                    <a:pt x="287602" y="441419"/>
                    <a:pt x="282205" y="441419"/>
                  </a:cubicBezTo>
                  <a:cubicBezTo>
                    <a:pt x="192478" y="441419"/>
                    <a:pt x="102751" y="442094"/>
                    <a:pt x="12350" y="442768"/>
                  </a:cubicBezTo>
                  <a:cubicBezTo>
                    <a:pt x="5604" y="442768"/>
                    <a:pt x="4929" y="440070"/>
                    <a:pt x="4929" y="433998"/>
                  </a:cubicBezTo>
                  <a:cubicBezTo>
                    <a:pt x="4929" y="363836"/>
                    <a:pt x="4929" y="293674"/>
                    <a:pt x="4929" y="223511"/>
                  </a:cubicBezTo>
                  <a:cubicBezTo>
                    <a:pt x="4255" y="224186"/>
                    <a:pt x="3580" y="224186"/>
                    <a:pt x="3580" y="224186"/>
                  </a:cubicBezTo>
                  <a:close/>
                </a:path>
              </a:pathLst>
            </a:custGeom>
            <a:grpFill/>
            <a:ln w="6739" cap="flat">
              <a:noFill/>
              <a:prstDash val="solid"/>
              <a:miter/>
            </a:ln>
          </p:spPr>
          <p:txBody>
            <a:bodyPr rtlCol="0" anchor="ctr"/>
            <a:lstStyle/>
            <a:p>
              <a:endParaRPr lang="fr-FR"/>
            </a:p>
          </p:txBody>
        </p:sp>
        <p:sp>
          <p:nvSpPr>
            <p:cNvPr id="20" name="Forme libre : forme 19">
              <a:extLst>
                <a:ext uri="{FF2B5EF4-FFF2-40B4-BE49-F238E27FC236}">
                  <a16:creationId xmlns="" xmlns:a16="http://schemas.microsoft.com/office/drawing/2014/main" id="{5CCBA636-C34E-4158-BA68-473C184D5938}"/>
                </a:ext>
              </a:extLst>
            </p:cNvPr>
            <p:cNvSpPr/>
            <p:nvPr/>
          </p:nvSpPr>
          <p:spPr>
            <a:xfrm>
              <a:off x="4168181" y="1836328"/>
              <a:ext cx="445796" cy="594396"/>
            </a:xfrm>
            <a:custGeom>
              <a:avLst/>
              <a:gdLst>
                <a:gd name="connsiteX0" fmla="*/ 239153 w 344064"/>
                <a:gd name="connsiteY0" fmla="*/ 457743 h 458752"/>
                <a:gd name="connsiteX1" fmla="*/ 73867 w 344064"/>
                <a:gd name="connsiteY1" fmla="*/ 404447 h 458752"/>
                <a:gd name="connsiteX2" fmla="*/ 8428 w 344064"/>
                <a:gd name="connsiteY2" fmla="*/ 282338 h 458752"/>
                <a:gd name="connsiteX3" fmla="*/ 27317 w 344064"/>
                <a:gd name="connsiteY3" fmla="*/ 121774 h 458752"/>
                <a:gd name="connsiteX4" fmla="*/ 191254 w 344064"/>
                <a:gd name="connsiteY4" fmla="*/ 5737 h 458752"/>
                <a:gd name="connsiteX5" fmla="*/ 337650 w 344064"/>
                <a:gd name="connsiteY5" fmla="*/ 25976 h 458752"/>
                <a:gd name="connsiteX6" fmla="*/ 343722 w 344064"/>
                <a:gd name="connsiteY6" fmla="*/ 36770 h 458752"/>
                <a:gd name="connsiteX7" fmla="*/ 336301 w 344064"/>
                <a:gd name="connsiteY7" fmla="*/ 99511 h 458752"/>
                <a:gd name="connsiteX8" fmla="*/ 329554 w 344064"/>
                <a:gd name="connsiteY8" fmla="*/ 103559 h 458752"/>
                <a:gd name="connsiteX9" fmla="*/ 236455 w 344064"/>
                <a:gd name="connsiteY9" fmla="*/ 81296 h 458752"/>
                <a:gd name="connsiteX10" fmla="*/ 94106 w 344064"/>
                <a:gd name="connsiteY10" fmla="*/ 185865 h 458752"/>
                <a:gd name="connsiteX11" fmla="*/ 104226 w 344064"/>
                <a:gd name="connsiteY11" fmla="*/ 307974 h 458752"/>
                <a:gd name="connsiteX12" fmla="*/ 214866 w 344064"/>
                <a:gd name="connsiteY12" fmla="*/ 380835 h 458752"/>
                <a:gd name="connsiteX13" fmla="*/ 328880 w 344064"/>
                <a:gd name="connsiteY13" fmla="*/ 357897 h 458752"/>
                <a:gd name="connsiteX14" fmla="*/ 337650 w 344064"/>
                <a:gd name="connsiteY14" fmla="*/ 363294 h 458752"/>
                <a:gd name="connsiteX15" fmla="*/ 345071 w 344064"/>
                <a:gd name="connsiteY15" fmla="*/ 424012 h 458752"/>
                <a:gd name="connsiteX16" fmla="*/ 338999 w 344064"/>
                <a:gd name="connsiteY16" fmla="*/ 434806 h 458752"/>
                <a:gd name="connsiteX17" fmla="*/ 239153 w 344064"/>
                <a:gd name="connsiteY17" fmla="*/ 457743 h 458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064" h="458752">
                  <a:moveTo>
                    <a:pt x="239153" y="457743"/>
                  </a:moveTo>
                  <a:cubicBezTo>
                    <a:pt x="166292" y="458418"/>
                    <a:pt x="115695" y="442901"/>
                    <a:pt x="73867" y="404447"/>
                  </a:cubicBezTo>
                  <a:cubicBezTo>
                    <a:pt x="37437" y="371390"/>
                    <a:pt x="16523" y="330237"/>
                    <a:pt x="8428" y="282338"/>
                  </a:cubicBezTo>
                  <a:cubicBezTo>
                    <a:pt x="-1017" y="227018"/>
                    <a:pt x="2356" y="173047"/>
                    <a:pt x="27317" y="121774"/>
                  </a:cubicBezTo>
                  <a:cubicBezTo>
                    <a:pt x="60375" y="52962"/>
                    <a:pt x="116369" y="15182"/>
                    <a:pt x="191254" y="5737"/>
                  </a:cubicBezTo>
                  <a:cubicBezTo>
                    <a:pt x="241852" y="-335"/>
                    <a:pt x="290426" y="6412"/>
                    <a:pt x="337650" y="25976"/>
                  </a:cubicBezTo>
                  <a:cubicBezTo>
                    <a:pt x="343047" y="28000"/>
                    <a:pt x="344396" y="30699"/>
                    <a:pt x="343722" y="36770"/>
                  </a:cubicBezTo>
                  <a:cubicBezTo>
                    <a:pt x="341023" y="57684"/>
                    <a:pt x="338325" y="78598"/>
                    <a:pt x="336301" y="99511"/>
                  </a:cubicBezTo>
                  <a:cubicBezTo>
                    <a:pt x="335626" y="104909"/>
                    <a:pt x="334277" y="105583"/>
                    <a:pt x="329554" y="103559"/>
                  </a:cubicBezTo>
                  <a:cubicBezTo>
                    <a:pt x="299196" y="93440"/>
                    <a:pt x="268162" y="84669"/>
                    <a:pt x="236455" y="81296"/>
                  </a:cubicBezTo>
                  <a:cubicBezTo>
                    <a:pt x="162245" y="73875"/>
                    <a:pt x="108948" y="113004"/>
                    <a:pt x="94106" y="185865"/>
                  </a:cubicBezTo>
                  <a:cubicBezTo>
                    <a:pt x="86011" y="227692"/>
                    <a:pt x="87360" y="268845"/>
                    <a:pt x="104226" y="307974"/>
                  </a:cubicBezTo>
                  <a:cubicBezTo>
                    <a:pt x="125140" y="355873"/>
                    <a:pt x="163594" y="378811"/>
                    <a:pt x="214866" y="380835"/>
                  </a:cubicBezTo>
                  <a:cubicBezTo>
                    <a:pt x="254670" y="382184"/>
                    <a:pt x="291775" y="370715"/>
                    <a:pt x="328880" y="357897"/>
                  </a:cubicBezTo>
                  <a:cubicBezTo>
                    <a:pt x="335626" y="355199"/>
                    <a:pt x="336975" y="356548"/>
                    <a:pt x="337650" y="363294"/>
                  </a:cubicBezTo>
                  <a:cubicBezTo>
                    <a:pt x="339674" y="383533"/>
                    <a:pt x="342372" y="403773"/>
                    <a:pt x="345071" y="424012"/>
                  </a:cubicBezTo>
                  <a:cubicBezTo>
                    <a:pt x="345746" y="430083"/>
                    <a:pt x="343722" y="432107"/>
                    <a:pt x="338999" y="434806"/>
                  </a:cubicBezTo>
                  <a:cubicBezTo>
                    <a:pt x="301894" y="451672"/>
                    <a:pt x="262765" y="457743"/>
                    <a:pt x="239153" y="457743"/>
                  </a:cubicBezTo>
                  <a:close/>
                </a:path>
              </a:pathLst>
            </a:custGeom>
            <a:grpFill/>
            <a:ln w="6739" cap="flat">
              <a:noFill/>
              <a:prstDash val="solid"/>
              <a:miter/>
            </a:ln>
          </p:spPr>
          <p:txBody>
            <a:bodyPr rtlCol="0" anchor="ctr"/>
            <a:lstStyle/>
            <a:p>
              <a:endParaRPr lang="fr-FR"/>
            </a:p>
          </p:txBody>
        </p:sp>
        <p:sp>
          <p:nvSpPr>
            <p:cNvPr id="21" name="Forme libre : forme 20">
              <a:extLst>
                <a:ext uri="{FF2B5EF4-FFF2-40B4-BE49-F238E27FC236}">
                  <a16:creationId xmlns="" xmlns:a16="http://schemas.microsoft.com/office/drawing/2014/main" id="{66E71C8F-4B95-4289-917B-583CCC533538}"/>
                </a:ext>
              </a:extLst>
            </p:cNvPr>
            <p:cNvSpPr/>
            <p:nvPr/>
          </p:nvSpPr>
          <p:spPr>
            <a:xfrm>
              <a:off x="1479883" y="1849613"/>
              <a:ext cx="445796" cy="594396"/>
            </a:xfrm>
            <a:custGeom>
              <a:avLst/>
              <a:gdLst>
                <a:gd name="connsiteX0" fmla="*/ 224624 w 344064"/>
                <a:gd name="connsiteY0" fmla="*/ 3580 h 458752"/>
                <a:gd name="connsiteX1" fmla="*/ 336613 w 344064"/>
                <a:gd name="connsiteY1" fmla="*/ 24494 h 458752"/>
                <a:gd name="connsiteX2" fmla="*/ 344034 w 344064"/>
                <a:gd name="connsiteY2" fmla="*/ 36637 h 458752"/>
                <a:gd name="connsiteX3" fmla="*/ 337288 w 344064"/>
                <a:gd name="connsiteY3" fmla="*/ 98029 h 458752"/>
                <a:gd name="connsiteX4" fmla="*/ 329867 w 344064"/>
                <a:gd name="connsiteY4" fmla="*/ 102751 h 458752"/>
                <a:gd name="connsiteX5" fmla="*/ 236093 w 344064"/>
                <a:gd name="connsiteY5" fmla="*/ 80488 h 458752"/>
                <a:gd name="connsiteX6" fmla="*/ 126127 w 344064"/>
                <a:gd name="connsiteY6" fmla="*/ 118268 h 458752"/>
                <a:gd name="connsiteX7" fmla="*/ 91721 w 344064"/>
                <a:gd name="connsiteY7" fmla="*/ 197201 h 458752"/>
                <a:gd name="connsiteX8" fmla="*/ 103864 w 344064"/>
                <a:gd name="connsiteY8" fmla="*/ 307166 h 458752"/>
                <a:gd name="connsiteX9" fmla="*/ 215179 w 344064"/>
                <a:gd name="connsiteY9" fmla="*/ 380027 h 458752"/>
                <a:gd name="connsiteX10" fmla="*/ 327169 w 344064"/>
                <a:gd name="connsiteY10" fmla="*/ 357089 h 458752"/>
                <a:gd name="connsiteX11" fmla="*/ 337288 w 344064"/>
                <a:gd name="connsiteY11" fmla="*/ 363161 h 458752"/>
                <a:gd name="connsiteX12" fmla="*/ 344709 w 344064"/>
                <a:gd name="connsiteY12" fmla="*/ 423879 h 458752"/>
                <a:gd name="connsiteX13" fmla="*/ 340661 w 344064"/>
                <a:gd name="connsiteY13" fmla="*/ 431974 h 458752"/>
                <a:gd name="connsiteX14" fmla="*/ 122079 w 344064"/>
                <a:gd name="connsiteY14" fmla="*/ 434673 h 458752"/>
                <a:gd name="connsiteX15" fmla="*/ 10764 w 344064"/>
                <a:gd name="connsiteY15" fmla="*/ 289626 h 458752"/>
                <a:gd name="connsiteX16" fmla="*/ 31678 w 344064"/>
                <a:gd name="connsiteY16" fmla="*/ 112196 h 458752"/>
                <a:gd name="connsiteX17" fmla="*/ 188868 w 344064"/>
                <a:gd name="connsiteY17" fmla="*/ 5604 h 458752"/>
                <a:gd name="connsiteX18" fmla="*/ 206409 w 344064"/>
                <a:gd name="connsiteY18" fmla="*/ 4255 h 458752"/>
                <a:gd name="connsiteX19" fmla="*/ 224624 w 344064"/>
                <a:gd name="connsiteY19" fmla="*/ 3580 h 458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4064" h="458752">
                  <a:moveTo>
                    <a:pt x="224624" y="3580"/>
                  </a:moveTo>
                  <a:cubicBezTo>
                    <a:pt x="263078" y="3580"/>
                    <a:pt x="300858" y="9652"/>
                    <a:pt x="336613" y="24494"/>
                  </a:cubicBezTo>
                  <a:cubicBezTo>
                    <a:pt x="342685" y="27192"/>
                    <a:pt x="344709" y="29891"/>
                    <a:pt x="344034" y="36637"/>
                  </a:cubicBezTo>
                  <a:cubicBezTo>
                    <a:pt x="341336" y="56876"/>
                    <a:pt x="339312" y="77115"/>
                    <a:pt x="337288" y="98029"/>
                  </a:cubicBezTo>
                  <a:cubicBezTo>
                    <a:pt x="336613" y="104101"/>
                    <a:pt x="335264" y="104101"/>
                    <a:pt x="329867" y="102751"/>
                  </a:cubicBezTo>
                  <a:cubicBezTo>
                    <a:pt x="299508" y="91957"/>
                    <a:pt x="268475" y="83187"/>
                    <a:pt x="236093" y="80488"/>
                  </a:cubicBezTo>
                  <a:cubicBezTo>
                    <a:pt x="194265" y="77115"/>
                    <a:pt x="155811" y="85886"/>
                    <a:pt x="126127" y="118268"/>
                  </a:cubicBezTo>
                  <a:cubicBezTo>
                    <a:pt x="105213" y="140531"/>
                    <a:pt x="95768" y="167517"/>
                    <a:pt x="91721" y="197201"/>
                  </a:cubicBezTo>
                  <a:cubicBezTo>
                    <a:pt x="86998" y="234980"/>
                    <a:pt x="88347" y="272085"/>
                    <a:pt x="103864" y="307166"/>
                  </a:cubicBezTo>
                  <a:cubicBezTo>
                    <a:pt x="124778" y="355066"/>
                    <a:pt x="163232" y="378678"/>
                    <a:pt x="215179" y="380027"/>
                  </a:cubicBezTo>
                  <a:cubicBezTo>
                    <a:pt x="254308" y="381376"/>
                    <a:pt x="290738" y="369908"/>
                    <a:pt x="327169" y="357089"/>
                  </a:cubicBezTo>
                  <a:cubicBezTo>
                    <a:pt x="335939" y="353716"/>
                    <a:pt x="336613" y="353716"/>
                    <a:pt x="337288" y="363161"/>
                  </a:cubicBezTo>
                  <a:cubicBezTo>
                    <a:pt x="339987" y="383400"/>
                    <a:pt x="342011" y="403639"/>
                    <a:pt x="344709" y="423879"/>
                  </a:cubicBezTo>
                  <a:cubicBezTo>
                    <a:pt x="345384" y="427252"/>
                    <a:pt x="345384" y="430625"/>
                    <a:pt x="340661" y="431974"/>
                  </a:cubicBezTo>
                  <a:cubicBezTo>
                    <a:pt x="269150" y="462333"/>
                    <a:pt x="194940" y="469079"/>
                    <a:pt x="122079" y="434673"/>
                  </a:cubicBezTo>
                  <a:cubicBezTo>
                    <a:pt x="60013" y="406338"/>
                    <a:pt x="24932" y="355066"/>
                    <a:pt x="10764" y="289626"/>
                  </a:cubicBezTo>
                  <a:cubicBezTo>
                    <a:pt x="-2729" y="228234"/>
                    <a:pt x="1994" y="168191"/>
                    <a:pt x="31678" y="112196"/>
                  </a:cubicBezTo>
                  <a:cubicBezTo>
                    <a:pt x="65410" y="49455"/>
                    <a:pt x="118706" y="15049"/>
                    <a:pt x="188868" y="5604"/>
                  </a:cubicBezTo>
                  <a:cubicBezTo>
                    <a:pt x="194940" y="4929"/>
                    <a:pt x="200337" y="4255"/>
                    <a:pt x="206409" y="4255"/>
                  </a:cubicBezTo>
                  <a:cubicBezTo>
                    <a:pt x="213155" y="3580"/>
                    <a:pt x="218552" y="3580"/>
                    <a:pt x="224624" y="3580"/>
                  </a:cubicBezTo>
                  <a:close/>
                </a:path>
              </a:pathLst>
            </a:custGeom>
            <a:grpFill/>
            <a:ln w="6739" cap="flat">
              <a:noFill/>
              <a:prstDash val="solid"/>
              <a:miter/>
            </a:ln>
          </p:spPr>
          <p:txBody>
            <a:bodyPr rtlCol="0" anchor="ctr"/>
            <a:lstStyle/>
            <a:p>
              <a:endParaRPr lang="fr-FR"/>
            </a:p>
          </p:txBody>
        </p:sp>
        <p:sp>
          <p:nvSpPr>
            <p:cNvPr id="22" name="Forme libre : forme 21">
              <a:extLst>
                <a:ext uri="{FF2B5EF4-FFF2-40B4-BE49-F238E27FC236}">
                  <a16:creationId xmlns="" xmlns:a16="http://schemas.microsoft.com/office/drawing/2014/main" id="{41E2C27F-456C-4049-B033-DC19156D3DCA}"/>
                </a:ext>
              </a:extLst>
            </p:cNvPr>
            <p:cNvSpPr/>
            <p:nvPr/>
          </p:nvSpPr>
          <p:spPr>
            <a:xfrm>
              <a:off x="2625536" y="1650108"/>
              <a:ext cx="174822" cy="157341"/>
            </a:xfrm>
            <a:custGeom>
              <a:avLst/>
              <a:gdLst>
                <a:gd name="connsiteX0" fmla="*/ 133785 w 134927"/>
                <a:gd name="connsiteY0" fmla="*/ 39495 h 121434"/>
                <a:gd name="connsiteX1" fmla="*/ 133785 w 134927"/>
                <a:gd name="connsiteY1" fmla="*/ 70528 h 121434"/>
                <a:gd name="connsiteX2" fmla="*/ 127713 w 134927"/>
                <a:gd name="connsiteY2" fmla="*/ 79298 h 121434"/>
                <a:gd name="connsiteX3" fmla="*/ 11001 w 134927"/>
                <a:gd name="connsiteY3" fmla="*/ 118427 h 121434"/>
                <a:gd name="connsiteX4" fmla="*/ 3580 w 134927"/>
                <a:gd name="connsiteY4" fmla="*/ 113705 h 121434"/>
                <a:gd name="connsiteX5" fmla="*/ 3580 w 134927"/>
                <a:gd name="connsiteY5" fmla="*/ 72552 h 121434"/>
                <a:gd name="connsiteX6" fmla="*/ 8977 w 134927"/>
                <a:gd name="connsiteY6" fmla="*/ 63782 h 121434"/>
                <a:gd name="connsiteX7" fmla="*/ 127038 w 134927"/>
                <a:gd name="connsiteY7" fmla="*/ 5088 h 121434"/>
                <a:gd name="connsiteX8" fmla="*/ 133785 w 134927"/>
                <a:gd name="connsiteY8" fmla="*/ 9136 h 121434"/>
                <a:gd name="connsiteX9" fmla="*/ 133785 w 134927"/>
                <a:gd name="connsiteY9" fmla="*/ 39495 h 121434"/>
                <a:gd name="connsiteX10" fmla="*/ 133785 w 134927"/>
                <a:gd name="connsiteY10" fmla="*/ 39495 h 121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927" h="121434">
                  <a:moveTo>
                    <a:pt x="133785" y="39495"/>
                  </a:moveTo>
                  <a:cubicBezTo>
                    <a:pt x="133785" y="49614"/>
                    <a:pt x="133785" y="59734"/>
                    <a:pt x="133785" y="70528"/>
                  </a:cubicBezTo>
                  <a:cubicBezTo>
                    <a:pt x="133785" y="75251"/>
                    <a:pt x="132435" y="77275"/>
                    <a:pt x="127713" y="79298"/>
                  </a:cubicBezTo>
                  <a:cubicBezTo>
                    <a:pt x="88584" y="92117"/>
                    <a:pt x="50130" y="104935"/>
                    <a:pt x="11001" y="118427"/>
                  </a:cubicBezTo>
                  <a:cubicBezTo>
                    <a:pt x="5604" y="120451"/>
                    <a:pt x="3580" y="119777"/>
                    <a:pt x="3580" y="113705"/>
                  </a:cubicBezTo>
                  <a:cubicBezTo>
                    <a:pt x="4255" y="100212"/>
                    <a:pt x="3580" y="86045"/>
                    <a:pt x="3580" y="72552"/>
                  </a:cubicBezTo>
                  <a:cubicBezTo>
                    <a:pt x="3580" y="67830"/>
                    <a:pt x="4929" y="65806"/>
                    <a:pt x="8977" y="63782"/>
                  </a:cubicBezTo>
                  <a:cubicBezTo>
                    <a:pt x="48106" y="44217"/>
                    <a:pt x="87909" y="24653"/>
                    <a:pt x="127038" y="5088"/>
                  </a:cubicBezTo>
                  <a:cubicBezTo>
                    <a:pt x="131761" y="2390"/>
                    <a:pt x="133785" y="3065"/>
                    <a:pt x="133785" y="9136"/>
                  </a:cubicBezTo>
                  <a:cubicBezTo>
                    <a:pt x="133785" y="17907"/>
                    <a:pt x="133785" y="28701"/>
                    <a:pt x="133785" y="39495"/>
                  </a:cubicBezTo>
                  <a:cubicBezTo>
                    <a:pt x="133785" y="39495"/>
                    <a:pt x="133785" y="39495"/>
                    <a:pt x="133785" y="39495"/>
                  </a:cubicBezTo>
                  <a:close/>
                </a:path>
              </a:pathLst>
            </a:custGeom>
            <a:grpFill/>
            <a:ln w="6739" cap="flat">
              <a:noFill/>
              <a:prstDash val="solid"/>
              <a:miter/>
            </a:ln>
          </p:spPr>
          <p:txBody>
            <a:bodyPr rtlCol="0" anchor="ctr"/>
            <a:lstStyle/>
            <a:p>
              <a:endParaRPr lang="fr-FR"/>
            </a:p>
          </p:txBody>
        </p:sp>
      </p:grpSp>
      <p:sp>
        <p:nvSpPr>
          <p:cNvPr id="23" name="Freeform 9">
            <a:extLst>
              <a:ext uri="{FF2B5EF4-FFF2-40B4-BE49-F238E27FC236}">
                <a16:creationId xmlns="" xmlns:a16="http://schemas.microsoft.com/office/drawing/2014/main" id="{E4DDC626-67B3-4407-B497-ED10FB9E595C}"/>
              </a:ext>
            </a:extLst>
          </p:cNvPr>
          <p:cNvSpPr>
            <a:spLocks/>
          </p:cNvSpPr>
          <p:nvPr userDrawn="1"/>
        </p:nvSpPr>
        <p:spPr bwMode="auto">
          <a:xfrm>
            <a:off x="10916503" y="5696798"/>
            <a:ext cx="1016268" cy="959213"/>
          </a:xfrm>
          <a:custGeom>
            <a:avLst/>
            <a:gdLst>
              <a:gd name="T0" fmla="*/ 1761 w 1862"/>
              <a:gd name="T1" fmla="*/ 1038 h 1758"/>
              <a:gd name="T2" fmla="*/ 1255 w 1862"/>
              <a:gd name="T3" fmla="*/ 1529 h 1758"/>
              <a:gd name="T4" fmla="*/ 541 w 1862"/>
              <a:gd name="T5" fmla="*/ 1720 h 1758"/>
              <a:gd name="T6" fmla="*/ 72 w 1862"/>
              <a:gd name="T7" fmla="*/ 1260 h 1758"/>
              <a:gd name="T8" fmla="*/ 132 w 1862"/>
              <a:gd name="T9" fmla="*/ 498 h 1758"/>
              <a:gd name="T10" fmla="*/ 639 w 1862"/>
              <a:gd name="T11" fmla="*/ 59 h 1758"/>
              <a:gd name="T12" fmla="*/ 1307 w 1862"/>
              <a:gd name="T13" fmla="*/ 133 h 1758"/>
              <a:gd name="T14" fmla="*/ 1775 w 1862"/>
              <a:gd name="T15" fmla="*/ 539 h 1758"/>
              <a:gd name="T16" fmla="*/ 1761 w 1862"/>
              <a:gd name="T17" fmla="*/ 1038 h 1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2" h="1758">
                <a:moveTo>
                  <a:pt x="1761" y="1038"/>
                </a:moveTo>
                <a:cubicBezTo>
                  <a:pt x="1661" y="1212"/>
                  <a:pt x="1477" y="1391"/>
                  <a:pt x="1255" y="1529"/>
                </a:cubicBezTo>
                <a:cubicBezTo>
                  <a:pt x="1034" y="1665"/>
                  <a:pt x="776" y="1758"/>
                  <a:pt x="541" y="1720"/>
                </a:cubicBezTo>
                <a:cubicBezTo>
                  <a:pt x="305" y="1681"/>
                  <a:pt x="143" y="1499"/>
                  <a:pt x="72" y="1260"/>
                </a:cubicBezTo>
                <a:cubicBezTo>
                  <a:pt x="0" y="1023"/>
                  <a:pt x="20" y="728"/>
                  <a:pt x="132" y="498"/>
                </a:cubicBezTo>
                <a:cubicBezTo>
                  <a:pt x="246" y="267"/>
                  <a:pt x="429" y="116"/>
                  <a:pt x="639" y="59"/>
                </a:cubicBezTo>
                <a:cubicBezTo>
                  <a:pt x="849" y="0"/>
                  <a:pt x="1085" y="34"/>
                  <a:pt x="1307" y="133"/>
                </a:cubicBezTo>
                <a:cubicBezTo>
                  <a:pt x="1528" y="238"/>
                  <a:pt x="1692" y="385"/>
                  <a:pt x="1775" y="539"/>
                </a:cubicBezTo>
                <a:cubicBezTo>
                  <a:pt x="1859" y="696"/>
                  <a:pt x="1862" y="859"/>
                  <a:pt x="1761" y="1038"/>
                </a:cubicBezTo>
                <a:close/>
              </a:path>
            </a:pathLst>
          </a:custGeom>
          <a:noFill/>
          <a:ln w="6350">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17978038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68C6637D-E9D4-4296-9A20-6000A6381FD8}"/>
              </a:ext>
            </a:extLst>
          </p:cNvPr>
          <p:cNvSpPr>
            <a:spLocks noGrp="1"/>
          </p:cNvSpPr>
          <p:nvPr>
            <p:ph type="title"/>
          </p:nvPr>
        </p:nvSpPr>
        <p:spPr/>
        <p:txBody>
          <a:bodyPr/>
          <a:lstStyle/>
          <a:p>
            <a:r>
              <a:rPr lang="fr-FR"/>
              <a:t>Modifiez le style du titre</a:t>
            </a:r>
          </a:p>
        </p:txBody>
      </p:sp>
      <p:sp>
        <p:nvSpPr>
          <p:cNvPr id="4" name="Espace réservé de la date 3">
            <a:extLst>
              <a:ext uri="{FF2B5EF4-FFF2-40B4-BE49-F238E27FC236}">
                <a16:creationId xmlns="" xmlns:a16="http://schemas.microsoft.com/office/drawing/2014/main" id="{FCAECF8F-5669-4C92-A861-1B5DD671BBDE}"/>
              </a:ext>
            </a:extLst>
          </p:cNvPr>
          <p:cNvSpPr>
            <a:spLocks noGrp="1"/>
          </p:cNvSpPr>
          <p:nvPr>
            <p:ph type="dt" sz="half" idx="10"/>
          </p:nvPr>
        </p:nvSpPr>
        <p:spPr/>
        <p:txBody>
          <a:bodyPr/>
          <a:lstStyle/>
          <a:p>
            <a:fld id="{34B8BECB-EA6F-4D17-A0FB-7E0F423ACFAC}" type="datetime5">
              <a:rPr lang="fr-FR" smtClean="0"/>
              <a:t>4-nov.-19</a:t>
            </a:fld>
            <a:endParaRPr lang="fr-FR"/>
          </a:p>
        </p:txBody>
      </p:sp>
      <p:sp>
        <p:nvSpPr>
          <p:cNvPr id="5" name="Espace réservé du pied de page 4">
            <a:extLst>
              <a:ext uri="{FF2B5EF4-FFF2-40B4-BE49-F238E27FC236}">
                <a16:creationId xmlns="" xmlns:a16="http://schemas.microsoft.com/office/drawing/2014/main" id="{9E8765D4-D8ED-4417-AC16-708029878322}"/>
              </a:ext>
            </a:extLst>
          </p:cNvPr>
          <p:cNvSpPr>
            <a:spLocks noGrp="1"/>
          </p:cNvSpPr>
          <p:nvPr>
            <p:ph type="ftr" sz="quarter" idx="11"/>
          </p:nvPr>
        </p:nvSpPr>
        <p:spPr/>
        <p:txBody>
          <a:bodyPr/>
          <a:lstStyle/>
          <a:p>
            <a:r>
              <a:rPr lang="fr-FR"/>
              <a:t>|  Titre de la présentation</a:t>
            </a:r>
          </a:p>
        </p:txBody>
      </p:sp>
      <p:sp>
        <p:nvSpPr>
          <p:cNvPr id="6" name="Espace réservé du numéro de diapositive 5">
            <a:extLst>
              <a:ext uri="{FF2B5EF4-FFF2-40B4-BE49-F238E27FC236}">
                <a16:creationId xmlns="" xmlns:a16="http://schemas.microsoft.com/office/drawing/2014/main" id="{3ACFCC40-4AE9-4976-9A97-AF86F60C2D51}"/>
              </a:ext>
            </a:extLst>
          </p:cNvPr>
          <p:cNvSpPr>
            <a:spLocks noGrp="1"/>
          </p:cNvSpPr>
          <p:nvPr>
            <p:ph type="sldNum" sz="quarter" idx="12"/>
          </p:nvPr>
        </p:nvSpPr>
        <p:spPr/>
        <p:txBody>
          <a:bodyPr/>
          <a:lstStyle/>
          <a:p>
            <a:fld id="{1B657BA9-EC5E-40D7-BBDA-32C61981E3FD}" type="slidenum">
              <a:rPr lang="fr-FR" smtClean="0"/>
              <a:t>‹N°›</a:t>
            </a:fld>
            <a:endParaRPr lang="fr-FR"/>
          </a:p>
        </p:txBody>
      </p:sp>
      <p:sp>
        <p:nvSpPr>
          <p:cNvPr id="12" name="Espace réservé du texte 11">
            <a:extLst>
              <a:ext uri="{FF2B5EF4-FFF2-40B4-BE49-F238E27FC236}">
                <a16:creationId xmlns="" xmlns:a16="http://schemas.microsoft.com/office/drawing/2014/main" id="{ADC5A1EA-2961-444A-AA76-3A86355046FF}"/>
              </a:ext>
            </a:extLst>
          </p:cNvPr>
          <p:cNvSpPr>
            <a:spLocks noGrp="1"/>
          </p:cNvSpPr>
          <p:nvPr>
            <p:ph type="body" sz="quarter" idx="13"/>
          </p:nvPr>
        </p:nvSpPr>
        <p:spPr>
          <a:xfrm>
            <a:off x="838203" y="2062976"/>
            <a:ext cx="10515600" cy="4070196"/>
          </a:xfrm>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5448261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re et  2 contenus">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68C6637D-E9D4-4296-9A20-6000A6381FD8}"/>
              </a:ext>
            </a:extLst>
          </p:cNvPr>
          <p:cNvSpPr>
            <a:spLocks noGrp="1"/>
          </p:cNvSpPr>
          <p:nvPr>
            <p:ph type="title"/>
          </p:nvPr>
        </p:nvSpPr>
        <p:spPr/>
        <p:txBody>
          <a:bodyPr/>
          <a:lstStyle/>
          <a:p>
            <a:r>
              <a:rPr lang="fr-FR"/>
              <a:t>Modifiez le style du titre</a:t>
            </a:r>
          </a:p>
        </p:txBody>
      </p:sp>
      <p:sp>
        <p:nvSpPr>
          <p:cNvPr id="4" name="Espace réservé de la date 3">
            <a:extLst>
              <a:ext uri="{FF2B5EF4-FFF2-40B4-BE49-F238E27FC236}">
                <a16:creationId xmlns="" xmlns:a16="http://schemas.microsoft.com/office/drawing/2014/main" id="{FCAECF8F-5669-4C92-A861-1B5DD671BBDE}"/>
              </a:ext>
            </a:extLst>
          </p:cNvPr>
          <p:cNvSpPr>
            <a:spLocks noGrp="1"/>
          </p:cNvSpPr>
          <p:nvPr>
            <p:ph type="dt" sz="half" idx="10"/>
          </p:nvPr>
        </p:nvSpPr>
        <p:spPr/>
        <p:txBody>
          <a:bodyPr/>
          <a:lstStyle/>
          <a:p>
            <a:fld id="{34B8BECB-EA6F-4D17-A0FB-7E0F423ACFAC}" type="datetime5">
              <a:rPr lang="fr-FR" smtClean="0"/>
              <a:t>4-nov.-19</a:t>
            </a:fld>
            <a:endParaRPr lang="fr-FR"/>
          </a:p>
        </p:txBody>
      </p:sp>
      <p:sp>
        <p:nvSpPr>
          <p:cNvPr id="5" name="Espace réservé du pied de page 4">
            <a:extLst>
              <a:ext uri="{FF2B5EF4-FFF2-40B4-BE49-F238E27FC236}">
                <a16:creationId xmlns="" xmlns:a16="http://schemas.microsoft.com/office/drawing/2014/main" id="{9E8765D4-D8ED-4417-AC16-708029878322}"/>
              </a:ext>
            </a:extLst>
          </p:cNvPr>
          <p:cNvSpPr>
            <a:spLocks noGrp="1"/>
          </p:cNvSpPr>
          <p:nvPr>
            <p:ph type="ftr" sz="quarter" idx="11"/>
          </p:nvPr>
        </p:nvSpPr>
        <p:spPr/>
        <p:txBody>
          <a:bodyPr/>
          <a:lstStyle/>
          <a:p>
            <a:r>
              <a:rPr lang="fr-FR"/>
              <a:t>|  Titre de la présentation</a:t>
            </a:r>
          </a:p>
        </p:txBody>
      </p:sp>
      <p:sp>
        <p:nvSpPr>
          <p:cNvPr id="6" name="Espace réservé du numéro de diapositive 5">
            <a:extLst>
              <a:ext uri="{FF2B5EF4-FFF2-40B4-BE49-F238E27FC236}">
                <a16:creationId xmlns="" xmlns:a16="http://schemas.microsoft.com/office/drawing/2014/main" id="{3ACFCC40-4AE9-4976-9A97-AF86F60C2D51}"/>
              </a:ext>
            </a:extLst>
          </p:cNvPr>
          <p:cNvSpPr>
            <a:spLocks noGrp="1"/>
          </p:cNvSpPr>
          <p:nvPr>
            <p:ph type="sldNum" sz="quarter" idx="12"/>
          </p:nvPr>
        </p:nvSpPr>
        <p:spPr/>
        <p:txBody>
          <a:bodyPr/>
          <a:lstStyle/>
          <a:p>
            <a:fld id="{1B657BA9-EC5E-40D7-BBDA-32C61981E3FD}" type="slidenum">
              <a:rPr lang="fr-FR" smtClean="0"/>
              <a:t>‹N°›</a:t>
            </a:fld>
            <a:endParaRPr lang="fr-FR"/>
          </a:p>
        </p:txBody>
      </p:sp>
      <p:sp>
        <p:nvSpPr>
          <p:cNvPr id="12" name="Espace réservé du texte 11">
            <a:extLst>
              <a:ext uri="{FF2B5EF4-FFF2-40B4-BE49-F238E27FC236}">
                <a16:creationId xmlns="" xmlns:a16="http://schemas.microsoft.com/office/drawing/2014/main" id="{ADC5A1EA-2961-444A-AA76-3A86355046FF}"/>
              </a:ext>
            </a:extLst>
          </p:cNvPr>
          <p:cNvSpPr>
            <a:spLocks noGrp="1"/>
          </p:cNvSpPr>
          <p:nvPr>
            <p:ph type="body" sz="quarter" idx="13"/>
          </p:nvPr>
        </p:nvSpPr>
        <p:spPr>
          <a:xfrm>
            <a:off x="838201" y="2062976"/>
            <a:ext cx="5004000" cy="4070196"/>
          </a:xfrm>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3" name="Espace réservé du texte 11">
            <a:extLst>
              <a:ext uri="{FF2B5EF4-FFF2-40B4-BE49-F238E27FC236}">
                <a16:creationId xmlns="" xmlns:a16="http://schemas.microsoft.com/office/drawing/2014/main" id="{0DBB3B23-BAAE-4D7C-AE53-8114659861DD}"/>
              </a:ext>
            </a:extLst>
          </p:cNvPr>
          <p:cNvSpPr>
            <a:spLocks noGrp="1"/>
          </p:cNvSpPr>
          <p:nvPr>
            <p:ph type="body" sz="quarter" idx="14"/>
          </p:nvPr>
        </p:nvSpPr>
        <p:spPr>
          <a:xfrm>
            <a:off x="6349801" y="2062976"/>
            <a:ext cx="5004000" cy="4070196"/>
          </a:xfrm>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30384728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E39B0860-5A16-4ED5-9501-D8164B095023}"/>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 xmlns:a16="http://schemas.microsoft.com/office/drawing/2014/main" id="{A7695F22-2C58-42B1-9CB4-A1EDEF815F4B}"/>
              </a:ext>
            </a:extLst>
          </p:cNvPr>
          <p:cNvSpPr>
            <a:spLocks noGrp="1"/>
          </p:cNvSpPr>
          <p:nvPr>
            <p:ph type="dt" sz="half" idx="10"/>
          </p:nvPr>
        </p:nvSpPr>
        <p:spPr/>
        <p:txBody>
          <a:bodyPr/>
          <a:lstStyle/>
          <a:p>
            <a:fld id="{4AC6AD7E-9B6C-48F9-A241-590707FCE83E}" type="datetime5">
              <a:rPr lang="fr-FR" smtClean="0"/>
              <a:t>4-nov.-19</a:t>
            </a:fld>
            <a:endParaRPr lang="fr-FR"/>
          </a:p>
        </p:txBody>
      </p:sp>
      <p:sp>
        <p:nvSpPr>
          <p:cNvPr id="4" name="Espace réservé du pied de page 3">
            <a:extLst>
              <a:ext uri="{FF2B5EF4-FFF2-40B4-BE49-F238E27FC236}">
                <a16:creationId xmlns="" xmlns:a16="http://schemas.microsoft.com/office/drawing/2014/main" id="{3573D69E-62C0-4FB5-9080-EDD1F75FAE21}"/>
              </a:ext>
            </a:extLst>
          </p:cNvPr>
          <p:cNvSpPr>
            <a:spLocks noGrp="1"/>
          </p:cNvSpPr>
          <p:nvPr>
            <p:ph type="ftr" sz="quarter" idx="11"/>
          </p:nvPr>
        </p:nvSpPr>
        <p:spPr/>
        <p:txBody>
          <a:bodyPr/>
          <a:lstStyle/>
          <a:p>
            <a:r>
              <a:rPr lang="fr-FR"/>
              <a:t>|  Titre de la présentation</a:t>
            </a:r>
          </a:p>
        </p:txBody>
      </p:sp>
      <p:sp>
        <p:nvSpPr>
          <p:cNvPr id="5" name="Espace réservé du numéro de diapositive 4">
            <a:extLst>
              <a:ext uri="{FF2B5EF4-FFF2-40B4-BE49-F238E27FC236}">
                <a16:creationId xmlns="" xmlns:a16="http://schemas.microsoft.com/office/drawing/2014/main" id="{AD1A7C1C-5CB4-4B4E-9C77-7C087F3CD71F}"/>
              </a:ext>
            </a:extLst>
          </p:cNvPr>
          <p:cNvSpPr>
            <a:spLocks noGrp="1"/>
          </p:cNvSpPr>
          <p:nvPr>
            <p:ph type="sldNum" sz="quarter" idx="12"/>
          </p:nvPr>
        </p:nvSpPr>
        <p:spPr/>
        <p:txBody>
          <a:bodyPr/>
          <a:lstStyle/>
          <a:p>
            <a:fld id="{1B657BA9-EC5E-40D7-BBDA-32C61981E3FD}" type="slidenum">
              <a:rPr lang="fr-FR" smtClean="0"/>
              <a:t>‹N°›</a:t>
            </a:fld>
            <a:endParaRPr lang="fr-FR"/>
          </a:p>
        </p:txBody>
      </p:sp>
    </p:spTree>
    <p:extLst>
      <p:ext uri="{BB962C8B-B14F-4D97-AF65-F5344CB8AC3E}">
        <p14:creationId xmlns:p14="http://schemas.microsoft.com/office/powerpoint/2010/main" val="9944369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 xmlns:a16="http://schemas.microsoft.com/office/drawing/2014/main" id="{87941846-36B6-44AD-8B10-3F95E1B9977C}"/>
              </a:ext>
            </a:extLst>
          </p:cNvPr>
          <p:cNvSpPr>
            <a:spLocks noGrp="1"/>
          </p:cNvSpPr>
          <p:nvPr>
            <p:ph type="dt" sz="half" idx="10"/>
          </p:nvPr>
        </p:nvSpPr>
        <p:spPr/>
        <p:txBody>
          <a:bodyPr/>
          <a:lstStyle/>
          <a:p>
            <a:fld id="{9ED0C344-E08C-43BB-BE17-EE5A2F636E66}" type="datetime5">
              <a:rPr lang="fr-FR" smtClean="0"/>
              <a:t>4-nov.-19</a:t>
            </a:fld>
            <a:endParaRPr lang="fr-FR"/>
          </a:p>
        </p:txBody>
      </p:sp>
      <p:sp>
        <p:nvSpPr>
          <p:cNvPr id="3" name="Espace réservé du pied de page 2">
            <a:extLst>
              <a:ext uri="{FF2B5EF4-FFF2-40B4-BE49-F238E27FC236}">
                <a16:creationId xmlns="" xmlns:a16="http://schemas.microsoft.com/office/drawing/2014/main" id="{5E3C4880-7546-444F-97F1-7C53380D5997}"/>
              </a:ext>
            </a:extLst>
          </p:cNvPr>
          <p:cNvSpPr>
            <a:spLocks noGrp="1"/>
          </p:cNvSpPr>
          <p:nvPr>
            <p:ph type="ftr" sz="quarter" idx="11"/>
          </p:nvPr>
        </p:nvSpPr>
        <p:spPr/>
        <p:txBody>
          <a:bodyPr/>
          <a:lstStyle/>
          <a:p>
            <a:r>
              <a:rPr lang="fr-FR"/>
              <a:t>|  Titre de la présentation</a:t>
            </a:r>
          </a:p>
        </p:txBody>
      </p:sp>
      <p:sp>
        <p:nvSpPr>
          <p:cNvPr id="4" name="Espace réservé du numéro de diapositive 3">
            <a:extLst>
              <a:ext uri="{FF2B5EF4-FFF2-40B4-BE49-F238E27FC236}">
                <a16:creationId xmlns="" xmlns:a16="http://schemas.microsoft.com/office/drawing/2014/main" id="{5884CF39-1573-4AC7-A018-FD6ADBF023AB}"/>
              </a:ext>
            </a:extLst>
          </p:cNvPr>
          <p:cNvSpPr>
            <a:spLocks noGrp="1"/>
          </p:cNvSpPr>
          <p:nvPr>
            <p:ph type="sldNum" sz="quarter" idx="12"/>
          </p:nvPr>
        </p:nvSpPr>
        <p:spPr/>
        <p:txBody>
          <a:bodyPr/>
          <a:lstStyle/>
          <a:p>
            <a:fld id="{1B657BA9-EC5E-40D7-BBDA-32C61981E3FD}" type="slidenum">
              <a:rPr lang="fr-FR" smtClean="0"/>
              <a:t>‹N°›</a:t>
            </a:fld>
            <a:endParaRPr lang="fr-FR"/>
          </a:p>
        </p:txBody>
      </p:sp>
    </p:spTree>
    <p:extLst>
      <p:ext uri="{BB962C8B-B14F-4D97-AF65-F5344CB8AC3E}">
        <p14:creationId xmlns:p14="http://schemas.microsoft.com/office/powerpoint/2010/main" val="40733597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Vide ">
    <p:spTree>
      <p:nvGrpSpPr>
        <p:cNvPr id="1" name=""/>
        <p:cNvGrpSpPr/>
        <p:nvPr/>
      </p:nvGrpSpPr>
      <p:grpSpPr>
        <a:xfrm>
          <a:off x="0" y="0"/>
          <a:ext cx="0" cy="0"/>
          <a:chOff x="0" y="0"/>
          <a:chExt cx="0" cy="0"/>
        </a:xfrm>
      </p:grpSpPr>
      <p:sp>
        <p:nvSpPr>
          <p:cNvPr id="2" name="Espace réservé de la date 1">
            <a:extLst>
              <a:ext uri="{FF2B5EF4-FFF2-40B4-BE49-F238E27FC236}">
                <a16:creationId xmlns="" xmlns:a16="http://schemas.microsoft.com/office/drawing/2014/main" id="{87941846-36B6-44AD-8B10-3F95E1B9977C}"/>
              </a:ext>
            </a:extLst>
          </p:cNvPr>
          <p:cNvSpPr>
            <a:spLocks noGrp="1"/>
          </p:cNvSpPr>
          <p:nvPr>
            <p:ph type="dt" sz="half" idx="10"/>
          </p:nvPr>
        </p:nvSpPr>
        <p:spPr/>
        <p:txBody>
          <a:bodyPr/>
          <a:lstStyle/>
          <a:p>
            <a:fld id="{9ED0C344-E08C-43BB-BE17-EE5A2F636E66}" type="datetime5">
              <a:rPr lang="fr-FR" smtClean="0"/>
              <a:t>4-nov.-19</a:t>
            </a:fld>
            <a:endParaRPr lang="fr-FR"/>
          </a:p>
        </p:txBody>
      </p:sp>
      <p:sp>
        <p:nvSpPr>
          <p:cNvPr id="3" name="Espace réservé du pied de page 2">
            <a:extLst>
              <a:ext uri="{FF2B5EF4-FFF2-40B4-BE49-F238E27FC236}">
                <a16:creationId xmlns="" xmlns:a16="http://schemas.microsoft.com/office/drawing/2014/main" id="{5E3C4880-7546-444F-97F1-7C53380D5997}"/>
              </a:ext>
            </a:extLst>
          </p:cNvPr>
          <p:cNvSpPr>
            <a:spLocks noGrp="1"/>
          </p:cNvSpPr>
          <p:nvPr>
            <p:ph type="ftr" sz="quarter" idx="11"/>
          </p:nvPr>
        </p:nvSpPr>
        <p:spPr/>
        <p:txBody>
          <a:bodyPr/>
          <a:lstStyle/>
          <a:p>
            <a:r>
              <a:rPr lang="fr-FR"/>
              <a:t>|  Titre de la présentation</a:t>
            </a:r>
          </a:p>
        </p:txBody>
      </p:sp>
      <p:sp>
        <p:nvSpPr>
          <p:cNvPr id="4" name="Espace réservé du numéro de diapositive 3">
            <a:extLst>
              <a:ext uri="{FF2B5EF4-FFF2-40B4-BE49-F238E27FC236}">
                <a16:creationId xmlns="" xmlns:a16="http://schemas.microsoft.com/office/drawing/2014/main" id="{5884CF39-1573-4AC7-A018-FD6ADBF023AB}"/>
              </a:ext>
            </a:extLst>
          </p:cNvPr>
          <p:cNvSpPr>
            <a:spLocks noGrp="1"/>
          </p:cNvSpPr>
          <p:nvPr>
            <p:ph type="sldNum" sz="quarter" idx="12"/>
          </p:nvPr>
        </p:nvSpPr>
        <p:spPr/>
        <p:txBody>
          <a:bodyPr/>
          <a:lstStyle/>
          <a:p>
            <a:fld id="{1B657BA9-EC5E-40D7-BBDA-32C61981E3FD}" type="slidenum">
              <a:rPr lang="fr-FR" smtClean="0"/>
              <a:t>‹N°›</a:t>
            </a:fld>
            <a:endParaRPr lang="fr-FR"/>
          </a:p>
        </p:txBody>
      </p:sp>
    </p:spTree>
    <p:extLst>
      <p:ext uri="{BB962C8B-B14F-4D97-AF65-F5344CB8AC3E}">
        <p14:creationId xmlns:p14="http://schemas.microsoft.com/office/powerpoint/2010/main" val="3861464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Cover 2">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3337CCAC-7D0F-416F-82F1-68462F157E5D}"/>
              </a:ext>
            </a:extLst>
          </p:cNvPr>
          <p:cNvSpPr/>
          <p:nvPr userDrawn="1"/>
        </p:nvSpPr>
        <p:spPr>
          <a:xfrm>
            <a:off x="0" y="0"/>
            <a:ext cx="12192000" cy="6858000"/>
          </a:xfrm>
          <a:prstGeom prst="rect">
            <a:avLst/>
          </a:prstGeom>
          <a:solidFill>
            <a:schemeClr val="accent6">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Forme libre : forme 8">
            <a:extLst>
              <a:ext uri="{FF2B5EF4-FFF2-40B4-BE49-F238E27FC236}">
                <a16:creationId xmlns="" xmlns:a16="http://schemas.microsoft.com/office/drawing/2014/main" id="{83314659-17A7-4173-AF75-7557258404AA}"/>
              </a:ext>
            </a:extLst>
          </p:cNvPr>
          <p:cNvSpPr>
            <a:spLocks/>
          </p:cNvSpPr>
          <p:nvPr userDrawn="1"/>
        </p:nvSpPr>
        <p:spPr bwMode="auto">
          <a:xfrm>
            <a:off x="1378619" y="1"/>
            <a:ext cx="8833077" cy="6857998"/>
          </a:xfrm>
          <a:custGeom>
            <a:avLst/>
            <a:gdLst>
              <a:gd name="connsiteX0" fmla="*/ 4209931 w 8833077"/>
              <a:gd name="connsiteY0" fmla="*/ 0 h 6857998"/>
              <a:gd name="connsiteX1" fmla="*/ 7190666 w 8833077"/>
              <a:gd name="connsiteY1" fmla="*/ 0 h 6857998"/>
              <a:gd name="connsiteX2" fmla="*/ 7267853 w 8833077"/>
              <a:gd name="connsiteY2" fmla="*/ 62041 h 6857998"/>
              <a:gd name="connsiteX3" fmla="*/ 7412131 w 8833077"/>
              <a:gd name="connsiteY3" fmla="*/ 195977 h 6857998"/>
              <a:gd name="connsiteX4" fmla="*/ 8818837 w 8833077"/>
              <a:gd name="connsiteY4" fmla="*/ 3673795 h 6857998"/>
              <a:gd name="connsiteX5" fmla="*/ 7786007 w 8833077"/>
              <a:gd name="connsiteY5" fmla="*/ 6707536 h 6857998"/>
              <a:gd name="connsiteX6" fmla="*/ 7639540 w 8833077"/>
              <a:gd name="connsiteY6" fmla="*/ 6810131 h 6857998"/>
              <a:gd name="connsiteX7" fmla="*/ 7557471 w 8833077"/>
              <a:gd name="connsiteY7" fmla="*/ 6857998 h 6857998"/>
              <a:gd name="connsiteX8" fmla="*/ 3663670 w 8833077"/>
              <a:gd name="connsiteY8" fmla="*/ 6857998 h 6857998"/>
              <a:gd name="connsiteX9" fmla="*/ 3475488 w 8833077"/>
              <a:gd name="connsiteY9" fmla="*/ 6802560 h 6857998"/>
              <a:gd name="connsiteX10" fmla="*/ 976804 w 8833077"/>
              <a:gd name="connsiteY10" fmla="*/ 5595008 h 6857998"/>
              <a:gd name="connsiteX11" fmla="*/ 88850 w 8833077"/>
              <a:gd name="connsiteY11" fmla="*/ 3743912 h 6857998"/>
              <a:gd name="connsiteX12" fmla="*/ 1855411 w 8833077"/>
              <a:gd name="connsiteY12" fmla="*/ 1691812 h 6857998"/>
              <a:gd name="connsiteX13" fmla="*/ 3914427 w 8833077"/>
              <a:gd name="connsiteY13" fmla="*/ 164132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833077" h="6857998">
                <a:moveTo>
                  <a:pt x="4209931" y="0"/>
                </a:moveTo>
                <a:lnTo>
                  <a:pt x="7190666" y="0"/>
                </a:lnTo>
                <a:lnTo>
                  <a:pt x="7267853" y="62041"/>
                </a:lnTo>
                <a:cubicBezTo>
                  <a:pt x="7316709" y="104295"/>
                  <a:pt x="7364812" y="148940"/>
                  <a:pt x="7412131" y="195977"/>
                </a:cubicBezTo>
                <a:cubicBezTo>
                  <a:pt x="8164555" y="925197"/>
                  <a:pt x="8720695" y="2266774"/>
                  <a:pt x="8818837" y="3673795"/>
                </a:cubicBezTo>
                <a:cubicBezTo>
                  <a:pt x="8912306" y="5052768"/>
                  <a:pt x="8543104" y="6141923"/>
                  <a:pt x="7786007" y="6707536"/>
                </a:cubicBezTo>
                <a:cubicBezTo>
                  <a:pt x="7738688" y="6743764"/>
                  <a:pt x="7689855" y="6777946"/>
                  <a:pt x="7639540" y="6810131"/>
                </a:cubicBezTo>
                <a:lnTo>
                  <a:pt x="7557471" y="6857998"/>
                </a:lnTo>
                <a:lnTo>
                  <a:pt x="3663670" y="6857998"/>
                </a:lnTo>
                <a:lnTo>
                  <a:pt x="3475488" y="6802560"/>
                </a:lnTo>
                <a:cubicBezTo>
                  <a:pt x="2484865" y="6482869"/>
                  <a:pt x="1590193" y="6029736"/>
                  <a:pt x="976804" y="5595008"/>
                </a:cubicBezTo>
                <a:cubicBezTo>
                  <a:pt x="149605" y="4992000"/>
                  <a:pt x="-172863" y="4417038"/>
                  <a:pt x="88850" y="3743912"/>
                </a:cubicBezTo>
                <a:cubicBezTo>
                  <a:pt x="336542" y="3094158"/>
                  <a:pt x="1037558" y="2411683"/>
                  <a:pt x="1855411" y="1691812"/>
                </a:cubicBezTo>
                <a:cubicBezTo>
                  <a:pt x="2479315" y="1158921"/>
                  <a:pt x="3171569" y="602365"/>
                  <a:pt x="3914427" y="164132"/>
                </a:cubicBezTo>
                <a:close/>
              </a:path>
            </a:pathLst>
          </a:custGeom>
          <a:solidFill>
            <a:schemeClr val="bg1"/>
          </a:solidFill>
          <a:ln w="3175" cap="flat">
            <a:noFill/>
            <a:prstDash val="solid"/>
            <a:miter lim="800000"/>
            <a:headEnd/>
            <a:tailEnd/>
          </a:ln>
        </p:spPr>
        <p:txBody>
          <a:bodyPr vert="horz" wrap="square" lIns="91440" tIns="45720" rIns="91440" bIns="45720" numCol="1" anchor="t" anchorCtr="0" compatLnSpc="1">
            <a:prstTxWarp prst="textNoShape">
              <a:avLst/>
            </a:prstTxWarp>
            <a:noAutofit/>
          </a:bodyPr>
          <a:lstStyle/>
          <a:p>
            <a:endParaRPr lang="fr-FR" dirty="0"/>
          </a:p>
        </p:txBody>
      </p:sp>
      <p:grpSp>
        <p:nvGrpSpPr>
          <p:cNvPr id="85" name="Groupe 84">
            <a:extLst>
              <a:ext uri="{FF2B5EF4-FFF2-40B4-BE49-F238E27FC236}">
                <a16:creationId xmlns="" xmlns:a16="http://schemas.microsoft.com/office/drawing/2014/main" id="{C11DEB4D-9E95-4953-B69C-61E61EB95766}"/>
              </a:ext>
            </a:extLst>
          </p:cNvPr>
          <p:cNvGrpSpPr/>
          <p:nvPr userDrawn="1"/>
        </p:nvGrpSpPr>
        <p:grpSpPr>
          <a:xfrm>
            <a:off x="2184377" y="0"/>
            <a:ext cx="8163984" cy="6858000"/>
            <a:chOff x="2184376" y="0"/>
            <a:chExt cx="8163984" cy="6858000"/>
          </a:xfrm>
        </p:grpSpPr>
        <p:grpSp>
          <p:nvGrpSpPr>
            <p:cNvPr id="86" name="Groupe 85">
              <a:extLst>
                <a:ext uri="{FF2B5EF4-FFF2-40B4-BE49-F238E27FC236}">
                  <a16:creationId xmlns="" xmlns:a16="http://schemas.microsoft.com/office/drawing/2014/main" id="{D55F6788-EDD1-4E78-9DD9-30E910C62164}"/>
                </a:ext>
              </a:extLst>
            </p:cNvPr>
            <p:cNvGrpSpPr/>
            <p:nvPr/>
          </p:nvGrpSpPr>
          <p:grpSpPr>
            <a:xfrm>
              <a:off x="2184376" y="1"/>
              <a:ext cx="3052259" cy="6857999"/>
              <a:chOff x="2184376" y="1"/>
              <a:chExt cx="3052259" cy="6857999"/>
            </a:xfrm>
          </p:grpSpPr>
          <p:sp>
            <p:nvSpPr>
              <p:cNvPr id="90" name="Forme libre : forme 89">
                <a:extLst>
                  <a:ext uri="{FF2B5EF4-FFF2-40B4-BE49-F238E27FC236}">
                    <a16:creationId xmlns="" xmlns:a16="http://schemas.microsoft.com/office/drawing/2014/main" id="{F134B607-E8B7-43AD-A5DE-E488C95D59A9}"/>
                  </a:ext>
                </a:extLst>
              </p:cNvPr>
              <p:cNvSpPr>
                <a:spLocks/>
              </p:cNvSpPr>
              <p:nvPr/>
            </p:nvSpPr>
            <p:spPr bwMode="auto">
              <a:xfrm>
                <a:off x="2400142" y="1"/>
                <a:ext cx="2836493" cy="6857999"/>
              </a:xfrm>
              <a:custGeom>
                <a:avLst/>
                <a:gdLst>
                  <a:gd name="connsiteX0" fmla="*/ 2836493 w 3695859"/>
                  <a:gd name="connsiteY0" fmla="*/ 0 h 6857999"/>
                  <a:gd name="connsiteX1" fmla="*/ 3695859 w 3695859"/>
                  <a:gd name="connsiteY1" fmla="*/ 0 h 6857999"/>
                  <a:gd name="connsiteX2" fmla="*/ 3695859 w 3695859"/>
                  <a:gd name="connsiteY2" fmla="*/ 6857999 h 6857999"/>
                  <a:gd name="connsiteX3" fmla="*/ 1167094 w 3695859"/>
                  <a:gd name="connsiteY3" fmla="*/ 6857999 h 6857999"/>
                  <a:gd name="connsiteX4" fmla="*/ 1079111 w 3695859"/>
                  <a:gd name="connsiteY4" fmla="*/ 6786356 h 6857999"/>
                  <a:gd name="connsiteX5" fmla="*/ 185816 w 3695859"/>
                  <a:gd name="connsiteY5" fmla="*/ 5318683 h 6857999"/>
                  <a:gd name="connsiteX6" fmla="*/ 449629 w 3695859"/>
                  <a:gd name="connsiteY6" fmla="*/ 1969286 h 6857999"/>
                  <a:gd name="connsiteX7" fmla="*/ 2678844 w 3695859"/>
                  <a:gd name="connsiteY7" fmla="*/ 39647 h 6857999"/>
                  <a:gd name="connsiteX0" fmla="*/ 2836493 w 3710372"/>
                  <a:gd name="connsiteY0" fmla="*/ 0 h 6857999"/>
                  <a:gd name="connsiteX1" fmla="*/ 3695859 w 3710372"/>
                  <a:gd name="connsiteY1" fmla="*/ 0 h 6857999"/>
                  <a:gd name="connsiteX2" fmla="*/ 3710372 w 3710372"/>
                  <a:gd name="connsiteY2" fmla="*/ 3236685 h 6857999"/>
                  <a:gd name="connsiteX3" fmla="*/ 3695859 w 3710372"/>
                  <a:gd name="connsiteY3" fmla="*/ 6857999 h 6857999"/>
                  <a:gd name="connsiteX4" fmla="*/ 1167094 w 3710372"/>
                  <a:gd name="connsiteY4" fmla="*/ 6857999 h 6857999"/>
                  <a:gd name="connsiteX5" fmla="*/ 1079111 w 3710372"/>
                  <a:gd name="connsiteY5" fmla="*/ 6786356 h 6857999"/>
                  <a:gd name="connsiteX6" fmla="*/ 185816 w 3710372"/>
                  <a:gd name="connsiteY6" fmla="*/ 5318683 h 6857999"/>
                  <a:gd name="connsiteX7" fmla="*/ 449629 w 3710372"/>
                  <a:gd name="connsiteY7" fmla="*/ 1969286 h 6857999"/>
                  <a:gd name="connsiteX8" fmla="*/ 2678844 w 3710372"/>
                  <a:gd name="connsiteY8" fmla="*/ 39647 h 6857999"/>
                  <a:gd name="connsiteX9" fmla="*/ 2836493 w 3710372"/>
                  <a:gd name="connsiteY9" fmla="*/ 0 h 6857999"/>
                  <a:gd name="connsiteX0" fmla="*/ 3710372 w 3801812"/>
                  <a:gd name="connsiteY0" fmla="*/ 3236685 h 6857999"/>
                  <a:gd name="connsiteX1" fmla="*/ 3695859 w 3801812"/>
                  <a:gd name="connsiteY1" fmla="*/ 6857999 h 6857999"/>
                  <a:gd name="connsiteX2" fmla="*/ 1167094 w 3801812"/>
                  <a:gd name="connsiteY2" fmla="*/ 6857999 h 6857999"/>
                  <a:gd name="connsiteX3" fmla="*/ 1079111 w 3801812"/>
                  <a:gd name="connsiteY3" fmla="*/ 6786356 h 6857999"/>
                  <a:gd name="connsiteX4" fmla="*/ 185816 w 3801812"/>
                  <a:gd name="connsiteY4" fmla="*/ 5318683 h 6857999"/>
                  <a:gd name="connsiteX5" fmla="*/ 449629 w 3801812"/>
                  <a:gd name="connsiteY5" fmla="*/ 1969286 h 6857999"/>
                  <a:gd name="connsiteX6" fmla="*/ 2678844 w 3801812"/>
                  <a:gd name="connsiteY6" fmla="*/ 39647 h 6857999"/>
                  <a:gd name="connsiteX7" fmla="*/ 2836493 w 3801812"/>
                  <a:gd name="connsiteY7" fmla="*/ 0 h 6857999"/>
                  <a:gd name="connsiteX8" fmla="*/ 3695859 w 3801812"/>
                  <a:gd name="connsiteY8" fmla="*/ 0 h 6857999"/>
                  <a:gd name="connsiteX9" fmla="*/ 3801812 w 3801812"/>
                  <a:gd name="connsiteY9" fmla="*/ 3328125 h 6857999"/>
                  <a:gd name="connsiteX0" fmla="*/ 3695859 w 3801812"/>
                  <a:gd name="connsiteY0" fmla="*/ 6857999 h 6857999"/>
                  <a:gd name="connsiteX1" fmla="*/ 1167094 w 3801812"/>
                  <a:gd name="connsiteY1" fmla="*/ 6857999 h 6857999"/>
                  <a:gd name="connsiteX2" fmla="*/ 1079111 w 3801812"/>
                  <a:gd name="connsiteY2" fmla="*/ 6786356 h 6857999"/>
                  <a:gd name="connsiteX3" fmla="*/ 185816 w 3801812"/>
                  <a:gd name="connsiteY3" fmla="*/ 5318683 h 6857999"/>
                  <a:gd name="connsiteX4" fmla="*/ 449629 w 3801812"/>
                  <a:gd name="connsiteY4" fmla="*/ 1969286 h 6857999"/>
                  <a:gd name="connsiteX5" fmla="*/ 2678844 w 3801812"/>
                  <a:gd name="connsiteY5" fmla="*/ 39647 h 6857999"/>
                  <a:gd name="connsiteX6" fmla="*/ 2836493 w 3801812"/>
                  <a:gd name="connsiteY6" fmla="*/ 0 h 6857999"/>
                  <a:gd name="connsiteX7" fmla="*/ 3695859 w 3801812"/>
                  <a:gd name="connsiteY7" fmla="*/ 0 h 6857999"/>
                  <a:gd name="connsiteX8" fmla="*/ 3801812 w 3801812"/>
                  <a:gd name="connsiteY8" fmla="*/ 3328125 h 6857999"/>
                  <a:gd name="connsiteX0" fmla="*/ 3695859 w 3695859"/>
                  <a:gd name="connsiteY0" fmla="*/ 6857999 h 6857999"/>
                  <a:gd name="connsiteX1" fmla="*/ 1167094 w 3695859"/>
                  <a:gd name="connsiteY1" fmla="*/ 6857999 h 6857999"/>
                  <a:gd name="connsiteX2" fmla="*/ 1079111 w 3695859"/>
                  <a:gd name="connsiteY2" fmla="*/ 6786356 h 6857999"/>
                  <a:gd name="connsiteX3" fmla="*/ 185816 w 3695859"/>
                  <a:gd name="connsiteY3" fmla="*/ 5318683 h 6857999"/>
                  <a:gd name="connsiteX4" fmla="*/ 449629 w 3695859"/>
                  <a:gd name="connsiteY4" fmla="*/ 1969286 h 6857999"/>
                  <a:gd name="connsiteX5" fmla="*/ 2678844 w 3695859"/>
                  <a:gd name="connsiteY5" fmla="*/ 39647 h 6857999"/>
                  <a:gd name="connsiteX6" fmla="*/ 2836493 w 3695859"/>
                  <a:gd name="connsiteY6" fmla="*/ 0 h 6857999"/>
                  <a:gd name="connsiteX7" fmla="*/ 3695859 w 3695859"/>
                  <a:gd name="connsiteY7" fmla="*/ 0 h 6857999"/>
                  <a:gd name="connsiteX0" fmla="*/ 1167094 w 3695859"/>
                  <a:gd name="connsiteY0" fmla="*/ 6857999 h 6857999"/>
                  <a:gd name="connsiteX1" fmla="*/ 1079111 w 3695859"/>
                  <a:gd name="connsiteY1" fmla="*/ 6786356 h 6857999"/>
                  <a:gd name="connsiteX2" fmla="*/ 185816 w 3695859"/>
                  <a:gd name="connsiteY2" fmla="*/ 5318683 h 6857999"/>
                  <a:gd name="connsiteX3" fmla="*/ 449629 w 3695859"/>
                  <a:gd name="connsiteY3" fmla="*/ 1969286 h 6857999"/>
                  <a:gd name="connsiteX4" fmla="*/ 2678844 w 3695859"/>
                  <a:gd name="connsiteY4" fmla="*/ 39647 h 6857999"/>
                  <a:gd name="connsiteX5" fmla="*/ 2836493 w 3695859"/>
                  <a:gd name="connsiteY5" fmla="*/ 0 h 6857999"/>
                  <a:gd name="connsiteX6" fmla="*/ 3695859 w 3695859"/>
                  <a:gd name="connsiteY6" fmla="*/ 0 h 6857999"/>
                  <a:gd name="connsiteX0" fmla="*/ 1167094 w 2836493"/>
                  <a:gd name="connsiteY0" fmla="*/ 6857999 h 6857999"/>
                  <a:gd name="connsiteX1" fmla="*/ 1079111 w 2836493"/>
                  <a:gd name="connsiteY1" fmla="*/ 6786356 h 6857999"/>
                  <a:gd name="connsiteX2" fmla="*/ 185816 w 2836493"/>
                  <a:gd name="connsiteY2" fmla="*/ 5318683 h 6857999"/>
                  <a:gd name="connsiteX3" fmla="*/ 449629 w 2836493"/>
                  <a:gd name="connsiteY3" fmla="*/ 1969286 h 6857999"/>
                  <a:gd name="connsiteX4" fmla="*/ 2678844 w 2836493"/>
                  <a:gd name="connsiteY4" fmla="*/ 39647 h 6857999"/>
                  <a:gd name="connsiteX5" fmla="*/ 2836493 w 2836493"/>
                  <a:gd name="connsiteY5"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36493" h="6857999">
                    <a:moveTo>
                      <a:pt x="1167094" y="6857999"/>
                    </a:moveTo>
                    <a:lnTo>
                      <a:pt x="1079111" y="6786356"/>
                    </a:lnTo>
                    <a:cubicBezTo>
                      <a:pt x="663616" y="6421259"/>
                      <a:pt x="361416" y="5909608"/>
                      <a:pt x="185816" y="5318683"/>
                    </a:cubicBezTo>
                    <a:cubicBezTo>
                      <a:pt x="-130759" y="4276942"/>
                      <a:pt x="-42821" y="2980259"/>
                      <a:pt x="449629" y="1969286"/>
                    </a:cubicBezTo>
                    <a:cubicBezTo>
                      <a:pt x="950872" y="953918"/>
                      <a:pt x="1755500" y="290192"/>
                      <a:pt x="2678844" y="39647"/>
                    </a:cubicBezTo>
                    <a:lnTo>
                      <a:pt x="2836493" y="0"/>
                    </a:lnTo>
                  </a:path>
                </a:pathLst>
              </a:custGeom>
              <a:noFill/>
              <a:ln w="6350">
                <a:solidFill>
                  <a:schemeClr val="accent5"/>
                </a:solidFill>
                <a:round/>
                <a:headEnd/>
                <a:tailEnd/>
              </a:ln>
            </p:spPr>
            <p:txBody>
              <a:bodyPr vert="horz" wrap="square" lIns="91440" tIns="45720" rIns="91440" bIns="45720" numCol="1" anchor="t" anchorCtr="0" compatLnSpc="1">
                <a:prstTxWarp prst="textNoShape">
                  <a:avLst/>
                </a:prstTxWarp>
                <a:noAutofit/>
              </a:bodyPr>
              <a:lstStyle/>
              <a:p>
                <a:endParaRPr lang="fr-FR"/>
              </a:p>
            </p:txBody>
          </p:sp>
          <p:sp>
            <p:nvSpPr>
              <p:cNvPr id="91" name="Forme libre : forme 90">
                <a:extLst>
                  <a:ext uri="{FF2B5EF4-FFF2-40B4-BE49-F238E27FC236}">
                    <a16:creationId xmlns="" xmlns:a16="http://schemas.microsoft.com/office/drawing/2014/main" id="{1CD319C9-C379-4F1D-8BCF-5CDBCEBF7D41}"/>
                  </a:ext>
                </a:extLst>
              </p:cNvPr>
              <p:cNvSpPr>
                <a:spLocks/>
              </p:cNvSpPr>
              <p:nvPr/>
            </p:nvSpPr>
            <p:spPr bwMode="auto">
              <a:xfrm rot="16200000">
                <a:off x="191532" y="1992845"/>
                <a:ext cx="6857999" cy="2872312"/>
              </a:xfrm>
              <a:custGeom>
                <a:avLst/>
                <a:gdLst>
                  <a:gd name="connsiteX0" fmla="*/ 6857999 w 6857999"/>
                  <a:gd name="connsiteY0" fmla="*/ 2872312 h 3911625"/>
                  <a:gd name="connsiteX1" fmla="*/ 6857999 w 6857999"/>
                  <a:gd name="connsiteY1" fmla="*/ 3911625 h 3911625"/>
                  <a:gd name="connsiteX2" fmla="*/ 0 w 6857999"/>
                  <a:gd name="connsiteY2" fmla="*/ 3911625 h 3911625"/>
                  <a:gd name="connsiteX3" fmla="*/ 0 w 6857999"/>
                  <a:gd name="connsiteY3" fmla="*/ 1545459 h 3911625"/>
                  <a:gd name="connsiteX4" fmla="*/ 179900 w 6857999"/>
                  <a:gd name="connsiteY4" fmla="*/ 1267806 h 3911625"/>
                  <a:gd name="connsiteX5" fmla="*/ 3190946 w 6857999"/>
                  <a:gd name="connsiteY5" fmla="*/ 164667 h 3911625"/>
                  <a:gd name="connsiteX6" fmla="*/ 6856585 w 6857999"/>
                  <a:gd name="connsiteY6" fmla="*/ 2868724 h 3911625"/>
                  <a:gd name="connsiteX0" fmla="*/ 6857999 w 6857999"/>
                  <a:gd name="connsiteY0" fmla="*/ 2872312 h 3940653"/>
                  <a:gd name="connsiteX1" fmla="*/ 6857999 w 6857999"/>
                  <a:gd name="connsiteY1" fmla="*/ 3911625 h 3940653"/>
                  <a:gd name="connsiteX2" fmla="*/ 3911600 w 6857999"/>
                  <a:gd name="connsiteY2" fmla="*/ 3940653 h 3940653"/>
                  <a:gd name="connsiteX3" fmla="*/ 0 w 6857999"/>
                  <a:gd name="connsiteY3" fmla="*/ 3911625 h 3940653"/>
                  <a:gd name="connsiteX4" fmla="*/ 0 w 6857999"/>
                  <a:gd name="connsiteY4" fmla="*/ 1545459 h 3940653"/>
                  <a:gd name="connsiteX5" fmla="*/ 179900 w 6857999"/>
                  <a:gd name="connsiteY5" fmla="*/ 1267806 h 3940653"/>
                  <a:gd name="connsiteX6" fmla="*/ 3190946 w 6857999"/>
                  <a:gd name="connsiteY6" fmla="*/ 164667 h 3940653"/>
                  <a:gd name="connsiteX7" fmla="*/ 6856585 w 6857999"/>
                  <a:gd name="connsiteY7" fmla="*/ 2868724 h 3940653"/>
                  <a:gd name="connsiteX8" fmla="*/ 6857999 w 6857999"/>
                  <a:gd name="connsiteY8" fmla="*/ 2872312 h 3940653"/>
                  <a:gd name="connsiteX0" fmla="*/ 3911600 w 6857999"/>
                  <a:gd name="connsiteY0" fmla="*/ 3940653 h 4032093"/>
                  <a:gd name="connsiteX1" fmla="*/ 0 w 6857999"/>
                  <a:gd name="connsiteY1" fmla="*/ 3911625 h 4032093"/>
                  <a:gd name="connsiteX2" fmla="*/ 0 w 6857999"/>
                  <a:gd name="connsiteY2" fmla="*/ 1545459 h 4032093"/>
                  <a:gd name="connsiteX3" fmla="*/ 179900 w 6857999"/>
                  <a:gd name="connsiteY3" fmla="*/ 1267806 h 4032093"/>
                  <a:gd name="connsiteX4" fmla="*/ 3190946 w 6857999"/>
                  <a:gd name="connsiteY4" fmla="*/ 164667 h 4032093"/>
                  <a:gd name="connsiteX5" fmla="*/ 6856585 w 6857999"/>
                  <a:gd name="connsiteY5" fmla="*/ 2868724 h 4032093"/>
                  <a:gd name="connsiteX6" fmla="*/ 6857999 w 6857999"/>
                  <a:gd name="connsiteY6" fmla="*/ 2872312 h 4032093"/>
                  <a:gd name="connsiteX7" fmla="*/ 6857999 w 6857999"/>
                  <a:gd name="connsiteY7" fmla="*/ 3911625 h 4032093"/>
                  <a:gd name="connsiteX8" fmla="*/ 4003040 w 6857999"/>
                  <a:gd name="connsiteY8" fmla="*/ 4032093 h 4032093"/>
                  <a:gd name="connsiteX0" fmla="*/ 3911600 w 6857999"/>
                  <a:gd name="connsiteY0" fmla="*/ 3940653 h 3940653"/>
                  <a:gd name="connsiteX1" fmla="*/ 0 w 6857999"/>
                  <a:gd name="connsiteY1" fmla="*/ 3911625 h 3940653"/>
                  <a:gd name="connsiteX2" fmla="*/ 0 w 6857999"/>
                  <a:gd name="connsiteY2" fmla="*/ 1545459 h 3940653"/>
                  <a:gd name="connsiteX3" fmla="*/ 179900 w 6857999"/>
                  <a:gd name="connsiteY3" fmla="*/ 1267806 h 3940653"/>
                  <a:gd name="connsiteX4" fmla="*/ 3190946 w 6857999"/>
                  <a:gd name="connsiteY4" fmla="*/ 164667 h 3940653"/>
                  <a:gd name="connsiteX5" fmla="*/ 6856585 w 6857999"/>
                  <a:gd name="connsiteY5" fmla="*/ 2868724 h 3940653"/>
                  <a:gd name="connsiteX6" fmla="*/ 6857999 w 6857999"/>
                  <a:gd name="connsiteY6" fmla="*/ 2872312 h 3940653"/>
                  <a:gd name="connsiteX7" fmla="*/ 6857999 w 6857999"/>
                  <a:gd name="connsiteY7" fmla="*/ 3911625 h 3940653"/>
                  <a:gd name="connsiteX0" fmla="*/ 0 w 6857999"/>
                  <a:gd name="connsiteY0" fmla="*/ 3911625 h 3911625"/>
                  <a:gd name="connsiteX1" fmla="*/ 0 w 6857999"/>
                  <a:gd name="connsiteY1" fmla="*/ 1545459 h 3911625"/>
                  <a:gd name="connsiteX2" fmla="*/ 179900 w 6857999"/>
                  <a:gd name="connsiteY2" fmla="*/ 1267806 h 3911625"/>
                  <a:gd name="connsiteX3" fmla="*/ 3190946 w 6857999"/>
                  <a:gd name="connsiteY3" fmla="*/ 164667 h 3911625"/>
                  <a:gd name="connsiteX4" fmla="*/ 6856585 w 6857999"/>
                  <a:gd name="connsiteY4" fmla="*/ 2868724 h 3911625"/>
                  <a:gd name="connsiteX5" fmla="*/ 6857999 w 6857999"/>
                  <a:gd name="connsiteY5" fmla="*/ 2872312 h 3911625"/>
                  <a:gd name="connsiteX6" fmla="*/ 6857999 w 6857999"/>
                  <a:gd name="connsiteY6" fmla="*/ 3911625 h 3911625"/>
                  <a:gd name="connsiteX0" fmla="*/ 0 w 6857999"/>
                  <a:gd name="connsiteY0" fmla="*/ 1545459 h 3911625"/>
                  <a:gd name="connsiteX1" fmla="*/ 179900 w 6857999"/>
                  <a:gd name="connsiteY1" fmla="*/ 1267806 h 3911625"/>
                  <a:gd name="connsiteX2" fmla="*/ 3190946 w 6857999"/>
                  <a:gd name="connsiteY2" fmla="*/ 164667 h 3911625"/>
                  <a:gd name="connsiteX3" fmla="*/ 6856585 w 6857999"/>
                  <a:gd name="connsiteY3" fmla="*/ 2868724 h 3911625"/>
                  <a:gd name="connsiteX4" fmla="*/ 6857999 w 6857999"/>
                  <a:gd name="connsiteY4" fmla="*/ 2872312 h 3911625"/>
                  <a:gd name="connsiteX5" fmla="*/ 6857999 w 6857999"/>
                  <a:gd name="connsiteY5" fmla="*/ 3911625 h 3911625"/>
                  <a:gd name="connsiteX0" fmla="*/ 0 w 6857999"/>
                  <a:gd name="connsiteY0" fmla="*/ 1545459 h 2872312"/>
                  <a:gd name="connsiteX1" fmla="*/ 179900 w 6857999"/>
                  <a:gd name="connsiteY1" fmla="*/ 1267806 h 2872312"/>
                  <a:gd name="connsiteX2" fmla="*/ 3190946 w 6857999"/>
                  <a:gd name="connsiteY2" fmla="*/ 164667 h 2872312"/>
                  <a:gd name="connsiteX3" fmla="*/ 6856585 w 6857999"/>
                  <a:gd name="connsiteY3" fmla="*/ 2868724 h 2872312"/>
                  <a:gd name="connsiteX4" fmla="*/ 6857999 w 6857999"/>
                  <a:gd name="connsiteY4" fmla="*/ 2872312 h 2872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7999" h="2872312">
                    <a:moveTo>
                      <a:pt x="0" y="1545459"/>
                    </a:moveTo>
                    <a:lnTo>
                      <a:pt x="179900" y="1267806"/>
                    </a:lnTo>
                    <a:cubicBezTo>
                      <a:pt x="895883" y="271705"/>
                      <a:pt x="1979216" y="-301742"/>
                      <a:pt x="3190946" y="164667"/>
                    </a:cubicBezTo>
                    <a:cubicBezTo>
                      <a:pt x="4873904" y="815832"/>
                      <a:pt x="6309183" y="1590882"/>
                      <a:pt x="6856585" y="2868724"/>
                    </a:cubicBezTo>
                    <a:lnTo>
                      <a:pt x="6857999" y="2872312"/>
                    </a:lnTo>
                  </a:path>
                </a:pathLst>
              </a:custGeom>
              <a:noFill/>
              <a:ln>
                <a:solidFill>
                  <a:schemeClr val="accent5"/>
                </a:solidFill>
              </a:ln>
            </p:spPr>
            <p:txBody>
              <a:bodyPr vert="horz" wrap="square" lIns="91440" tIns="45720" rIns="91440" bIns="45720" numCol="1" anchor="t" anchorCtr="0" compatLnSpc="1">
                <a:prstTxWarp prst="textNoShape">
                  <a:avLst/>
                </a:prstTxWarp>
                <a:noAutofit/>
              </a:bodyPr>
              <a:lstStyle/>
              <a:p>
                <a:endParaRPr lang="fr-FR"/>
              </a:p>
            </p:txBody>
          </p:sp>
        </p:grpSp>
        <p:grpSp>
          <p:nvGrpSpPr>
            <p:cNvPr id="87" name="Groupe 86">
              <a:extLst>
                <a:ext uri="{FF2B5EF4-FFF2-40B4-BE49-F238E27FC236}">
                  <a16:creationId xmlns="" xmlns:a16="http://schemas.microsoft.com/office/drawing/2014/main" id="{CA15EE9F-FB00-4082-8373-5D7538C9EC60}"/>
                </a:ext>
              </a:extLst>
            </p:cNvPr>
            <p:cNvGrpSpPr/>
            <p:nvPr/>
          </p:nvGrpSpPr>
          <p:grpSpPr>
            <a:xfrm>
              <a:off x="6888253" y="0"/>
              <a:ext cx="3460107" cy="6858000"/>
              <a:chOff x="6888253" y="0"/>
              <a:chExt cx="3460107" cy="6858000"/>
            </a:xfrm>
          </p:grpSpPr>
          <p:sp>
            <p:nvSpPr>
              <p:cNvPr id="88" name="Forme libre : forme 87">
                <a:extLst>
                  <a:ext uri="{FF2B5EF4-FFF2-40B4-BE49-F238E27FC236}">
                    <a16:creationId xmlns="" xmlns:a16="http://schemas.microsoft.com/office/drawing/2014/main" id="{6DDC5B27-F981-4B14-9C93-3521F08CC649}"/>
                  </a:ext>
                </a:extLst>
              </p:cNvPr>
              <p:cNvSpPr>
                <a:spLocks/>
              </p:cNvSpPr>
              <p:nvPr/>
            </p:nvSpPr>
            <p:spPr bwMode="auto">
              <a:xfrm>
                <a:off x="6888253" y="1"/>
                <a:ext cx="3460107" cy="6857999"/>
              </a:xfrm>
              <a:custGeom>
                <a:avLst/>
                <a:gdLst>
                  <a:gd name="connsiteX0" fmla="*/ 0 w 4252359"/>
                  <a:gd name="connsiteY0" fmla="*/ 0 h 6857999"/>
                  <a:gd name="connsiteX1" fmla="*/ 792252 w 4252359"/>
                  <a:gd name="connsiteY1" fmla="*/ 0 h 6857999"/>
                  <a:gd name="connsiteX2" fmla="*/ 805283 w 4252359"/>
                  <a:gd name="connsiteY2" fmla="*/ 2388 h 6857999"/>
                  <a:gd name="connsiteX3" fmla="*/ 1920097 w 4252359"/>
                  <a:gd name="connsiteY3" fmla="*/ 364916 h 6857999"/>
                  <a:gd name="connsiteX4" fmla="*/ 3977834 w 4252359"/>
                  <a:gd name="connsiteY4" fmla="*/ 2149503 h 6857999"/>
                  <a:gd name="connsiteX5" fmla="*/ 3916278 w 4252359"/>
                  <a:gd name="connsiteY5" fmla="*/ 4342875 h 6857999"/>
                  <a:gd name="connsiteX6" fmla="*/ 1691460 w 4252359"/>
                  <a:gd name="connsiteY6" fmla="*/ 6501082 h 6857999"/>
                  <a:gd name="connsiteX7" fmla="*/ 1319959 w 4252359"/>
                  <a:gd name="connsiteY7" fmla="*/ 6715639 h 6857999"/>
                  <a:gd name="connsiteX8" fmla="*/ 1035940 w 4252359"/>
                  <a:gd name="connsiteY8" fmla="*/ 6857999 h 6857999"/>
                  <a:gd name="connsiteX9" fmla="*/ 0 w 4252359"/>
                  <a:gd name="connsiteY9" fmla="*/ 6857999 h 6857999"/>
                  <a:gd name="connsiteX0" fmla="*/ 14515 w 4266874"/>
                  <a:gd name="connsiteY0" fmla="*/ 0 h 6857999"/>
                  <a:gd name="connsiteX1" fmla="*/ 806767 w 4266874"/>
                  <a:gd name="connsiteY1" fmla="*/ 0 h 6857999"/>
                  <a:gd name="connsiteX2" fmla="*/ 819798 w 4266874"/>
                  <a:gd name="connsiteY2" fmla="*/ 2388 h 6857999"/>
                  <a:gd name="connsiteX3" fmla="*/ 1934612 w 4266874"/>
                  <a:gd name="connsiteY3" fmla="*/ 364916 h 6857999"/>
                  <a:gd name="connsiteX4" fmla="*/ 3992349 w 4266874"/>
                  <a:gd name="connsiteY4" fmla="*/ 2149503 h 6857999"/>
                  <a:gd name="connsiteX5" fmla="*/ 3930793 w 4266874"/>
                  <a:gd name="connsiteY5" fmla="*/ 4342875 h 6857999"/>
                  <a:gd name="connsiteX6" fmla="*/ 1705975 w 4266874"/>
                  <a:gd name="connsiteY6" fmla="*/ 6501082 h 6857999"/>
                  <a:gd name="connsiteX7" fmla="*/ 1334474 w 4266874"/>
                  <a:gd name="connsiteY7" fmla="*/ 6715639 h 6857999"/>
                  <a:gd name="connsiteX8" fmla="*/ 1050455 w 4266874"/>
                  <a:gd name="connsiteY8" fmla="*/ 6857999 h 6857999"/>
                  <a:gd name="connsiteX9" fmla="*/ 14515 w 4266874"/>
                  <a:gd name="connsiteY9" fmla="*/ 6857999 h 6857999"/>
                  <a:gd name="connsiteX10" fmla="*/ 0 w 4266874"/>
                  <a:gd name="connsiteY10" fmla="*/ 3062513 h 6857999"/>
                  <a:gd name="connsiteX11" fmla="*/ 14515 w 4266874"/>
                  <a:gd name="connsiteY11" fmla="*/ 0 h 6857999"/>
                  <a:gd name="connsiteX0" fmla="*/ 0 w 4266874"/>
                  <a:gd name="connsiteY0" fmla="*/ 3062513 h 6857999"/>
                  <a:gd name="connsiteX1" fmla="*/ 14515 w 4266874"/>
                  <a:gd name="connsiteY1" fmla="*/ 0 h 6857999"/>
                  <a:gd name="connsiteX2" fmla="*/ 806767 w 4266874"/>
                  <a:gd name="connsiteY2" fmla="*/ 0 h 6857999"/>
                  <a:gd name="connsiteX3" fmla="*/ 819798 w 4266874"/>
                  <a:gd name="connsiteY3" fmla="*/ 2388 h 6857999"/>
                  <a:gd name="connsiteX4" fmla="*/ 1934612 w 4266874"/>
                  <a:gd name="connsiteY4" fmla="*/ 364916 h 6857999"/>
                  <a:gd name="connsiteX5" fmla="*/ 3992349 w 4266874"/>
                  <a:gd name="connsiteY5" fmla="*/ 2149503 h 6857999"/>
                  <a:gd name="connsiteX6" fmla="*/ 3930793 w 4266874"/>
                  <a:gd name="connsiteY6" fmla="*/ 4342875 h 6857999"/>
                  <a:gd name="connsiteX7" fmla="*/ 1705975 w 4266874"/>
                  <a:gd name="connsiteY7" fmla="*/ 6501082 h 6857999"/>
                  <a:gd name="connsiteX8" fmla="*/ 1334474 w 4266874"/>
                  <a:gd name="connsiteY8" fmla="*/ 6715639 h 6857999"/>
                  <a:gd name="connsiteX9" fmla="*/ 1050455 w 4266874"/>
                  <a:gd name="connsiteY9" fmla="*/ 6857999 h 6857999"/>
                  <a:gd name="connsiteX10" fmla="*/ 14515 w 4266874"/>
                  <a:gd name="connsiteY10" fmla="*/ 6857999 h 6857999"/>
                  <a:gd name="connsiteX11" fmla="*/ 91440 w 4266874"/>
                  <a:gd name="connsiteY11" fmla="*/ 3153953 h 6857999"/>
                  <a:gd name="connsiteX0" fmla="*/ 2226 w 4254585"/>
                  <a:gd name="connsiteY0" fmla="*/ 0 h 6857999"/>
                  <a:gd name="connsiteX1" fmla="*/ 794478 w 4254585"/>
                  <a:gd name="connsiteY1" fmla="*/ 0 h 6857999"/>
                  <a:gd name="connsiteX2" fmla="*/ 807509 w 4254585"/>
                  <a:gd name="connsiteY2" fmla="*/ 2388 h 6857999"/>
                  <a:gd name="connsiteX3" fmla="*/ 1922323 w 4254585"/>
                  <a:gd name="connsiteY3" fmla="*/ 364916 h 6857999"/>
                  <a:gd name="connsiteX4" fmla="*/ 3980060 w 4254585"/>
                  <a:gd name="connsiteY4" fmla="*/ 2149503 h 6857999"/>
                  <a:gd name="connsiteX5" fmla="*/ 3918504 w 4254585"/>
                  <a:gd name="connsiteY5" fmla="*/ 4342875 h 6857999"/>
                  <a:gd name="connsiteX6" fmla="*/ 1693686 w 4254585"/>
                  <a:gd name="connsiteY6" fmla="*/ 6501082 h 6857999"/>
                  <a:gd name="connsiteX7" fmla="*/ 1322185 w 4254585"/>
                  <a:gd name="connsiteY7" fmla="*/ 6715639 h 6857999"/>
                  <a:gd name="connsiteX8" fmla="*/ 1038166 w 4254585"/>
                  <a:gd name="connsiteY8" fmla="*/ 6857999 h 6857999"/>
                  <a:gd name="connsiteX9" fmla="*/ 2226 w 4254585"/>
                  <a:gd name="connsiteY9" fmla="*/ 6857999 h 6857999"/>
                  <a:gd name="connsiteX10" fmla="*/ 79151 w 4254585"/>
                  <a:gd name="connsiteY10" fmla="*/ 3153953 h 6857999"/>
                  <a:gd name="connsiteX0" fmla="*/ 0 w 4252359"/>
                  <a:gd name="connsiteY0" fmla="*/ 0 h 6857999"/>
                  <a:gd name="connsiteX1" fmla="*/ 792252 w 4252359"/>
                  <a:gd name="connsiteY1" fmla="*/ 0 h 6857999"/>
                  <a:gd name="connsiteX2" fmla="*/ 805283 w 4252359"/>
                  <a:gd name="connsiteY2" fmla="*/ 2388 h 6857999"/>
                  <a:gd name="connsiteX3" fmla="*/ 1920097 w 4252359"/>
                  <a:gd name="connsiteY3" fmla="*/ 364916 h 6857999"/>
                  <a:gd name="connsiteX4" fmla="*/ 3977834 w 4252359"/>
                  <a:gd name="connsiteY4" fmla="*/ 2149503 h 6857999"/>
                  <a:gd name="connsiteX5" fmla="*/ 3916278 w 4252359"/>
                  <a:gd name="connsiteY5" fmla="*/ 4342875 h 6857999"/>
                  <a:gd name="connsiteX6" fmla="*/ 1691460 w 4252359"/>
                  <a:gd name="connsiteY6" fmla="*/ 6501082 h 6857999"/>
                  <a:gd name="connsiteX7" fmla="*/ 1319959 w 4252359"/>
                  <a:gd name="connsiteY7" fmla="*/ 6715639 h 6857999"/>
                  <a:gd name="connsiteX8" fmla="*/ 1035940 w 4252359"/>
                  <a:gd name="connsiteY8" fmla="*/ 6857999 h 6857999"/>
                  <a:gd name="connsiteX9" fmla="*/ 0 w 4252359"/>
                  <a:gd name="connsiteY9" fmla="*/ 6857999 h 6857999"/>
                  <a:gd name="connsiteX0" fmla="*/ 792252 w 4252359"/>
                  <a:gd name="connsiteY0" fmla="*/ 0 h 6857999"/>
                  <a:gd name="connsiteX1" fmla="*/ 805283 w 4252359"/>
                  <a:gd name="connsiteY1" fmla="*/ 2388 h 6857999"/>
                  <a:gd name="connsiteX2" fmla="*/ 1920097 w 4252359"/>
                  <a:gd name="connsiteY2" fmla="*/ 364916 h 6857999"/>
                  <a:gd name="connsiteX3" fmla="*/ 3977834 w 4252359"/>
                  <a:gd name="connsiteY3" fmla="*/ 2149503 h 6857999"/>
                  <a:gd name="connsiteX4" fmla="*/ 3916278 w 4252359"/>
                  <a:gd name="connsiteY4" fmla="*/ 4342875 h 6857999"/>
                  <a:gd name="connsiteX5" fmla="*/ 1691460 w 4252359"/>
                  <a:gd name="connsiteY5" fmla="*/ 6501082 h 6857999"/>
                  <a:gd name="connsiteX6" fmla="*/ 1319959 w 4252359"/>
                  <a:gd name="connsiteY6" fmla="*/ 6715639 h 6857999"/>
                  <a:gd name="connsiteX7" fmla="*/ 1035940 w 4252359"/>
                  <a:gd name="connsiteY7" fmla="*/ 6857999 h 6857999"/>
                  <a:gd name="connsiteX8" fmla="*/ 0 w 4252359"/>
                  <a:gd name="connsiteY8" fmla="*/ 6857999 h 6857999"/>
                  <a:gd name="connsiteX0" fmla="*/ 0 w 3460107"/>
                  <a:gd name="connsiteY0" fmla="*/ 0 h 6857999"/>
                  <a:gd name="connsiteX1" fmla="*/ 13031 w 3460107"/>
                  <a:gd name="connsiteY1" fmla="*/ 2388 h 6857999"/>
                  <a:gd name="connsiteX2" fmla="*/ 1127845 w 3460107"/>
                  <a:gd name="connsiteY2" fmla="*/ 364916 h 6857999"/>
                  <a:gd name="connsiteX3" fmla="*/ 3185582 w 3460107"/>
                  <a:gd name="connsiteY3" fmla="*/ 2149503 h 6857999"/>
                  <a:gd name="connsiteX4" fmla="*/ 3124026 w 3460107"/>
                  <a:gd name="connsiteY4" fmla="*/ 4342875 h 6857999"/>
                  <a:gd name="connsiteX5" fmla="*/ 899208 w 3460107"/>
                  <a:gd name="connsiteY5" fmla="*/ 6501082 h 6857999"/>
                  <a:gd name="connsiteX6" fmla="*/ 527707 w 3460107"/>
                  <a:gd name="connsiteY6" fmla="*/ 6715639 h 6857999"/>
                  <a:gd name="connsiteX7" fmla="*/ 243688 w 3460107"/>
                  <a:gd name="connsiteY7"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60107" h="6857999">
                    <a:moveTo>
                      <a:pt x="0" y="0"/>
                    </a:moveTo>
                    <a:lnTo>
                      <a:pt x="13031" y="2388"/>
                    </a:lnTo>
                    <a:cubicBezTo>
                      <a:pt x="387109" y="78726"/>
                      <a:pt x="761805" y="201732"/>
                      <a:pt x="1127845" y="364916"/>
                    </a:cubicBezTo>
                    <a:cubicBezTo>
                      <a:pt x="2099554" y="826447"/>
                      <a:pt x="2820642" y="1472591"/>
                      <a:pt x="3185582" y="2149503"/>
                    </a:cubicBezTo>
                    <a:cubicBezTo>
                      <a:pt x="3554920" y="2839602"/>
                      <a:pt x="3568110" y="3556074"/>
                      <a:pt x="3124026" y="4342875"/>
                    </a:cubicBezTo>
                    <a:cubicBezTo>
                      <a:pt x="2684338" y="5107698"/>
                      <a:pt x="1875314" y="5894498"/>
                      <a:pt x="899208" y="6501082"/>
                    </a:cubicBezTo>
                    <a:cubicBezTo>
                      <a:pt x="777745" y="6575806"/>
                      <a:pt x="653739" y="6647577"/>
                      <a:pt x="527707" y="6715639"/>
                    </a:cubicBezTo>
                    <a:lnTo>
                      <a:pt x="243688" y="6857999"/>
                    </a:lnTo>
                  </a:path>
                </a:pathLst>
              </a:custGeom>
              <a:noFill/>
              <a:ln w="6350">
                <a:solidFill>
                  <a:schemeClr val="accent5"/>
                </a:solidFill>
                <a:round/>
                <a:headEnd/>
                <a:tailEnd/>
              </a:ln>
            </p:spPr>
            <p:txBody>
              <a:bodyPr vert="horz" wrap="square" lIns="91440" tIns="45720" rIns="91440" bIns="45720" numCol="1" anchor="t" anchorCtr="0" compatLnSpc="1">
                <a:prstTxWarp prst="textNoShape">
                  <a:avLst/>
                </a:prstTxWarp>
                <a:noAutofit/>
              </a:bodyPr>
              <a:lstStyle/>
              <a:p>
                <a:endParaRPr lang="fr-FR"/>
              </a:p>
            </p:txBody>
          </p:sp>
          <p:sp>
            <p:nvSpPr>
              <p:cNvPr id="89" name="Forme libre : forme 88">
                <a:extLst>
                  <a:ext uri="{FF2B5EF4-FFF2-40B4-BE49-F238E27FC236}">
                    <a16:creationId xmlns="" xmlns:a16="http://schemas.microsoft.com/office/drawing/2014/main" id="{AA7C8BF4-D003-4F6B-823F-AA48F047C634}"/>
                  </a:ext>
                </a:extLst>
              </p:cNvPr>
              <p:cNvSpPr>
                <a:spLocks/>
              </p:cNvSpPr>
              <p:nvPr/>
            </p:nvSpPr>
            <p:spPr bwMode="auto">
              <a:xfrm rot="16200000">
                <a:off x="5597671" y="2133925"/>
                <a:ext cx="6857999" cy="2590149"/>
              </a:xfrm>
              <a:custGeom>
                <a:avLst/>
                <a:gdLst>
                  <a:gd name="connsiteX0" fmla="*/ 6857999 w 6857999"/>
                  <a:gd name="connsiteY0" fmla="*/ 0 h 4225744"/>
                  <a:gd name="connsiteX1" fmla="*/ 6857999 w 6857999"/>
                  <a:gd name="connsiteY1" fmla="*/ 1635595 h 4225744"/>
                  <a:gd name="connsiteX2" fmla="*/ 6856585 w 6857999"/>
                  <a:gd name="connsiteY2" fmla="*/ 1640360 h 4225744"/>
                  <a:gd name="connsiteX3" fmla="*/ 3190946 w 6857999"/>
                  <a:gd name="connsiteY3" fmla="*/ 4061078 h 4225744"/>
                  <a:gd name="connsiteX4" fmla="*/ 179899 w 6857999"/>
                  <a:gd name="connsiteY4" fmla="*/ 2323657 h 4225744"/>
                  <a:gd name="connsiteX5" fmla="*/ 0 w 6857999"/>
                  <a:gd name="connsiteY5" fmla="*/ 2120166 h 4225744"/>
                  <a:gd name="connsiteX6" fmla="*/ 0 w 6857999"/>
                  <a:gd name="connsiteY6" fmla="*/ 0 h 4225744"/>
                  <a:gd name="connsiteX0" fmla="*/ 6857999 w 6857999"/>
                  <a:gd name="connsiteY0" fmla="*/ 1 h 4225745"/>
                  <a:gd name="connsiteX1" fmla="*/ 6857999 w 6857999"/>
                  <a:gd name="connsiteY1" fmla="*/ 1635596 h 4225745"/>
                  <a:gd name="connsiteX2" fmla="*/ 6856585 w 6857999"/>
                  <a:gd name="connsiteY2" fmla="*/ 1640361 h 4225745"/>
                  <a:gd name="connsiteX3" fmla="*/ 3190946 w 6857999"/>
                  <a:gd name="connsiteY3" fmla="*/ 4061079 h 4225745"/>
                  <a:gd name="connsiteX4" fmla="*/ 179899 w 6857999"/>
                  <a:gd name="connsiteY4" fmla="*/ 2323658 h 4225745"/>
                  <a:gd name="connsiteX5" fmla="*/ 0 w 6857999"/>
                  <a:gd name="connsiteY5" fmla="*/ 2120167 h 4225745"/>
                  <a:gd name="connsiteX6" fmla="*/ 0 w 6857999"/>
                  <a:gd name="connsiteY6" fmla="*/ 1 h 4225745"/>
                  <a:gd name="connsiteX7" fmla="*/ 4201886 w 6857999"/>
                  <a:gd name="connsiteY7" fmla="*/ 0 h 4225745"/>
                  <a:gd name="connsiteX8" fmla="*/ 6857999 w 6857999"/>
                  <a:gd name="connsiteY8" fmla="*/ 1 h 4225745"/>
                  <a:gd name="connsiteX0" fmla="*/ 4201886 w 6857999"/>
                  <a:gd name="connsiteY0" fmla="*/ 0 h 4225745"/>
                  <a:gd name="connsiteX1" fmla="*/ 6857999 w 6857999"/>
                  <a:gd name="connsiteY1" fmla="*/ 1 h 4225745"/>
                  <a:gd name="connsiteX2" fmla="*/ 6857999 w 6857999"/>
                  <a:gd name="connsiteY2" fmla="*/ 1635596 h 4225745"/>
                  <a:gd name="connsiteX3" fmla="*/ 6856585 w 6857999"/>
                  <a:gd name="connsiteY3" fmla="*/ 1640361 h 4225745"/>
                  <a:gd name="connsiteX4" fmla="*/ 3190946 w 6857999"/>
                  <a:gd name="connsiteY4" fmla="*/ 4061079 h 4225745"/>
                  <a:gd name="connsiteX5" fmla="*/ 179899 w 6857999"/>
                  <a:gd name="connsiteY5" fmla="*/ 2323658 h 4225745"/>
                  <a:gd name="connsiteX6" fmla="*/ 0 w 6857999"/>
                  <a:gd name="connsiteY6" fmla="*/ 2120167 h 4225745"/>
                  <a:gd name="connsiteX7" fmla="*/ 0 w 6857999"/>
                  <a:gd name="connsiteY7" fmla="*/ 1 h 4225745"/>
                  <a:gd name="connsiteX8" fmla="*/ 4293326 w 6857999"/>
                  <a:gd name="connsiteY8" fmla="*/ 91440 h 4225745"/>
                  <a:gd name="connsiteX0" fmla="*/ 4201886 w 6857999"/>
                  <a:gd name="connsiteY0" fmla="*/ 0 h 4225745"/>
                  <a:gd name="connsiteX1" fmla="*/ 6857999 w 6857999"/>
                  <a:gd name="connsiteY1" fmla="*/ 1 h 4225745"/>
                  <a:gd name="connsiteX2" fmla="*/ 6857999 w 6857999"/>
                  <a:gd name="connsiteY2" fmla="*/ 1635596 h 4225745"/>
                  <a:gd name="connsiteX3" fmla="*/ 6856585 w 6857999"/>
                  <a:gd name="connsiteY3" fmla="*/ 1640361 h 4225745"/>
                  <a:gd name="connsiteX4" fmla="*/ 3190946 w 6857999"/>
                  <a:gd name="connsiteY4" fmla="*/ 4061079 h 4225745"/>
                  <a:gd name="connsiteX5" fmla="*/ 179899 w 6857999"/>
                  <a:gd name="connsiteY5" fmla="*/ 2323658 h 4225745"/>
                  <a:gd name="connsiteX6" fmla="*/ 0 w 6857999"/>
                  <a:gd name="connsiteY6" fmla="*/ 2120167 h 4225745"/>
                  <a:gd name="connsiteX7" fmla="*/ 0 w 6857999"/>
                  <a:gd name="connsiteY7" fmla="*/ 1 h 4225745"/>
                  <a:gd name="connsiteX0" fmla="*/ 6857999 w 6857999"/>
                  <a:gd name="connsiteY0" fmla="*/ 0 h 4225744"/>
                  <a:gd name="connsiteX1" fmla="*/ 6857999 w 6857999"/>
                  <a:gd name="connsiteY1" fmla="*/ 1635595 h 4225744"/>
                  <a:gd name="connsiteX2" fmla="*/ 6856585 w 6857999"/>
                  <a:gd name="connsiteY2" fmla="*/ 1640360 h 4225744"/>
                  <a:gd name="connsiteX3" fmla="*/ 3190946 w 6857999"/>
                  <a:gd name="connsiteY3" fmla="*/ 4061078 h 4225744"/>
                  <a:gd name="connsiteX4" fmla="*/ 179899 w 6857999"/>
                  <a:gd name="connsiteY4" fmla="*/ 2323657 h 4225744"/>
                  <a:gd name="connsiteX5" fmla="*/ 0 w 6857999"/>
                  <a:gd name="connsiteY5" fmla="*/ 2120166 h 4225744"/>
                  <a:gd name="connsiteX6" fmla="*/ 0 w 6857999"/>
                  <a:gd name="connsiteY6" fmla="*/ 0 h 4225744"/>
                  <a:gd name="connsiteX0" fmla="*/ 6857999 w 6857999"/>
                  <a:gd name="connsiteY0" fmla="*/ 1635595 h 4225744"/>
                  <a:gd name="connsiteX1" fmla="*/ 6856585 w 6857999"/>
                  <a:gd name="connsiteY1" fmla="*/ 1640360 h 4225744"/>
                  <a:gd name="connsiteX2" fmla="*/ 3190946 w 6857999"/>
                  <a:gd name="connsiteY2" fmla="*/ 4061078 h 4225744"/>
                  <a:gd name="connsiteX3" fmla="*/ 179899 w 6857999"/>
                  <a:gd name="connsiteY3" fmla="*/ 2323657 h 4225744"/>
                  <a:gd name="connsiteX4" fmla="*/ 0 w 6857999"/>
                  <a:gd name="connsiteY4" fmla="*/ 2120166 h 4225744"/>
                  <a:gd name="connsiteX5" fmla="*/ 0 w 6857999"/>
                  <a:gd name="connsiteY5" fmla="*/ 0 h 4225744"/>
                  <a:gd name="connsiteX0" fmla="*/ 6857999 w 6857999"/>
                  <a:gd name="connsiteY0" fmla="*/ 0 h 2590149"/>
                  <a:gd name="connsiteX1" fmla="*/ 6856585 w 6857999"/>
                  <a:gd name="connsiteY1" fmla="*/ 4765 h 2590149"/>
                  <a:gd name="connsiteX2" fmla="*/ 3190946 w 6857999"/>
                  <a:gd name="connsiteY2" fmla="*/ 2425483 h 2590149"/>
                  <a:gd name="connsiteX3" fmla="*/ 179899 w 6857999"/>
                  <a:gd name="connsiteY3" fmla="*/ 688062 h 2590149"/>
                  <a:gd name="connsiteX4" fmla="*/ 0 w 6857999"/>
                  <a:gd name="connsiteY4" fmla="*/ 484571 h 2590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7999" h="2590149">
                    <a:moveTo>
                      <a:pt x="6857999" y="0"/>
                    </a:moveTo>
                    <a:lnTo>
                      <a:pt x="6856585" y="4765"/>
                    </a:lnTo>
                    <a:cubicBezTo>
                      <a:pt x="6309183" y="1715169"/>
                      <a:pt x="4873904" y="3073273"/>
                      <a:pt x="3190946" y="2425483"/>
                    </a:cubicBezTo>
                    <a:cubicBezTo>
                      <a:pt x="1979216" y="1959073"/>
                      <a:pt x="895883" y="1427074"/>
                      <a:pt x="179899" y="688062"/>
                    </a:cubicBezTo>
                    <a:lnTo>
                      <a:pt x="0" y="484571"/>
                    </a:lnTo>
                  </a:path>
                </a:pathLst>
              </a:custGeom>
              <a:noFill/>
              <a:ln>
                <a:solidFill>
                  <a:schemeClr val="accent5"/>
                </a:solidFill>
              </a:ln>
            </p:spPr>
            <p:txBody>
              <a:bodyPr vert="horz" wrap="square" lIns="91440" tIns="45720" rIns="91440" bIns="45720" numCol="1" anchor="t" anchorCtr="0" compatLnSpc="1">
                <a:prstTxWarp prst="textNoShape">
                  <a:avLst/>
                </a:prstTxWarp>
                <a:noAutofit/>
              </a:bodyPr>
              <a:lstStyle/>
              <a:p>
                <a:endParaRPr lang="fr-FR"/>
              </a:p>
            </p:txBody>
          </p:sp>
        </p:grpSp>
      </p:grpSp>
      <p:sp>
        <p:nvSpPr>
          <p:cNvPr id="2" name="Titre 1">
            <a:extLst>
              <a:ext uri="{FF2B5EF4-FFF2-40B4-BE49-F238E27FC236}">
                <a16:creationId xmlns="" xmlns:a16="http://schemas.microsoft.com/office/drawing/2014/main" id="{13BE61DD-4183-4577-B636-9AFA3DA8274F}"/>
              </a:ext>
            </a:extLst>
          </p:cNvPr>
          <p:cNvSpPr>
            <a:spLocks noGrp="1"/>
          </p:cNvSpPr>
          <p:nvPr>
            <p:ph type="ctrTitle" hasCustomPrompt="1"/>
          </p:nvPr>
        </p:nvSpPr>
        <p:spPr>
          <a:xfrm>
            <a:off x="1524000" y="3014780"/>
            <a:ext cx="9144000" cy="646331"/>
          </a:xfrm>
        </p:spPr>
        <p:txBody>
          <a:bodyPr anchor="b"/>
          <a:lstStyle>
            <a:lvl1pPr algn="ctr">
              <a:defRPr lang="fr-FR" sz="4000" b="1" kern="1200" dirty="0">
                <a:solidFill>
                  <a:schemeClr val="accent5"/>
                </a:solidFill>
                <a:latin typeface="+mn-lt"/>
                <a:ea typeface="+mn-ea"/>
                <a:cs typeface="+mn-cs"/>
              </a:defRPr>
            </a:lvl1pPr>
          </a:lstStyle>
          <a:p>
            <a:r>
              <a:rPr lang="fr-FR" dirty="0"/>
              <a:t>Titre de la présentation</a:t>
            </a:r>
          </a:p>
        </p:txBody>
      </p:sp>
      <p:sp>
        <p:nvSpPr>
          <p:cNvPr id="3" name="Sous-titre 2">
            <a:extLst>
              <a:ext uri="{FF2B5EF4-FFF2-40B4-BE49-F238E27FC236}">
                <a16:creationId xmlns="" xmlns:a16="http://schemas.microsoft.com/office/drawing/2014/main" id="{D44DAA11-CC4F-4A51-B802-E61B2B9C93FF}"/>
              </a:ext>
            </a:extLst>
          </p:cNvPr>
          <p:cNvSpPr>
            <a:spLocks noGrp="1"/>
          </p:cNvSpPr>
          <p:nvPr>
            <p:ph type="subTitle" idx="1" hasCustomPrompt="1"/>
          </p:nvPr>
        </p:nvSpPr>
        <p:spPr>
          <a:xfrm>
            <a:off x="1524000" y="3716908"/>
            <a:ext cx="9144000" cy="1655762"/>
          </a:xfrm>
        </p:spPr>
        <p:txBody>
          <a:bodyPr>
            <a:normAutofit/>
          </a:bodyPr>
          <a:lstStyle>
            <a:lvl1pPr marL="0" indent="0" algn="ctr">
              <a:buNone/>
              <a:defRPr lang="fr-FR" sz="1800" b="0" kern="1200" dirty="0">
                <a:solidFill>
                  <a:schemeClr val="tx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Sous-titre de la présentation</a:t>
            </a:r>
          </a:p>
        </p:txBody>
      </p:sp>
      <p:sp>
        <p:nvSpPr>
          <p:cNvPr id="4" name="Espace réservé de la date 3">
            <a:extLst>
              <a:ext uri="{FF2B5EF4-FFF2-40B4-BE49-F238E27FC236}">
                <a16:creationId xmlns="" xmlns:a16="http://schemas.microsoft.com/office/drawing/2014/main" id="{1CE582FA-0EA6-47AD-8913-1A85B4B44A1A}"/>
              </a:ext>
            </a:extLst>
          </p:cNvPr>
          <p:cNvSpPr>
            <a:spLocks noGrp="1"/>
          </p:cNvSpPr>
          <p:nvPr>
            <p:ph type="dt" sz="half" idx="10"/>
          </p:nvPr>
        </p:nvSpPr>
        <p:spPr/>
        <p:txBody>
          <a:bodyPr/>
          <a:lstStyle>
            <a:lvl1pPr>
              <a:defRPr>
                <a:solidFill>
                  <a:schemeClr val="tx1"/>
                </a:solidFill>
              </a:defRPr>
            </a:lvl1pPr>
          </a:lstStyle>
          <a:p>
            <a:fld id="{368990F7-A5D4-4CB2-BBAD-6DA867E35DEB}" type="datetime5">
              <a:rPr lang="fr-FR" smtClean="0"/>
              <a:t>4-nov.-19</a:t>
            </a:fld>
            <a:endParaRPr lang="fr-FR" dirty="0"/>
          </a:p>
        </p:txBody>
      </p:sp>
      <p:cxnSp>
        <p:nvCxnSpPr>
          <p:cNvPr id="92" name="Connecteur droit 91">
            <a:extLst>
              <a:ext uri="{FF2B5EF4-FFF2-40B4-BE49-F238E27FC236}">
                <a16:creationId xmlns="" xmlns:a16="http://schemas.microsoft.com/office/drawing/2014/main" id="{6ED83E26-3C01-49E8-B515-7B7ED64B22A3}"/>
              </a:ext>
            </a:extLst>
          </p:cNvPr>
          <p:cNvCxnSpPr>
            <a:cxnSpLocks/>
          </p:cNvCxnSpPr>
          <p:nvPr userDrawn="1"/>
        </p:nvCxnSpPr>
        <p:spPr>
          <a:xfrm>
            <a:off x="5790863" y="2321168"/>
            <a:ext cx="608004"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93" name="Groupe 92">
            <a:extLst>
              <a:ext uri="{FF2B5EF4-FFF2-40B4-BE49-F238E27FC236}">
                <a16:creationId xmlns="" xmlns:a16="http://schemas.microsoft.com/office/drawing/2014/main" id="{7BC28D4A-05E4-C444-8C73-DD3E1BFEC158}"/>
              </a:ext>
            </a:extLst>
          </p:cNvPr>
          <p:cNvGrpSpPr/>
          <p:nvPr userDrawn="1"/>
        </p:nvGrpSpPr>
        <p:grpSpPr>
          <a:xfrm>
            <a:off x="4865717" y="1019478"/>
            <a:ext cx="2415883" cy="980085"/>
            <a:chOff x="1474127" y="4320880"/>
            <a:chExt cx="3139850" cy="1273787"/>
          </a:xfrm>
        </p:grpSpPr>
        <p:grpSp>
          <p:nvGrpSpPr>
            <p:cNvPr id="94" name="Groupe 93">
              <a:extLst>
                <a:ext uri="{FF2B5EF4-FFF2-40B4-BE49-F238E27FC236}">
                  <a16:creationId xmlns="" xmlns:a16="http://schemas.microsoft.com/office/drawing/2014/main" id="{842D98B3-27A0-BC40-B5D9-A0A5EEB875F8}"/>
                </a:ext>
              </a:extLst>
            </p:cNvPr>
            <p:cNvGrpSpPr/>
            <p:nvPr/>
          </p:nvGrpSpPr>
          <p:grpSpPr>
            <a:xfrm>
              <a:off x="1474127" y="4507100"/>
              <a:ext cx="3139850" cy="1087567"/>
              <a:chOff x="1474127" y="4507100"/>
              <a:chExt cx="3139850" cy="1087567"/>
            </a:xfrm>
          </p:grpSpPr>
          <p:sp>
            <p:nvSpPr>
              <p:cNvPr id="114" name="Forme libre : forme 2">
                <a:extLst>
                  <a:ext uri="{FF2B5EF4-FFF2-40B4-BE49-F238E27FC236}">
                    <a16:creationId xmlns="" xmlns:a16="http://schemas.microsoft.com/office/drawing/2014/main" id="{C3CC6D48-E0B6-1F40-B5C7-9C3904833B0E}"/>
                  </a:ext>
                </a:extLst>
              </p:cNvPr>
              <p:cNvSpPr/>
              <p:nvPr/>
            </p:nvSpPr>
            <p:spPr>
              <a:xfrm>
                <a:off x="3544884" y="4510386"/>
                <a:ext cx="568173" cy="594396"/>
              </a:xfrm>
              <a:custGeom>
                <a:avLst/>
                <a:gdLst>
                  <a:gd name="connsiteX0" fmla="*/ 3749 w 438513"/>
                  <a:gd name="connsiteY0" fmla="*/ 229879 h 458752"/>
                  <a:gd name="connsiteX1" fmla="*/ 63117 w 438513"/>
                  <a:gd name="connsiteY1" fmla="*/ 67292 h 458752"/>
                  <a:gd name="connsiteX2" fmla="*/ 191298 w 438513"/>
                  <a:gd name="connsiteY2" fmla="*/ 5225 h 458752"/>
                  <a:gd name="connsiteX3" fmla="*/ 361980 w 438513"/>
                  <a:gd name="connsiteY3" fmla="*/ 55148 h 458752"/>
                  <a:gd name="connsiteX4" fmla="*/ 426746 w 438513"/>
                  <a:gd name="connsiteY4" fmla="*/ 164439 h 458752"/>
                  <a:gd name="connsiteX5" fmla="*/ 417301 w 438513"/>
                  <a:gd name="connsiteY5" fmla="*/ 328376 h 458752"/>
                  <a:gd name="connsiteX6" fmla="*/ 230426 w 438513"/>
                  <a:gd name="connsiteY6" fmla="*/ 457232 h 458752"/>
                  <a:gd name="connsiteX7" fmla="*/ 100896 w 438513"/>
                  <a:gd name="connsiteY7" fmla="*/ 424849 h 458752"/>
                  <a:gd name="connsiteX8" fmla="*/ 7796 w 438513"/>
                  <a:gd name="connsiteY8" fmla="*/ 277104 h 458752"/>
                  <a:gd name="connsiteX9" fmla="*/ 3749 w 438513"/>
                  <a:gd name="connsiteY9" fmla="*/ 229879 h 458752"/>
                  <a:gd name="connsiteX10" fmla="*/ 348488 w 438513"/>
                  <a:gd name="connsiteY10" fmla="*/ 230554 h 458752"/>
                  <a:gd name="connsiteX11" fmla="*/ 345115 w 438513"/>
                  <a:gd name="connsiteY11" fmla="*/ 193449 h 458752"/>
                  <a:gd name="connsiteX12" fmla="*/ 326899 w 438513"/>
                  <a:gd name="connsiteY12" fmla="*/ 140827 h 458752"/>
                  <a:gd name="connsiteX13" fmla="*/ 222331 w 438513"/>
                  <a:gd name="connsiteY13" fmla="*/ 80784 h 458752"/>
                  <a:gd name="connsiteX14" fmla="*/ 96848 w 438513"/>
                  <a:gd name="connsiteY14" fmla="*/ 172535 h 458752"/>
                  <a:gd name="connsiteX15" fmla="*/ 96174 w 438513"/>
                  <a:gd name="connsiteY15" fmla="*/ 286549 h 458752"/>
                  <a:gd name="connsiteX16" fmla="*/ 134628 w 438513"/>
                  <a:gd name="connsiteY16" fmla="*/ 351988 h 458752"/>
                  <a:gd name="connsiteX17" fmla="*/ 239871 w 438513"/>
                  <a:gd name="connsiteY17" fmla="*/ 379648 h 458752"/>
                  <a:gd name="connsiteX18" fmla="*/ 326899 w 438513"/>
                  <a:gd name="connsiteY18" fmla="*/ 320955 h 458752"/>
                  <a:gd name="connsiteX19" fmla="*/ 348488 w 438513"/>
                  <a:gd name="connsiteY19" fmla="*/ 230554 h 458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8513" h="458752">
                    <a:moveTo>
                      <a:pt x="3749" y="229879"/>
                    </a:moveTo>
                    <a:cubicBezTo>
                      <a:pt x="3749" y="168487"/>
                      <a:pt x="19940" y="113167"/>
                      <a:pt x="63117" y="67292"/>
                    </a:cubicBezTo>
                    <a:cubicBezTo>
                      <a:pt x="97523" y="30187"/>
                      <a:pt x="141374" y="10622"/>
                      <a:pt x="191298" y="5225"/>
                    </a:cubicBezTo>
                    <a:cubicBezTo>
                      <a:pt x="254713" y="-1521"/>
                      <a:pt x="312732" y="11971"/>
                      <a:pt x="361980" y="55148"/>
                    </a:cubicBezTo>
                    <a:cubicBezTo>
                      <a:pt x="395712" y="84158"/>
                      <a:pt x="416626" y="121937"/>
                      <a:pt x="426746" y="164439"/>
                    </a:cubicBezTo>
                    <a:cubicBezTo>
                      <a:pt x="439564" y="219760"/>
                      <a:pt x="438214" y="274405"/>
                      <a:pt x="417301" y="328376"/>
                    </a:cubicBezTo>
                    <a:cubicBezTo>
                      <a:pt x="386942" y="405959"/>
                      <a:pt x="313407" y="455208"/>
                      <a:pt x="230426" y="457232"/>
                    </a:cubicBezTo>
                    <a:cubicBezTo>
                      <a:pt x="183876" y="458581"/>
                      <a:pt x="140025" y="450485"/>
                      <a:pt x="100896" y="424849"/>
                    </a:cubicBezTo>
                    <a:cubicBezTo>
                      <a:pt x="46925" y="390443"/>
                      <a:pt x="18591" y="339170"/>
                      <a:pt x="7796" y="277104"/>
                    </a:cubicBezTo>
                    <a:cubicBezTo>
                      <a:pt x="4423" y="261587"/>
                      <a:pt x="3074" y="246070"/>
                      <a:pt x="3749" y="229879"/>
                    </a:cubicBezTo>
                    <a:close/>
                    <a:moveTo>
                      <a:pt x="348488" y="230554"/>
                    </a:moveTo>
                    <a:cubicBezTo>
                      <a:pt x="348488" y="218410"/>
                      <a:pt x="347138" y="205592"/>
                      <a:pt x="345115" y="193449"/>
                    </a:cubicBezTo>
                    <a:cubicBezTo>
                      <a:pt x="341741" y="175234"/>
                      <a:pt x="336344" y="157018"/>
                      <a:pt x="326899" y="140827"/>
                    </a:cubicBezTo>
                    <a:cubicBezTo>
                      <a:pt x="303962" y="99674"/>
                      <a:pt x="268206" y="81459"/>
                      <a:pt x="222331" y="80784"/>
                    </a:cubicBezTo>
                    <a:cubicBezTo>
                      <a:pt x="159590" y="79435"/>
                      <a:pt x="113714" y="112492"/>
                      <a:pt x="96848" y="172535"/>
                    </a:cubicBezTo>
                    <a:cubicBezTo>
                      <a:pt x="86054" y="210315"/>
                      <a:pt x="86054" y="248769"/>
                      <a:pt x="96174" y="286549"/>
                    </a:cubicBezTo>
                    <a:cubicBezTo>
                      <a:pt x="102920" y="311510"/>
                      <a:pt x="115064" y="334448"/>
                      <a:pt x="134628" y="351988"/>
                    </a:cubicBezTo>
                    <a:cubicBezTo>
                      <a:pt x="164987" y="378974"/>
                      <a:pt x="201417" y="384371"/>
                      <a:pt x="239871" y="379648"/>
                    </a:cubicBezTo>
                    <a:cubicBezTo>
                      <a:pt x="278326" y="374926"/>
                      <a:pt x="308010" y="354687"/>
                      <a:pt x="326899" y="320955"/>
                    </a:cubicBezTo>
                    <a:cubicBezTo>
                      <a:pt x="343765" y="292620"/>
                      <a:pt x="348488" y="262262"/>
                      <a:pt x="348488" y="230554"/>
                    </a:cubicBezTo>
                    <a:close/>
                  </a:path>
                </a:pathLst>
              </a:custGeom>
              <a:solidFill>
                <a:srgbClr val="020202"/>
              </a:solidFill>
              <a:ln w="6739" cap="flat">
                <a:noFill/>
                <a:prstDash val="solid"/>
                <a:miter/>
              </a:ln>
            </p:spPr>
            <p:txBody>
              <a:bodyPr rtlCol="0" anchor="ctr"/>
              <a:lstStyle/>
              <a:p>
                <a:endParaRPr lang="fr-FR"/>
              </a:p>
            </p:txBody>
          </p:sp>
          <p:sp>
            <p:nvSpPr>
              <p:cNvPr id="115" name="Forme libre : forme 4">
                <a:extLst>
                  <a:ext uri="{FF2B5EF4-FFF2-40B4-BE49-F238E27FC236}">
                    <a16:creationId xmlns="" xmlns:a16="http://schemas.microsoft.com/office/drawing/2014/main" id="{A74B9A30-1D7A-6A4B-A5C5-103E35C65065}"/>
                  </a:ext>
                </a:extLst>
              </p:cNvPr>
              <p:cNvSpPr/>
              <p:nvPr/>
            </p:nvSpPr>
            <p:spPr>
              <a:xfrm>
                <a:off x="2984797" y="4524755"/>
                <a:ext cx="498244" cy="568173"/>
              </a:xfrm>
              <a:custGeom>
                <a:avLst/>
                <a:gdLst>
                  <a:gd name="connsiteX0" fmla="*/ 3580 w 384542"/>
                  <a:gd name="connsiteY0" fmla="*/ 222162 h 438513"/>
                  <a:gd name="connsiteX1" fmla="*/ 3580 w 384542"/>
                  <a:gd name="connsiteY1" fmla="*/ 11676 h 438513"/>
                  <a:gd name="connsiteX2" fmla="*/ 12350 w 384542"/>
                  <a:gd name="connsiteY2" fmla="*/ 3580 h 438513"/>
                  <a:gd name="connsiteX3" fmla="*/ 176287 w 384542"/>
                  <a:gd name="connsiteY3" fmla="*/ 3580 h 438513"/>
                  <a:gd name="connsiteX4" fmla="*/ 384749 w 384542"/>
                  <a:gd name="connsiteY4" fmla="*/ 207320 h 438513"/>
                  <a:gd name="connsiteX5" fmla="*/ 364510 w 384542"/>
                  <a:gd name="connsiteY5" fmla="*/ 324032 h 438513"/>
                  <a:gd name="connsiteX6" fmla="*/ 212042 w 384542"/>
                  <a:gd name="connsiteY6" fmla="*/ 437371 h 438513"/>
                  <a:gd name="connsiteX7" fmla="*/ 170890 w 384542"/>
                  <a:gd name="connsiteY7" fmla="*/ 440744 h 438513"/>
                  <a:gd name="connsiteX8" fmla="*/ 13699 w 384542"/>
                  <a:gd name="connsiteY8" fmla="*/ 441419 h 438513"/>
                  <a:gd name="connsiteX9" fmla="*/ 4929 w 384542"/>
                  <a:gd name="connsiteY9" fmla="*/ 432649 h 438513"/>
                  <a:gd name="connsiteX10" fmla="*/ 4929 w 384542"/>
                  <a:gd name="connsiteY10" fmla="*/ 222162 h 438513"/>
                  <a:gd name="connsiteX11" fmla="*/ 3580 w 384542"/>
                  <a:gd name="connsiteY11" fmla="*/ 222162 h 438513"/>
                  <a:gd name="connsiteX12" fmla="*/ 135809 w 384542"/>
                  <a:gd name="connsiteY12" fmla="*/ 79814 h 438513"/>
                  <a:gd name="connsiteX13" fmla="*/ 91283 w 384542"/>
                  <a:gd name="connsiteY13" fmla="*/ 79814 h 438513"/>
                  <a:gd name="connsiteX14" fmla="*/ 83187 w 384542"/>
                  <a:gd name="connsiteY14" fmla="*/ 87909 h 438513"/>
                  <a:gd name="connsiteX15" fmla="*/ 84536 w 384542"/>
                  <a:gd name="connsiteY15" fmla="*/ 355740 h 438513"/>
                  <a:gd name="connsiteX16" fmla="*/ 84536 w 384542"/>
                  <a:gd name="connsiteY16" fmla="*/ 359788 h 438513"/>
                  <a:gd name="connsiteX17" fmla="*/ 89259 w 384542"/>
                  <a:gd name="connsiteY17" fmla="*/ 364510 h 438513"/>
                  <a:gd name="connsiteX18" fmla="*/ 191803 w 384542"/>
                  <a:gd name="connsiteY18" fmla="*/ 362487 h 438513"/>
                  <a:gd name="connsiteX19" fmla="*/ 286927 w 384542"/>
                  <a:gd name="connsiteY19" fmla="*/ 289626 h 438513"/>
                  <a:gd name="connsiteX20" fmla="*/ 286252 w 384542"/>
                  <a:gd name="connsiteY20" fmla="*/ 153349 h 438513"/>
                  <a:gd name="connsiteX21" fmla="*/ 199899 w 384542"/>
                  <a:gd name="connsiteY21" fmla="*/ 82512 h 438513"/>
                  <a:gd name="connsiteX22" fmla="*/ 135809 w 384542"/>
                  <a:gd name="connsiteY22" fmla="*/ 79814 h 43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4542" h="438513">
                    <a:moveTo>
                      <a:pt x="3580" y="222162"/>
                    </a:moveTo>
                    <a:cubicBezTo>
                      <a:pt x="3580" y="152000"/>
                      <a:pt x="3580" y="81838"/>
                      <a:pt x="3580" y="11676"/>
                    </a:cubicBezTo>
                    <a:cubicBezTo>
                      <a:pt x="3580" y="4929"/>
                      <a:pt x="5604" y="3580"/>
                      <a:pt x="12350" y="3580"/>
                    </a:cubicBezTo>
                    <a:cubicBezTo>
                      <a:pt x="66996" y="3580"/>
                      <a:pt x="121641" y="3580"/>
                      <a:pt x="176287" y="3580"/>
                    </a:cubicBezTo>
                    <a:cubicBezTo>
                      <a:pt x="294348" y="3580"/>
                      <a:pt x="381376" y="89259"/>
                      <a:pt x="384749" y="207320"/>
                    </a:cubicBezTo>
                    <a:cubicBezTo>
                      <a:pt x="386099" y="247798"/>
                      <a:pt x="382051" y="286927"/>
                      <a:pt x="364510" y="324032"/>
                    </a:cubicBezTo>
                    <a:cubicBezTo>
                      <a:pt x="334152" y="389472"/>
                      <a:pt x="281530" y="424553"/>
                      <a:pt x="212042" y="437371"/>
                    </a:cubicBezTo>
                    <a:cubicBezTo>
                      <a:pt x="198550" y="440070"/>
                      <a:pt x="185057" y="440744"/>
                      <a:pt x="170890" y="440744"/>
                    </a:cubicBezTo>
                    <a:cubicBezTo>
                      <a:pt x="118268" y="440744"/>
                      <a:pt x="66321" y="440744"/>
                      <a:pt x="13699" y="441419"/>
                    </a:cubicBezTo>
                    <a:cubicBezTo>
                      <a:pt x="6953" y="441419"/>
                      <a:pt x="4929" y="440070"/>
                      <a:pt x="4929" y="432649"/>
                    </a:cubicBezTo>
                    <a:cubicBezTo>
                      <a:pt x="4929" y="362487"/>
                      <a:pt x="4929" y="292324"/>
                      <a:pt x="4929" y="222162"/>
                    </a:cubicBezTo>
                    <a:cubicBezTo>
                      <a:pt x="4929" y="222162"/>
                      <a:pt x="4254" y="222162"/>
                      <a:pt x="3580" y="222162"/>
                    </a:cubicBezTo>
                    <a:close/>
                    <a:moveTo>
                      <a:pt x="135809" y="79814"/>
                    </a:moveTo>
                    <a:cubicBezTo>
                      <a:pt x="120967" y="79814"/>
                      <a:pt x="106125" y="80488"/>
                      <a:pt x="91283" y="79814"/>
                    </a:cubicBezTo>
                    <a:cubicBezTo>
                      <a:pt x="84536" y="79814"/>
                      <a:pt x="82512" y="81163"/>
                      <a:pt x="83187" y="87909"/>
                    </a:cubicBezTo>
                    <a:cubicBezTo>
                      <a:pt x="83862" y="176962"/>
                      <a:pt x="83862" y="266688"/>
                      <a:pt x="84536" y="355740"/>
                    </a:cubicBezTo>
                    <a:cubicBezTo>
                      <a:pt x="84536" y="357089"/>
                      <a:pt x="84536" y="358439"/>
                      <a:pt x="84536" y="359788"/>
                    </a:cubicBezTo>
                    <a:cubicBezTo>
                      <a:pt x="84536" y="363161"/>
                      <a:pt x="85885" y="364510"/>
                      <a:pt x="89259" y="364510"/>
                    </a:cubicBezTo>
                    <a:cubicBezTo>
                      <a:pt x="123665" y="363836"/>
                      <a:pt x="158072" y="366534"/>
                      <a:pt x="191803" y="362487"/>
                    </a:cubicBezTo>
                    <a:cubicBezTo>
                      <a:pt x="237679" y="357089"/>
                      <a:pt x="270736" y="333477"/>
                      <a:pt x="286927" y="289626"/>
                    </a:cubicBezTo>
                    <a:cubicBezTo>
                      <a:pt x="303793" y="244425"/>
                      <a:pt x="303118" y="198550"/>
                      <a:pt x="286252" y="153349"/>
                    </a:cubicBezTo>
                    <a:cubicBezTo>
                      <a:pt x="271410" y="113546"/>
                      <a:pt x="241727" y="89933"/>
                      <a:pt x="199899" y="82512"/>
                    </a:cubicBezTo>
                    <a:cubicBezTo>
                      <a:pt x="178985" y="78465"/>
                      <a:pt x="157397" y="79814"/>
                      <a:pt x="135809" y="79814"/>
                    </a:cubicBezTo>
                    <a:close/>
                  </a:path>
                </a:pathLst>
              </a:custGeom>
              <a:solidFill>
                <a:srgbClr val="020202"/>
              </a:solidFill>
              <a:ln w="6739" cap="flat">
                <a:noFill/>
                <a:prstDash val="solid"/>
                <a:miter/>
              </a:ln>
            </p:spPr>
            <p:txBody>
              <a:bodyPr rtlCol="0" anchor="ctr"/>
              <a:lstStyle/>
              <a:p>
                <a:endParaRPr lang="fr-FR"/>
              </a:p>
            </p:txBody>
          </p:sp>
          <p:sp>
            <p:nvSpPr>
              <p:cNvPr id="116" name="Forme libre : forme 15">
                <a:extLst>
                  <a:ext uri="{FF2B5EF4-FFF2-40B4-BE49-F238E27FC236}">
                    <a16:creationId xmlns="" xmlns:a16="http://schemas.microsoft.com/office/drawing/2014/main" id="{B2EE1303-001C-C24C-BBBF-941DA0E874E5}"/>
                  </a:ext>
                </a:extLst>
              </p:cNvPr>
              <p:cNvSpPr/>
              <p:nvPr/>
            </p:nvSpPr>
            <p:spPr>
              <a:xfrm>
                <a:off x="4168181" y="4507100"/>
                <a:ext cx="445796" cy="594396"/>
              </a:xfrm>
              <a:custGeom>
                <a:avLst/>
                <a:gdLst>
                  <a:gd name="connsiteX0" fmla="*/ 239153 w 344064"/>
                  <a:gd name="connsiteY0" fmla="*/ 457743 h 458752"/>
                  <a:gd name="connsiteX1" fmla="*/ 73867 w 344064"/>
                  <a:gd name="connsiteY1" fmla="*/ 404447 h 458752"/>
                  <a:gd name="connsiteX2" fmla="*/ 8428 w 344064"/>
                  <a:gd name="connsiteY2" fmla="*/ 282338 h 458752"/>
                  <a:gd name="connsiteX3" fmla="*/ 27317 w 344064"/>
                  <a:gd name="connsiteY3" fmla="*/ 121774 h 458752"/>
                  <a:gd name="connsiteX4" fmla="*/ 191254 w 344064"/>
                  <a:gd name="connsiteY4" fmla="*/ 5737 h 458752"/>
                  <a:gd name="connsiteX5" fmla="*/ 337650 w 344064"/>
                  <a:gd name="connsiteY5" fmla="*/ 25976 h 458752"/>
                  <a:gd name="connsiteX6" fmla="*/ 343722 w 344064"/>
                  <a:gd name="connsiteY6" fmla="*/ 36770 h 458752"/>
                  <a:gd name="connsiteX7" fmla="*/ 336301 w 344064"/>
                  <a:gd name="connsiteY7" fmla="*/ 99511 h 458752"/>
                  <a:gd name="connsiteX8" fmla="*/ 329554 w 344064"/>
                  <a:gd name="connsiteY8" fmla="*/ 103559 h 458752"/>
                  <a:gd name="connsiteX9" fmla="*/ 236455 w 344064"/>
                  <a:gd name="connsiteY9" fmla="*/ 81296 h 458752"/>
                  <a:gd name="connsiteX10" fmla="*/ 94106 w 344064"/>
                  <a:gd name="connsiteY10" fmla="*/ 185865 h 458752"/>
                  <a:gd name="connsiteX11" fmla="*/ 104226 w 344064"/>
                  <a:gd name="connsiteY11" fmla="*/ 307974 h 458752"/>
                  <a:gd name="connsiteX12" fmla="*/ 214866 w 344064"/>
                  <a:gd name="connsiteY12" fmla="*/ 380835 h 458752"/>
                  <a:gd name="connsiteX13" fmla="*/ 328880 w 344064"/>
                  <a:gd name="connsiteY13" fmla="*/ 357897 h 458752"/>
                  <a:gd name="connsiteX14" fmla="*/ 337650 w 344064"/>
                  <a:gd name="connsiteY14" fmla="*/ 363294 h 458752"/>
                  <a:gd name="connsiteX15" fmla="*/ 345071 w 344064"/>
                  <a:gd name="connsiteY15" fmla="*/ 424012 h 458752"/>
                  <a:gd name="connsiteX16" fmla="*/ 338999 w 344064"/>
                  <a:gd name="connsiteY16" fmla="*/ 434806 h 458752"/>
                  <a:gd name="connsiteX17" fmla="*/ 239153 w 344064"/>
                  <a:gd name="connsiteY17" fmla="*/ 457743 h 458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064" h="458752">
                    <a:moveTo>
                      <a:pt x="239153" y="457743"/>
                    </a:moveTo>
                    <a:cubicBezTo>
                      <a:pt x="166292" y="458418"/>
                      <a:pt x="115695" y="442901"/>
                      <a:pt x="73867" y="404447"/>
                    </a:cubicBezTo>
                    <a:cubicBezTo>
                      <a:pt x="37437" y="371390"/>
                      <a:pt x="16523" y="330237"/>
                      <a:pt x="8428" y="282338"/>
                    </a:cubicBezTo>
                    <a:cubicBezTo>
                      <a:pt x="-1017" y="227018"/>
                      <a:pt x="2356" y="173047"/>
                      <a:pt x="27317" y="121774"/>
                    </a:cubicBezTo>
                    <a:cubicBezTo>
                      <a:pt x="60375" y="52962"/>
                      <a:pt x="116369" y="15182"/>
                      <a:pt x="191254" y="5737"/>
                    </a:cubicBezTo>
                    <a:cubicBezTo>
                      <a:pt x="241852" y="-335"/>
                      <a:pt x="290426" y="6412"/>
                      <a:pt x="337650" y="25976"/>
                    </a:cubicBezTo>
                    <a:cubicBezTo>
                      <a:pt x="343047" y="28000"/>
                      <a:pt x="344396" y="30699"/>
                      <a:pt x="343722" y="36770"/>
                    </a:cubicBezTo>
                    <a:cubicBezTo>
                      <a:pt x="341023" y="57684"/>
                      <a:pt x="338325" y="78598"/>
                      <a:pt x="336301" y="99511"/>
                    </a:cubicBezTo>
                    <a:cubicBezTo>
                      <a:pt x="335626" y="104909"/>
                      <a:pt x="334277" y="105583"/>
                      <a:pt x="329554" y="103559"/>
                    </a:cubicBezTo>
                    <a:cubicBezTo>
                      <a:pt x="299196" y="93440"/>
                      <a:pt x="268162" y="84669"/>
                      <a:pt x="236455" y="81296"/>
                    </a:cubicBezTo>
                    <a:cubicBezTo>
                      <a:pt x="162245" y="73875"/>
                      <a:pt x="108948" y="113004"/>
                      <a:pt x="94106" y="185865"/>
                    </a:cubicBezTo>
                    <a:cubicBezTo>
                      <a:pt x="86011" y="227692"/>
                      <a:pt x="87360" y="268845"/>
                      <a:pt x="104226" y="307974"/>
                    </a:cubicBezTo>
                    <a:cubicBezTo>
                      <a:pt x="125140" y="355873"/>
                      <a:pt x="163594" y="378811"/>
                      <a:pt x="214866" y="380835"/>
                    </a:cubicBezTo>
                    <a:cubicBezTo>
                      <a:pt x="254670" y="382184"/>
                      <a:pt x="291775" y="370715"/>
                      <a:pt x="328880" y="357897"/>
                    </a:cubicBezTo>
                    <a:cubicBezTo>
                      <a:pt x="335626" y="355199"/>
                      <a:pt x="336975" y="356548"/>
                      <a:pt x="337650" y="363294"/>
                    </a:cubicBezTo>
                    <a:cubicBezTo>
                      <a:pt x="339674" y="383533"/>
                      <a:pt x="342372" y="403773"/>
                      <a:pt x="345071" y="424012"/>
                    </a:cubicBezTo>
                    <a:cubicBezTo>
                      <a:pt x="345746" y="430083"/>
                      <a:pt x="343722" y="432107"/>
                      <a:pt x="338999" y="434806"/>
                    </a:cubicBezTo>
                    <a:cubicBezTo>
                      <a:pt x="301894" y="451672"/>
                      <a:pt x="262765" y="457743"/>
                      <a:pt x="239153" y="457743"/>
                    </a:cubicBezTo>
                    <a:close/>
                  </a:path>
                </a:pathLst>
              </a:custGeom>
              <a:solidFill>
                <a:srgbClr val="020202"/>
              </a:solidFill>
              <a:ln w="6739" cap="flat">
                <a:noFill/>
                <a:prstDash val="solid"/>
                <a:miter/>
              </a:ln>
            </p:spPr>
            <p:txBody>
              <a:bodyPr rtlCol="0" anchor="ctr"/>
              <a:lstStyle/>
              <a:p>
                <a:endParaRPr lang="fr-FR"/>
              </a:p>
            </p:txBody>
          </p:sp>
          <p:sp>
            <p:nvSpPr>
              <p:cNvPr id="117" name="Forme libre : forme 16">
                <a:extLst>
                  <a:ext uri="{FF2B5EF4-FFF2-40B4-BE49-F238E27FC236}">
                    <a16:creationId xmlns="" xmlns:a16="http://schemas.microsoft.com/office/drawing/2014/main" id="{2234B6BD-E00D-FB43-B933-DDF3E4351179}"/>
                  </a:ext>
                </a:extLst>
              </p:cNvPr>
              <p:cNvSpPr/>
              <p:nvPr/>
            </p:nvSpPr>
            <p:spPr>
              <a:xfrm>
                <a:off x="1479883" y="4520385"/>
                <a:ext cx="445796" cy="594396"/>
              </a:xfrm>
              <a:custGeom>
                <a:avLst/>
                <a:gdLst>
                  <a:gd name="connsiteX0" fmla="*/ 224624 w 344064"/>
                  <a:gd name="connsiteY0" fmla="*/ 3580 h 458752"/>
                  <a:gd name="connsiteX1" fmla="*/ 336613 w 344064"/>
                  <a:gd name="connsiteY1" fmla="*/ 24494 h 458752"/>
                  <a:gd name="connsiteX2" fmla="*/ 344034 w 344064"/>
                  <a:gd name="connsiteY2" fmla="*/ 36637 h 458752"/>
                  <a:gd name="connsiteX3" fmla="*/ 337288 w 344064"/>
                  <a:gd name="connsiteY3" fmla="*/ 98029 h 458752"/>
                  <a:gd name="connsiteX4" fmla="*/ 329867 w 344064"/>
                  <a:gd name="connsiteY4" fmla="*/ 102751 h 458752"/>
                  <a:gd name="connsiteX5" fmla="*/ 236093 w 344064"/>
                  <a:gd name="connsiteY5" fmla="*/ 80488 h 458752"/>
                  <a:gd name="connsiteX6" fmla="*/ 126127 w 344064"/>
                  <a:gd name="connsiteY6" fmla="*/ 118268 h 458752"/>
                  <a:gd name="connsiteX7" fmla="*/ 91721 w 344064"/>
                  <a:gd name="connsiteY7" fmla="*/ 197201 h 458752"/>
                  <a:gd name="connsiteX8" fmla="*/ 103864 w 344064"/>
                  <a:gd name="connsiteY8" fmla="*/ 307166 h 458752"/>
                  <a:gd name="connsiteX9" fmla="*/ 215179 w 344064"/>
                  <a:gd name="connsiteY9" fmla="*/ 380027 h 458752"/>
                  <a:gd name="connsiteX10" fmla="*/ 327169 w 344064"/>
                  <a:gd name="connsiteY10" fmla="*/ 357089 h 458752"/>
                  <a:gd name="connsiteX11" fmla="*/ 337288 w 344064"/>
                  <a:gd name="connsiteY11" fmla="*/ 363161 h 458752"/>
                  <a:gd name="connsiteX12" fmla="*/ 344709 w 344064"/>
                  <a:gd name="connsiteY12" fmla="*/ 423879 h 458752"/>
                  <a:gd name="connsiteX13" fmla="*/ 340661 w 344064"/>
                  <a:gd name="connsiteY13" fmla="*/ 431974 h 458752"/>
                  <a:gd name="connsiteX14" fmla="*/ 122079 w 344064"/>
                  <a:gd name="connsiteY14" fmla="*/ 434673 h 458752"/>
                  <a:gd name="connsiteX15" fmla="*/ 10764 w 344064"/>
                  <a:gd name="connsiteY15" fmla="*/ 289626 h 458752"/>
                  <a:gd name="connsiteX16" fmla="*/ 31678 w 344064"/>
                  <a:gd name="connsiteY16" fmla="*/ 112196 h 458752"/>
                  <a:gd name="connsiteX17" fmla="*/ 188868 w 344064"/>
                  <a:gd name="connsiteY17" fmla="*/ 5604 h 458752"/>
                  <a:gd name="connsiteX18" fmla="*/ 206409 w 344064"/>
                  <a:gd name="connsiteY18" fmla="*/ 4255 h 458752"/>
                  <a:gd name="connsiteX19" fmla="*/ 224624 w 344064"/>
                  <a:gd name="connsiteY19" fmla="*/ 3580 h 458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4064" h="458752">
                    <a:moveTo>
                      <a:pt x="224624" y="3580"/>
                    </a:moveTo>
                    <a:cubicBezTo>
                      <a:pt x="263078" y="3580"/>
                      <a:pt x="300858" y="9652"/>
                      <a:pt x="336613" y="24494"/>
                    </a:cubicBezTo>
                    <a:cubicBezTo>
                      <a:pt x="342685" y="27192"/>
                      <a:pt x="344709" y="29891"/>
                      <a:pt x="344034" y="36637"/>
                    </a:cubicBezTo>
                    <a:cubicBezTo>
                      <a:pt x="341336" y="56876"/>
                      <a:pt x="339312" y="77115"/>
                      <a:pt x="337288" y="98029"/>
                    </a:cubicBezTo>
                    <a:cubicBezTo>
                      <a:pt x="336613" y="104101"/>
                      <a:pt x="335264" y="104101"/>
                      <a:pt x="329867" y="102751"/>
                    </a:cubicBezTo>
                    <a:cubicBezTo>
                      <a:pt x="299508" y="91957"/>
                      <a:pt x="268475" y="83187"/>
                      <a:pt x="236093" y="80488"/>
                    </a:cubicBezTo>
                    <a:cubicBezTo>
                      <a:pt x="194265" y="77115"/>
                      <a:pt x="155811" y="85886"/>
                      <a:pt x="126127" y="118268"/>
                    </a:cubicBezTo>
                    <a:cubicBezTo>
                      <a:pt x="105213" y="140531"/>
                      <a:pt x="95768" y="167517"/>
                      <a:pt x="91721" y="197201"/>
                    </a:cubicBezTo>
                    <a:cubicBezTo>
                      <a:pt x="86998" y="234980"/>
                      <a:pt x="88347" y="272085"/>
                      <a:pt x="103864" y="307166"/>
                    </a:cubicBezTo>
                    <a:cubicBezTo>
                      <a:pt x="124778" y="355066"/>
                      <a:pt x="163232" y="378678"/>
                      <a:pt x="215179" y="380027"/>
                    </a:cubicBezTo>
                    <a:cubicBezTo>
                      <a:pt x="254308" y="381376"/>
                      <a:pt x="290738" y="369908"/>
                      <a:pt x="327169" y="357089"/>
                    </a:cubicBezTo>
                    <a:cubicBezTo>
                      <a:pt x="335939" y="353716"/>
                      <a:pt x="336613" y="353716"/>
                      <a:pt x="337288" y="363161"/>
                    </a:cubicBezTo>
                    <a:cubicBezTo>
                      <a:pt x="339987" y="383400"/>
                      <a:pt x="342011" y="403639"/>
                      <a:pt x="344709" y="423879"/>
                    </a:cubicBezTo>
                    <a:cubicBezTo>
                      <a:pt x="345384" y="427252"/>
                      <a:pt x="345384" y="430625"/>
                      <a:pt x="340661" y="431974"/>
                    </a:cubicBezTo>
                    <a:cubicBezTo>
                      <a:pt x="269150" y="462333"/>
                      <a:pt x="194940" y="469079"/>
                      <a:pt x="122079" y="434673"/>
                    </a:cubicBezTo>
                    <a:cubicBezTo>
                      <a:pt x="60013" y="406338"/>
                      <a:pt x="24932" y="355066"/>
                      <a:pt x="10764" y="289626"/>
                    </a:cubicBezTo>
                    <a:cubicBezTo>
                      <a:pt x="-2729" y="228234"/>
                      <a:pt x="1994" y="168191"/>
                      <a:pt x="31678" y="112196"/>
                    </a:cubicBezTo>
                    <a:cubicBezTo>
                      <a:pt x="65410" y="49455"/>
                      <a:pt x="118706" y="15049"/>
                      <a:pt x="188868" y="5604"/>
                    </a:cubicBezTo>
                    <a:cubicBezTo>
                      <a:pt x="194940" y="4929"/>
                      <a:pt x="200337" y="4255"/>
                      <a:pt x="206409" y="4255"/>
                    </a:cubicBezTo>
                    <a:cubicBezTo>
                      <a:pt x="213155" y="3580"/>
                      <a:pt x="218552" y="3580"/>
                      <a:pt x="224624" y="3580"/>
                    </a:cubicBezTo>
                    <a:close/>
                  </a:path>
                </a:pathLst>
              </a:custGeom>
              <a:solidFill>
                <a:srgbClr val="020202"/>
              </a:solidFill>
              <a:ln w="6739" cap="flat">
                <a:noFill/>
                <a:prstDash val="solid"/>
                <a:miter/>
              </a:ln>
            </p:spPr>
            <p:txBody>
              <a:bodyPr rtlCol="0" anchor="ctr"/>
              <a:lstStyle/>
              <a:p>
                <a:endParaRPr lang="fr-FR"/>
              </a:p>
            </p:txBody>
          </p:sp>
          <p:sp>
            <p:nvSpPr>
              <p:cNvPr id="118" name="Forme libre : forme 18">
                <a:extLst>
                  <a:ext uri="{FF2B5EF4-FFF2-40B4-BE49-F238E27FC236}">
                    <a16:creationId xmlns="" xmlns:a16="http://schemas.microsoft.com/office/drawing/2014/main" id="{F7E454D7-2112-C840-84C4-BA2D0AD24C80}"/>
                  </a:ext>
                </a:extLst>
              </p:cNvPr>
              <p:cNvSpPr/>
              <p:nvPr/>
            </p:nvSpPr>
            <p:spPr>
              <a:xfrm>
                <a:off x="3802309" y="5462997"/>
                <a:ext cx="96152" cy="122375"/>
              </a:xfrm>
              <a:custGeom>
                <a:avLst/>
                <a:gdLst>
                  <a:gd name="connsiteX0" fmla="*/ 73573 w 74209"/>
                  <a:gd name="connsiteY0" fmla="*/ 47859 h 94449"/>
                  <a:gd name="connsiteX1" fmla="*/ 73573 w 74209"/>
                  <a:gd name="connsiteY1" fmla="*/ 82940 h 94449"/>
                  <a:gd name="connsiteX2" fmla="*/ 71549 w 74209"/>
                  <a:gd name="connsiteY2" fmla="*/ 91036 h 94449"/>
                  <a:gd name="connsiteX3" fmla="*/ 58057 w 74209"/>
                  <a:gd name="connsiteY3" fmla="*/ 86988 h 94449"/>
                  <a:gd name="connsiteX4" fmla="*/ 37143 w 74209"/>
                  <a:gd name="connsiteY4" fmla="*/ 55280 h 94449"/>
                  <a:gd name="connsiteX5" fmla="*/ 23650 w 74209"/>
                  <a:gd name="connsiteY5" fmla="*/ 35041 h 94449"/>
                  <a:gd name="connsiteX6" fmla="*/ 20277 w 74209"/>
                  <a:gd name="connsiteY6" fmla="*/ 32342 h 94449"/>
                  <a:gd name="connsiteX7" fmla="*/ 19603 w 74209"/>
                  <a:gd name="connsiteY7" fmla="*/ 36390 h 94449"/>
                  <a:gd name="connsiteX8" fmla="*/ 19603 w 74209"/>
                  <a:gd name="connsiteY8" fmla="*/ 85638 h 94449"/>
                  <a:gd name="connsiteX9" fmla="*/ 11507 w 74209"/>
                  <a:gd name="connsiteY9" fmla="*/ 91710 h 94449"/>
                  <a:gd name="connsiteX10" fmla="*/ 4086 w 74209"/>
                  <a:gd name="connsiteY10" fmla="*/ 85638 h 94449"/>
                  <a:gd name="connsiteX11" fmla="*/ 4086 w 74209"/>
                  <a:gd name="connsiteY11" fmla="*/ 12778 h 94449"/>
                  <a:gd name="connsiteX12" fmla="*/ 6110 w 74209"/>
                  <a:gd name="connsiteY12" fmla="*/ 4682 h 94449"/>
                  <a:gd name="connsiteX13" fmla="*/ 21626 w 74209"/>
                  <a:gd name="connsiteY13" fmla="*/ 8055 h 94449"/>
                  <a:gd name="connsiteX14" fmla="*/ 52660 w 74209"/>
                  <a:gd name="connsiteY14" fmla="*/ 55280 h 94449"/>
                  <a:gd name="connsiteX15" fmla="*/ 56708 w 74209"/>
                  <a:gd name="connsiteY15" fmla="*/ 59328 h 94449"/>
                  <a:gd name="connsiteX16" fmla="*/ 58057 w 74209"/>
                  <a:gd name="connsiteY16" fmla="*/ 53931 h 94449"/>
                  <a:gd name="connsiteX17" fmla="*/ 58057 w 74209"/>
                  <a:gd name="connsiteY17" fmla="*/ 10079 h 94449"/>
                  <a:gd name="connsiteX18" fmla="*/ 66152 w 74209"/>
                  <a:gd name="connsiteY18" fmla="*/ 4007 h 94449"/>
                  <a:gd name="connsiteX19" fmla="*/ 73573 w 74209"/>
                  <a:gd name="connsiteY19" fmla="*/ 10079 h 94449"/>
                  <a:gd name="connsiteX20" fmla="*/ 73573 w 74209"/>
                  <a:gd name="connsiteY20" fmla="*/ 47859 h 94449"/>
                  <a:gd name="connsiteX21" fmla="*/ 73573 w 74209"/>
                  <a:gd name="connsiteY21" fmla="*/ 47859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209" h="94449">
                    <a:moveTo>
                      <a:pt x="73573" y="47859"/>
                    </a:moveTo>
                    <a:cubicBezTo>
                      <a:pt x="73573" y="59328"/>
                      <a:pt x="73573" y="70796"/>
                      <a:pt x="73573" y="82940"/>
                    </a:cubicBezTo>
                    <a:cubicBezTo>
                      <a:pt x="73573" y="85638"/>
                      <a:pt x="75597" y="90361"/>
                      <a:pt x="71549" y="91036"/>
                    </a:cubicBezTo>
                    <a:cubicBezTo>
                      <a:pt x="66827" y="91710"/>
                      <a:pt x="61430" y="93060"/>
                      <a:pt x="58057" y="86988"/>
                    </a:cubicBezTo>
                    <a:cubicBezTo>
                      <a:pt x="51310" y="76194"/>
                      <a:pt x="43889" y="66074"/>
                      <a:pt x="37143" y="55280"/>
                    </a:cubicBezTo>
                    <a:cubicBezTo>
                      <a:pt x="32421" y="48533"/>
                      <a:pt x="28373" y="41787"/>
                      <a:pt x="23650" y="35041"/>
                    </a:cubicBezTo>
                    <a:cubicBezTo>
                      <a:pt x="22976" y="33691"/>
                      <a:pt x="22301" y="31668"/>
                      <a:pt x="20277" y="32342"/>
                    </a:cubicBezTo>
                    <a:cubicBezTo>
                      <a:pt x="18253" y="33017"/>
                      <a:pt x="19603" y="35041"/>
                      <a:pt x="19603" y="36390"/>
                    </a:cubicBezTo>
                    <a:cubicBezTo>
                      <a:pt x="19603" y="52581"/>
                      <a:pt x="19603" y="69447"/>
                      <a:pt x="19603" y="85638"/>
                    </a:cubicBezTo>
                    <a:cubicBezTo>
                      <a:pt x="19603" y="92385"/>
                      <a:pt x="16229" y="91710"/>
                      <a:pt x="11507" y="91710"/>
                    </a:cubicBezTo>
                    <a:cubicBezTo>
                      <a:pt x="6784" y="91710"/>
                      <a:pt x="4086" y="91036"/>
                      <a:pt x="4086" y="85638"/>
                    </a:cubicBezTo>
                    <a:cubicBezTo>
                      <a:pt x="4086" y="61352"/>
                      <a:pt x="4086" y="37065"/>
                      <a:pt x="4086" y="12778"/>
                    </a:cubicBezTo>
                    <a:cubicBezTo>
                      <a:pt x="4086" y="10079"/>
                      <a:pt x="2062" y="5357"/>
                      <a:pt x="6110" y="4682"/>
                    </a:cubicBezTo>
                    <a:cubicBezTo>
                      <a:pt x="11507" y="4007"/>
                      <a:pt x="16904" y="1309"/>
                      <a:pt x="21626" y="8055"/>
                    </a:cubicBezTo>
                    <a:cubicBezTo>
                      <a:pt x="31746" y="24247"/>
                      <a:pt x="42540" y="39763"/>
                      <a:pt x="52660" y="55280"/>
                    </a:cubicBezTo>
                    <a:cubicBezTo>
                      <a:pt x="54009" y="56629"/>
                      <a:pt x="54684" y="60002"/>
                      <a:pt x="56708" y="59328"/>
                    </a:cubicBezTo>
                    <a:cubicBezTo>
                      <a:pt x="58731" y="58653"/>
                      <a:pt x="58057" y="55280"/>
                      <a:pt x="58057" y="53931"/>
                    </a:cubicBezTo>
                    <a:cubicBezTo>
                      <a:pt x="58057" y="39089"/>
                      <a:pt x="58057" y="24921"/>
                      <a:pt x="58057" y="10079"/>
                    </a:cubicBezTo>
                    <a:cubicBezTo>
                      <a:pt x="58057" y="3333"/>
                      <a:pt x="61430" y="4007"/>
                      <a:pt x="66152" y="4007"/>
                    </a:cubicBezTo>
                    <a:cubicBezTo>
                      <a:pt x="70875" y="4007"/>
                      <a:pt x="73573" y="4007"/>
                      <a:pt x="73573" y="10079"/>
                    </a:cubicBezTo>
                    <a:cubicBezTo>
                      <a:pt x="72899" y="22223"/>
                      <a:pt x="73573" y="35041"/>
                      <a:pt x="73573" y="47859"/>
                    </a:cubicBezTo>
                    <a:cubicBezTo>
                      <a:pt x="73573" y="47859"/>
                      <a:pt x="73573" y="47859"/>
                      <a:pt x="73573" y="47859"/>
                    </a:cubicBezTo>
                    <a:close/>
                  </a:path>
                </a:pathLst>
              </a:custGeom>
              <a:solidFill>
                <a:srgbClr val="0C0C0C"/>
              </a:solidFill>
              <a:ln w="6739" cap="flat">
                <a:noFill/>
                <a:prstDash val="solid"/>
                <a:miter/>
              </a:ln>
            </p:spPr>
            <p:txBody>
              <a:bodyPr rtlCol="0" anchor="ctr"/>
              <a:lstStyle/>
              <a:p>
                <a:endParaRPr lang="fr-FR"/>
              </a:p>
            </p:txBody>
          </p:sp>
          <p:sp>
            <p:nvSpPr>
              <p:cNvPr id="119" name="Forme libre : forme 19">
                <a:extLst>
                  <a:ext uri="{FF2B5EF4-FFF2-40B4-BE49-F238E27FC236}">
                    <a16:creationId xmlns="" xmlns:a16="http://schemas.microsoft.com/office/drawing/2014/main" id="{B8E150EC-A05E-2C41-9BBB-6C69A81FC6C3}"/>
                  </a:ext>
                </a:extLst>
              </p:cNvPr>
              <p:cNvSpPr/>
              <p:nvPr/>
            </p:nvSpPr>
            <p:spPr>
              <a:xfrm>
                <a:off x="3263637" y="5464425"/>
                <a:ext cx="96152" cy="122375"/>
              </a:xfrm>
              <a:custGeom>
                <a:avLst/>
                <a:gdLst>
                  <a:gd name="connsiteX0" fmla="*/ 73067 w 74209"/>
                  <a:gd name="connsiteY0" fmla="*/ 48106 h 94449"/>
                  <a:gd name="connsiteX1" fmla="*/ 73067 w 74209"/>
                  <a:gd name="connsiteY1" fmla="*/ 83862 h 94449"/>
                  <a:gd name="connsiteX2" fmla="*/ 70369 w 74209"/>
                  <a:gd name="connsiteY2" fmla="*/ 91957 h 94449"/>
                  <a:gd name="connsiteX3" fmla="*/ 58225 w 74209"/>
                  <a:gd name="connsiteY3" fmla="*/ 88584 h 94449"/>
                  <a:gd name="connsiteX4" fmla="*/ 25168 w 74209"/>
                  <a:gd name="connsiteY4" fmla="*/ 39336 h 94449"/>
                  <a:gd name="connsiteX5" fmla="*/ 22470 w 74209"/>
                  <a:gd name="connsiteY5" fmla="*/ 35288 h 94449"/>
                  <a:gd name="connsiteX6" fmla="*/ 19771 w 74209"/>
                  <a:gd name="connsiteY6" fmla="*/ 33264 h 94449"/>
                  <a:gd name="connsiteX7" fmla="*/ 19097 w 74209"/>
                  <a:gd name="connsiteY7" fmla="*/ 36637 h 94449"/>
                  <a:gd name="connsiteX8" fmla="*/ 19097 w 74209"/>
                  <a:gd name="connsiteY8" fmla="*/ 85886 h 94449"/>
                  <a:gd name="connsiteX9" fmla="*/ 11675 w 74209"/>
                  <a:gd name="connsiteY9" fmla="*/ 92632 h 94449"/>
                  <a:gd name="connsiteX10" fmla="*/ 4255 w 74209"/>
                  <a:gd name="connsiteY10" fmla="*/ 85886 h 94449"/>
                  <a:gd name="connsiteX11" fmla="*/ 4255 w 74209"/>
                  <a:gd name="connsiteY11" fmla="*/ 13699 h 94449"/>
                  <a:gd name="connsiteX12" fmla="*/ 6953 w 74209"/>
                  <a:gd name="connsiteY12" fmla="*/ 4929 h 94449"/>
                  <a:gd name="connsiteX13" fmla="*/ 22470 w 74209"/>
                  <a:gd name="connsiteY13" fmla="*/ 8302 h 94449"/>
                  <a:gd name="connsiteX14" fmla="*/ 53503 w 74209"/>
                  <a:gd name="connsiteY14" fmla="*/ 55527 h 94449"/>
                  <a:gd name="connsiteX15" fmla="*/ 57551 w 74209"/>
                  <a:gd name="connsiteY15" fmla="*/ 59575 h 94449"/>
                  <a:gd name="connsiteX16" fmla="*/ 58225 w 74209"/>
                  <a:gd name="connsiteY16" fmla="*/ 54178 h 94449"/>
                  <a:gd name="connsiteX17" fmla="*/ 58225 w 74209"/>
                  <a:gd name="connsiteY17" fmla="*/ 10326 h 94449"/>
                  <a:gd name="connsiteX18" fmla="*/ 65646 w 74209"/>
                  <a:gd name="connsiteY18" fmla="*/ 3580 h 94449"/>
                  <a:gd name="connsiteX19" fmla="*/ 73067 w 74209"/>
                  <a:gd name="connsiteY19" fmla="*/ 10326 h 94449"/>
                  <a:gd name="connsiteX20" fmla="*/ 73067 w 74209"/>
                  <a:gd name="connsiteY20" fmla="*/ 48106 h 94449"/>
                  <a:gd name="connsiteX21" fmla="*/ 73067 w 74209"/>
                  <a:gd name="connsiteY21" fmla="*/ 48106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209" h="94449">
                    <a:moveTo>
                      <a:pt x="73067" y="48106"/>
                    </a:moveTo>
                    <a:cubicBezTo>
                      <a:pt x="73067" y="60249"/>
                      <a:pt x="73067" y="71718"/>
                      <a:pt x="73067" y="83862"/>
                    </a:cubicBezTo>
                    <a:cubicBezTo>
                      <a:pt x="73067" y="86560"/>
                      <a:pt x="75766" y="91283"/>
                      <a:pt x="70369" y="91957"/>
                    </a:cubicBezTo>
                    <a:cubicBezTo>
                      <a:pt x="66321" y="92632"/>
                      <a:pt x="61599" y="93981"/>
                      <a:pt x="58225" y="88584"/>
                    </a:cubicBezTo>
                    <a:cubicBezTo>
                      <a:pt x="47431" y="71718"/>
                      <a:pt x="36637" y="55527"/>
                      <a:pt x="25168" y="39336"/>
                    </a:cubicBezTo>
                    <a:cubicBezTo>
                      <a:pt x="24494" y="37986"/>
                      <a:pt x="23819" y="36637"/>
                      <a:pt x="22470" y="35288"/>
                    </a:cubicBezTo>
                    <a:cubicBezTo>
                      <a:pt x="21795" y="34613"/>
                      <a:pt x="21120" y="32589"/>
                      <a:pt x="19771" y="33264"/>
                    </a:cubicBezTo>
                    <a:cubicBezTo>
                      <a:pt x="17747" y="33939"/>
                      <a:pt x="19097" y="35288"/>
                      <a:pt x="19097" y="36637"/>
                    </a:cubicBezTo>
                    <a:cubicBezTo>
                      <a:pt x="19097" y="52828"/>
                      <a:pt x="19097" y="69694"/>
                      <a:pt x="19097" y="85886"/>
                    </a:cubicBezTo>
                    <a:cubicBezTo>
                      <a:pt x="19097" y="91957"/>
                      <a:pt x="16398" y="92632"/>
                      <a:pt x="11675" y="92632"/>
                    </a:cubicBezTo>
                    <a:cubicBezTo>
                      <a:pt x="6278" y="92632"/>
                      <a:pt x="4255" y="91957"/>
                      <a:pt x="4255" y="85886"/>
                    </a:cubicBezTo>
                    <a:cubicBezTo>
                      <a:pt x="4255" y="61599"/>
                      <a:pt x="4255" y="37986"/>
                      <a:pt x="4255" y="13699"/>
                    </a:cubicBezTo>
                    <a:cubicBezTo>
                      <a:pt x="4255" y="11001"/>
                      <a:pt x="1556" y="5604"/>
                      <a:pt x="6953" y="4929"/>
                    </a:cubicBezTo>
                    <a:cubicBezTo>
                      <a:pt x="11675" y="4255"/>
                      <a:pt x="17747" y="2231"/>
                      <a:pt x="22470" y="8302"/>
                    </a:cubicBezTo>
                    <a:cubicBezTo>
                      <a:pt x="32589" y="24494"/>
                      <a:pt x="43383" y="40010"/>
                      <a:pt x="53503" y="55527"/>
                    </a:cubicBezTo>
                    <a:cubicBezTo>
                      <a:pt x="54852" y="56876"/>
                      <a:pt x="54852" y="60249"/>
                      <a:pt x="57551" y="59575"/>
                    </a:cubicBezTo>
                    <a:cubicBezTo>
                      <a:pt x="59575" y="58900"/>
                      <a:pt x="58225" y="56202"/>
                      <a:pt x="58225" y="54178"/>
                    </a:cubicBezTo>
                    <a:cubicBezTo>
                      <a:pt x="58225" y="39336"/>
                      <a:pt x="58225" y="25168"/>
                      <a:pt x="58225" y="10326"/>
                    </a:cubicBezTo>
                    <a:cubicBezTo>
                      <a:pt x="58225" y="4255"/>
                      <a:pt x="60924" y="3580"/>
                      <a:pt x="65646" y="3580"/>
                    </a:cubicBezTo>
                    <a:cubicBezTo>
                      <a:pt x="71044" y="3580"/>
                      <a:pt x="73742" y="4255"/>
                      <a:pt x="73067" y="10326"/>
                    </a:cubicBezTo>
                    <a:cubicBezTo>
                      <a:pt x="72393" y="23144"/>
                      <a:pt x="73067" y="35962"/>
                      <a:pt x="73067" y="48106"/>
                    </a:cubicBezTo>
                    <a:cubicBezTo>
                      <a:pt x="73067" y="48106"/>
                      <a:pt x="73067" y="48106"/>
                      <a:pt x="73067" y="48106"/>
                    </a:cubicBezTo>
                    <a:close/>
                  </a:path>
                </a:pathLst>
              </a:custGeom>
              <a:solidFill>
                <a:srgbClr val="0C0C0C"/>
              </a:solidFill>
              <a:ln w="6739" cap="flat">
                <a:noFill/>
                <a:prstDash val="solid"/>
                <a:miter/>
              </a:ln>
            </p:spPr>
            <p:txBody>
              <a:bodyPr rtlCol="0" anchor="ctr"/>
              <a:lstStyle/>
              <a:p>
                <a:endParaRPr lang="fr-FR"/>
              </a:p>
            </p:txBody>
          </p:sp>
          <p:sp>
            <p:nvSpPr>
              <p:cNvPr id="120" name="Forme libre : forme 20">
                <a:extLst>
                  <a:ext uri="{FF2B5EF4-FFF2-40B4-BE49-F238E27FC236}">
                    <a16:creationId xmlns="" xmlns:a16="http://schemas.microsoft.com/office/drawing/2014/main" id="{D29F7FC5-7ED5-344E-80B7-6844DA90BF79}"/>
                  </a:ext>
                </a:extLst>
              </p:cNvPr>
              <p:cNvSpPr/>
              <p:nvPr/>
            </p:nvSpPr>
            <p:spPr>
              <a:xfrm>
                <a:off x="2544124" y="5468614"/>
                <a:ext cx="96152" cy="122375"/>
              </a:xfrm>
              <a:custGeom>
                <a:avLst/>
                <a:gdLst>
                  <a:gd name="connsiteX0" fmla="*/ 4347 w 74209"/>
                  <a:gd name="connsiteY0" fmla="*/ 46896 h 94449"/>
                  <a:gd name="connsiteX1" fmla="*/ 4347 w 74209"/>
                  <a:gd name="connsiteY1" fmla="*/ 13165 h 94449"/>
                  <a:gd name="connsiteX2" fmla="*/ 6371 w 74209"/>
                  <a:gd name="connsiteY2" fmla="*/ 4394 h 94449"/>
                  <a:gd name="connsiteX3" fmla="*/ 21888 w 74209"/>
                  <a:gd name="connsiteY3" fmla="*/ 8442 h 94449"/>
                  <a:gd name="connsiteX4" fmla="*/ 52247 w 74209"/>
                  <a:gd name="connsiteY4" fmla="*/ 54992 h 94449"/>
                  <a:gd name="connsiteX5" fmla="*/ 56294 w 74209"/>
                  <a:gd name="connsiteY5" fmla="*/ 59715 h 94449"/>
                  <a:gd name="connsiteX6" fmla="*/ 57644 w 74209"/>
                  <a:gd name="connsiteY6" fmla="*/ 53643 h 94449"/>
                  <a:gd name="connsiteX7" fmla="*/ 57644 w 74209"/>
                  <a:gd name="connsiteY7" fmla="*/ 11815 h 94449"/>
                  <a:gd name="connsiteX8" fmla="*/ 65065 w 74209"/>
                  <a:gd name="connsiteY8" fmla="*/ 4394 h 94449"/>
                  <a:gd name="connsiteX9" fmla="*/ 73160 w 74209"/>
                  <a:gd name="connsiteY9" fmla="*/ 11815 h 94449"/>
                  <a:gd name="connsiteX10" fmla="*/ 73160 w 74209"/>
                  <a:gd name="connsiteY10" fmla="*/ 84001 h 94449"/>
                  <a:gd name="connsiteX11" fmla="*/ 71136 w 74209"/>
                  <a:gd name="connsiteY11" fmla="*/ 92097 h 94449"/>
                  <a:gd name="connsiteX12" fmla="*/ 58318 w 74209"/>
                  <a:gd name="connsiteY12" fmla="*/ 88049 h 94449"/>
                  <a:gd name="connsiteX13" fmla="*/ 29309 w 74209"/>
                  <a:gd name="connsiteY13" fmla="*/ 44198 h 94449"/>
                  <a:gd name="connsiteX14" fmla="*/ 20539 w 74209"/>
                  <a:gd name="connsiteY14" fmla="*/ 32729 h 94449"/>
                  <a:gd name="connsiteX15" fmla="*/ 19189 w 74209"/>
                  <a:gd name="connsiteY15" fmla="*/ 47571 h 94449"/>
                  <a:gd name="connsiteX16" fmla="*/ 19189 w 74209"/>
                  <a:gd name="connsiteY16" fmla="*/ 86700 h 94449"/>
                  <a:gd name="connsiteX17" fmla="*/ 11768 w 74209"/>
                  <a:gd name="connsiteY17" fmla="*/ 92772 h 94449"/>
                  <a:gd name="connsiteX18" fmla="*/ 3673 w 74209"/>
                  <a:gd name="connsiteY18" fmla="*/ 87375 h 94449"/>
                  <a:gd name="connsiteX19" fmla="*/ 4347 w 74209"/>
                  <a:gd name="connsiteY19" fmla="*/ 46896 h 94449"/>
                  <a:gd name="connsiteX20" fmla="*/ 4347 w 74209"/>
                  <a:gd name="connsiteY20" fmla="*/ 46896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209" h="94449">
                    <a:moveTo>
                      <a:pt x="4347" y="46896"/>
                    </a:moveTo>
                    <a:cubicBezTo>
                      <a:pt x="4347" y="35428"/>
                      <a:pt x="4347" y="23959"/>
                      <a:pt x="4347" y="13165"/>
                    </a:cubicBezTo>
                    <a:cubicBezTo>
                      <a:pt x="4347" y="10466"/>
                      <a:pt x="1649" y="5069"/>
                      <a:pt x="6371" y="4394"/>
                    </a:cubicBezTo>
                    <a:cubicBezTo>
                      <a:pt x="11768" y="3720"/>
                      <a:pt x="17840" y="1696"/>
                      <a:pt x="21888" y="8442"/>
                    </a:cubicBezTo>
                    <a:cubicBezTo>
                      <a:pt x="32008" y="23959"/>
                      <a:pt x="42127" y="39475"/>
                      <a:pt x="52247" y="54992"/>
                    </a:cubicBezTo>
                    <a:cubicBezTo>
                      <a:pt x="53596" y="57016"/>
                      <a:pt x="55620" y="59715"/>
                      <a:pt x="56294" y="59715"/>
                    </a:cubicBezTo>
                    <a:cubicBezTo>
                      <a:pt x="58993" y="58365"/>
                      <a:pt x="57644" y="55667"/>
                      <a:pt x="57644" y="53643"/>
                    </a:cubicBezTo>
                    <a:cubicBezTo>
                      <a:pt x="57644" y="39475"/>
                      <a:pt x="57644" y="25308"/>
                      <a:pt x="57644" y="11815"/>
                    </a:cubicBezTo>
                    <a:cubicBezTo>
                      <a:pt x="57644" y="5744"/>
                      <a:pt x="58993" y="3720"/>
                      <a:pt x="65065" y="4394"/>
                    </a:cubicBezTo>
                    <a:cubicBezTo>
                      <a:pt x="70462" y="4394"/>
                      <a:pt x="73160" y="5069"/>
                      <a:pt x="73160" y="11815"/>
                    </a:cubicBezTo>
                    <a:cubicBezTo>
                      <a:pt x="73160" y="36102"/>
                      <a:pt x="73160" y="59715"/>
                      <a:pt x="73160" y="84001"/>
                    </a:cubicBezTo>
                    <a:cubicBezTo>
                      <a:pt x="73160" y="86700"/>
                      <a:pt x="75184" y="91422"/>
                      <a:pt x="71136" y="92097"/>
                    </a:cubicBezTo>
                    <a:cubicBezTo>
                      <a:pt x="66414" y="92772"/>
                      <a:pt x="61692" y="94121"/>
                      <a:pt x="58318" y="88049"/>
                    </a:cubicBezTo>
                    <a:cubicBezTo>
                      <a:pt x="48874" y="73207"/>
                      <a:pt x="38754" y="59040"/>
                      <a:pt x="29309" y="44198"/>
                    </a:cubicBezTo>
                    <a:cubicBezTo>
                      <a:pt x="26610" y="40150"/>
                      <a:pt x="24587" y="35428"/>
                      <a:pt x="20539" y="32729"/>
                    </a:cubicBezTo>
                    <a:cubicBezTo>
                      <a:pt x="17840" y="37452"/>
                      <a:pt x="19189" y="42849"/>
                      <a:pt x="19189" y="47571"/>
                    </a:cubicBezTo>
                    <a:cubicBezTo>
                      <a:pt x="19189" y="60389"/>
                      <a:pt x="18515" y="73207"/>
                      <a:pt x="19189" y="86700"/>
                    </a:cubicBezTo>
                    <a:cubicBezTo>
                      <a:pt x="19864" y="93446"/>
                      <a:pt x="15816" y="92772"/>
                      <a:pt x="11768" y="92772"/>
                    </a:cubicBezTo>
                    <a:cubicBezTo>
                      <a:pt x="7721" y="92772"/>
                      <a:pt x="3673" y="94121"/>
                      <a:pt x="3673" y="87375"/>
                    </a:cubicBezTo>
                    <a:cubicBezTo>
                      <a:pt x="5022" y="72533"/>
                      <a:pt x="4347" y="59715"/>
                      <a:pt x="4347" y="46896"/>
                    </a:cubicBezTo>
                    <a:cubicBezTo>
                      <a:pt x="4347" y="46896"/>
                      <a:pt x="4347" y="46896"/>
                      <a:pt x="4347" y="46896"/>
                    </a:cubicBezTo>
                    <a:close/>
                  </a:path>
                </a:pathLst>
              </a:custGeom>
              <a:solidFill>
                <a:srgbClr val="0A0A0A"/>
              </a:solidFill>
              <a:ln w="6739" cap="flat">
                <a:noFill/>
                <a:prstDash val="solid"/>
                <a:miter/>
              </a:ln>
            </p:spPr>
            <p:txBody>
              <a:bodyPr rtlCol="0" anchor="ctr"/>
              <a:lstStyle/>
              <a:p>
                <a:endParaRPr lang="fr-FR"/>
              </a:p>
            </p:txBody>
          </p:sp>
          <p:sp>
            <p:nvSpPr>
              <p:cNvPr id="121" name="Forme libre : forme 21">
                <a:extLst>
                  <a:ext uri="{FF2B5EF4-FFF2-40B4-BE49-F238E27FC236}">
                    <a16:creationId xmlns="" xmlns:a16="http://schemas.microsoft.com/office/drawing/2014/main" id="{16A969BF-73E2-3144-B0F3-54069E1AA73B}"/>
                  </a:ext>
                </a:extLst>
              </p:cNvPr>
              <p:cNvSpPr/>
              <p:nvPr/>
            </p:nvSpPr>
            <p:spPr>
              <a:xfrm>
                <a:off x="3673596" y="5461803"/>
                <a:ext cx="113635" cy="122375"/>
              </a:xfrm>
              <a:custGeom>
                <a:avLst/>
                <a:gdLst>
                  <a:gd name="connsiteX0" fmla="*/ 89259 w 87702"/>
                  <a:gd name="connsiteY0" fmla="*/ 49455 h 94449"/>
                  <a:gd name="connsiteX1" fmla="*/ 46082 w 87702"/>
                  <a:gd name="connsiteY1" fmla="*/ 94656 h 94449"/>
                  <a:gd name="connsiteX2" fmla="*/ 3580 w 87702"/>
                  <a:gd name="connsiteY2" fmla="*/ 48781 h 94449"/>
                  <a:gd name="connsiteX3" fmla="*/ 46757 w 87702"/>
                  <a:gd name="connsiteY3" fmla="*/ 3580 h 94449"/>
                  <a:gd name="connsiteX4" fmla="*/ 89259 w 87702"/>
                  <a:gd name="connsiteY4" fmla="*/ 49455 h 94449"/>
                  <a:gd name="connsiteX5" fmla="*/ 73067 w 87702"/>
                  <a:gd name="connsiteY5" fmla="*/ 49455 h 94449"/>
                  <a:gd name="connsiteX6" fmla="*/ 46082 w 87702"/>
                  <a:gd name="connsiteY6" fmla="*/ 18422 h 94449"/>
                  <a:gd name="connsiteX7" fmla="*/ 19096 w 87702"/>
                  <a:gd name="connsiteY7" fmla="*/ 49455 h 94449"/>
                  <a:gd name="connsiteX8" fmla="*/ 35962 w 87702"/>
                  <a:gd name="connsiteY8" fmla="*/ 77790 h 94449"/>
                  <a:gd name="connsiteX9" fmla="*/ 73067 w 87702"/>
                  <a:gd name="connsiteY9" fmla="*/ 49455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7702" h="94449">
                    <a:moveTo>
                      <a:pt x="89259" y="49455"/>
                    </a:moveTo>
                    <a:cubicBezTo>
                      <a:pt x="89259" y="76441"/>
                      <a:pt x="71718" y="94656"/>
                      <a:pt x="46082" y="94656"/>
                    </a:cubicBezTo>
                    <a:cubicBezTo>
                      <a:pt x="20446" y="94656"/>
                      <a:pt x="3580" y="75766"/>
                      <a:pt x="3580" y="48781"/>
                    </a:cubicBezTo>
                    <a:cubicBezTo>
                      <a:pt x="3580" y="21795"/>
                      <a:pt x="21120" y="3580"/>
                      <a:pt x="46757" y="3580"/>
                    </a:cubicBezTo>
                    <a:cubicBezTo>
                      <a:pt x="72393" y="3580"/>
                      <a:pt x="89933" y="22470"/>
                      <a:pt x="89259" y="49455"/>
                    </a:cubicBezTo>
                    <a:close/>
                    <a:moveTo>
                      <a:pt x="73067" y="49455"/>
                    </a:moveTo>
                    <a:cubicBezTo>
                      <a:pt x="73067" y="29891"/>
                      <a:pt x="62948" y="18422"/>
                      <a:pt x="46082" y="18422"/>
                    </a:cubicBezTo>
                    <a:cubicBezTo>
                      <a:pt x="29216" y="18422"/>
                      <a:pt x="19096" y="30565"/>
                      <a:pt x="19096" y="49455"/>
                    </a:cubicBezTo>
                    <a:cubicBezTo>
                      <a:pt x="19096" y="63623"/>
                      <a:pt x="25168" y="73742"/>
                      <a:pt x="35962" y="77790"/>
                    </a:cubicBezTo>
                    <a:cubicBezTo>
                      <a:pt x="56201" y="85211"/>
                      <a:pt x="73067" y="71718"/>
                      <a:pt x="73067" y="49455"/>
                    </a:cubicBezTo>
                    <a:close/>
                  </a:path>
                </a:pathLst>
              </a:custGeom>
              <a:solidFill>
                <a:srgbClr val="0A0A0A"/>
              </a:solidFill>
              <a:ln w="6739" cap="flat">
                <a:noFill/>
                <a:prstDash val="solid"/>
                <a:miter/>
              </a:ln>
            </p:spPr>
            <p:txBody>
              <a:bodyPr rtlCol="0" anchor="ctr"/>
              <a:lstStyle/>
              <a:p>
                <a:endParaRPr lang="fr-FR"/>
              </a:p>
            </p:txBody>
          </p:sp>
          <p:sp>
            <p:nvSpPr>
              <p:cNvPr id="122" name="Forme libre : forme 22">
                <a:extLst>
                  <a:ext uri="{FF2B5EF4-FFF2-40B4-BE49-F238E27FC236}">
                    <a16:creationId xmlns="" xmlns:a16="http://schemas.microsoft.com/office/drawing/2014/main" id="{F860EE86-CDD2-7443-B432-7E1C3F5C75EB}"/>
                  </a:ext>
                </a:extLst>
              </p:cNvPr>
              <p:cNvSpPr/>
              <p:nvPr/>
            </p:nvSpPr>
            <p:spPr>
              <a:xfrm>
                <a:off x="3406118" y="5267750"/>
                <a:ext cx="113635" cy="122375"/>
              </a:xfrm>
              <a:custGeom>
                <a:avLst/>
                <a:gdLst>
                  <a:gd name="connsiteX0" fmla="*/ 3580 w 87702"/>
                  <a:gd name="connsiteY0" fmla="*/ 48781 h 94449"/>
                  <a:gd name="connsiteX1" fmla="*/ 46757 w 87702"/>
                  <a:gd name="connsiteY1" fmla="*/ 3580 h 94449"/>
                  <a:gd name="connsiteX2" fmla="*/ 89259 w 87702"/>
                  <a:gd name="connsiteY2" fmla="*/ 49455 h 94449"/>
                  <a:gd name="connsiteX3" fmla="*/ 45407 w 87702"/>
                  <a:gd name="connsiteY3" fmla="*/ 93981 h 94449"/>
                  <a:gd name="connsiteX4" fmla="*/ 3580 w 87702"/>
                  <a:gd name="connsiteY4" fmla="*/ 48781 h 94449"/>
                  <a:gd name="connsiteX5" fmla="*/ 73742 w 87702"/>
                  <a:gd name="connsiteY5" fmla="*/ 48781 h 94449"/>
                  <a:gd name="connsiteX6" fmla="*/ 56202 w 87702"/>
                  <a:gd name="connsiteY6" fmla="*/ 19097 h 94449"/>
                  <a:gd name="connsiteX7" fmla="*/ 22470 w 87702"/>
                  <a:gd name="connsiteY7" fmla="*/ 34613 h 94449"/>
                  <a:gd name="connsiteX8" fmla="*/ 35962 w 87702"/>
                  <a:gd name="connsiteY8" fmla="*/ 77115 h 94449"/>
                  <a:gd name="connsiteX9" fmla="*/ 73742 w 87702"/>
                  <a:gd name="connsiteY9" fmla="*/ 48781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7702" h="94449">
                    <a:moveTo>
                      <a:pt x="3580" y="48781"/>
                    </a:moveTo>
                    <a:cubicBezTo>
                      <a:pt x="3580" y="21795"/>
                      <a:pt x="21120" y="3580"/>
                      <a:pt x="46757" y="3580"/>
                    </a:cubicBezTo>
                    <a:cubicBezTo>
                      <a:pt x="71718" y="3580"/>
                      <a:pt x="89933" y="23144"/>
                      <a:pt x="89259" y="49455"/>
                    </a:cubicBezTo>
                    <a:cubicBezTo>
                      <a:pt x="89259" y="76441"/>
                      <a:pt x="71718" y="94656"/>
                      <a:pt x="45407" y="93981"/>
                    </a:cubicBezTo>
                    <a:cubicBezTo>
                      <a:pt x="21120" y="93981"/>
                      <a:pt x="3580" y="75766"/>
                      <a:pt x="3580" y="48781"/>
                    </a:cubicBezTo>
                    <a:close/>
                    <a:moveTo>
                      <a:pt x="73742" y="48781"/>
                    </a:moveTo>
                    <a:cubicBezTo>
                      <a:pt x="73742" y="33939"/>
                      <a:pt x="66996" y="23144"/>
                      <a:pt x="56202" y="19097"/>
                    </a:cubicBezTo>
                    <a:cubicBezTo>
                      <a:pt x="42034" y="14374"/>
                      <a:pt x="27867" y="21120"/>
                      <a:pt x="22470" y="34613"/>
                    </a:cubicBezTo>
                    <a:cubicBezTo>
                      <a:pt x="15723" y="52154"/>
                      <a:pt x="22470" y="71718"/>
                      <a:pt x="35962" y="77115"/>
                    </a:cubicBezTo>
                    <a:cubicBezTo>
                      <a:pt x="55527" y="85886"/>
                      <a:pt x="73742" y="72393"/>
                      <a:pt x="73742" y="48781"/>
                    </a:cubicBezTo>
                    <a:close/>
                  </a:path>
                </a:pathLst>
              </a:custGeom>
              <a:solidFill>
                <a:srgbClr val="0A0A0A"/>
              </a:solidFill>
              <a:ln w="6739" cap="flat">
                <a:noFill/>
                <a:prstDash val="solid"/>
                <a:miter/>
              </a:ln>
            </p:spPr>
            <p:txBody>
              <a:bodyPr rtlCol="0" anchor="ctr"/>
              <a:lstStyle/>
              <a:p>
                <a:endParaRPr lang="fr-FR"/>
              </a:p>
            </p:txBody>
          </p:sp>
          <p:sp>
            <p:nvSpPr>
              <p:cNvPr id="123" name="Forme libre : forme 23">
                <a:extLst>
                  <a:ext uri="{FF2B5EF4-FFF2-40B4-BE49-F238E27FC236}">
                    <a16:creationId xmlns="" xmlns:a16="http://schemas.microsoft.com/office/drawing/2014/main" id="{7E2D5A96-919D-BE4C-9BDE-9B7C8C0A9100}"/>
                  </a:ext>
                </a:extLst>
              </p:cNvPr>
              <p:cNvSpPr/>
              <p:nvPr/>
            </p:nvSpPr>
            <p:spPr>
              <a:xfrm>
                <a:off x="3134269" y="5464425"/>
                <a:ext cx="113635" cy="122375"/>
              </a:xfrm>
              <a:custGeom>
                <a:avLst/>
                <a:gdLst>
                  <a:gd name="connsiteX0" fmla="*/ 3580 w 87702"/>
                  <a:gd name="connsiteY0" fmla="*/ 48781 h 94449"/>
                  <a:gd name="connsiteX1" fmla="*/ 46757 w 87702"/>
                  <a:gd name="connsiteY1" fmla="*/ 3580 h 94449"/>
                  <a:gd name="connsiteX2" fmla="*/ 89933 w 87702"/>
                  <a:gd name="connsiteY2" fmla="*/ 48781 h 94449"/>
                  <a:gd name="connsiteX3" fmla="*/ 46757 w 87702"/>
                  <a:gd name="connsiteY3" fmla="*/ 93981 h 94449"/>
                  <a:gd name="connsiteX4" fmla="*/ 3580 w 87702"/>
                  <a:gd name="connsiteY4" fmla="*/ 48781 h 94449"/>
                  <a:gd name="connsiteX5" fmla="*/ 73742 w 87702"/>
                  <a:gd name="connsiteY5" fmla="*/ 48781 h 94449"/>
                  <a:gd name="connsiteX6" fmla="*/ 53503 w 87702"/>
                  <a:gd name="connsiteY6" fmla="*/ 18422 h 94449"/>
                  <a:gd name="connsiteX7" fmla="*/ 21120 w 87702"/>
                  <a:gd name="connsiteY7" fmla="*/ 37986 h 94449"/>
                  <a:gd name="connsiteX8" fmla="*/ 37312 w 87702"/>
                  <a:gd name="connsiteY8" fmla="*/ 77790 h 94449"/>
                  <a:gd name="connsiteX9" fmla="*/ 73742 w 87702"/>
                  <a:gd name="connsiteY9" fmla="*/ 48781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7702" h="94449">
                    <a:moveTo>
                      <a:pt x="3580" y="48781"/>
                    </a:moveTo>
                    <a:cubicBezTo>
                      <a:pt x="3580" y="21795"/>
                      <a:pt x="21120" y="3580"/>
                      <a:pt x="46757" y="3580"/>
                    </a:cubicBezTo>
                    <a:cubicBezTo>
                      <a:pt x="72393" y="3580"/>
                      <a:pt x="89933" y="21795"/>
                      <a:pt x="89933" y="48781"/>
                    </a:cubicBezTo>
                    <a:cubicBezTo>
                      <a:pt x="89933" y="75766"/>
                      <a:pt x="72393" y="93981"/>
                      <a:pt x="46757" y="93981"/>
                    </a:cubicBezTo>
                    <a:cubicBezTo>
                      <a:pt x="21120" y="93981"/>
                      <a:pt x="3580" y="75766"/>
                      <a:pt x="3580" y="48781"/>
                    </a:cubicBezTo>
                    <a:close/>
                    <a:moveTo>
                      <a:pt x="73742" y="48781"/>
                    </a:moveTo>
                    <a:cubicBezTo>
                      <a:pt x="73742" y="32589"/>
                      <a:pt x="66321" y="21120"/>
                      <a:pt x="53503" y="18422"/>
                    </a:cubicBezTo>
                    <a:cubicBezTo>
                      <a:pt x="37986" y="15049"/>
                      <a:pt x="25168" y="22470"/>
                      <a:pt x="21120" y="37986"/>
                    </a:cubicBezTo>
                    <a:cubicBezTo>
                      <a:pt x="16398" y="56202"/>
                      <a:pt x="23144" y="73067"/>
                      <a:pt x="37312" y="77790"/>
                    </a:cubicBezTo>
                    <a:cubicBezTo>
                      <a:pt x="56876" y="85211"/>
                      <a:pt x="73742" y="71718"/>
                      <a:pt x="73742" y="48781"/>
                    </a:cubicBezTo>
                    <a:close/>
                  </a:path>
                </a:pathLst>
              </a:custGeom>
              <a:solidFill>
                <a:srgbClr val="0A0A0A"/>
              </a:solidFill>
              <a:ln w="6739" cap="flat">
                <a:noFill/>
                <a:prstDash val="solid"/>
                <a:miter/>
              </a:ln>
            </p:spPr>
            <p:txBody>
              <a:bodyPr rtlCol="0" anchor="ctr"/>
              <a:lstStyle/>
              <a:p>
                <a:endParaRPr lang="fr-FR"/>
              </a:p>
            </p:txBody>
          </p:sp>
          <p:sp>
            <p:nvSpPr>
              <p:cNvPr id="124" name="Forme libre : forme 24">
                <a:extLst>
                  <a:ext uri="{FF2B5EF4-FFF2-40B4-BE49-F238E27FC236}">
                    <a16:creationId xmlns="" xmlns:a16="http://schemas.microsoft.com/office/drawing/2014/main" id="{FF52B709-C872-2F4E-BE1C-2E11A063A509}"/>
                  </a:ext>
                </a:extLst>
              </p:cNvPr>
              <p:cNvSpPr/>
              <p:nvPr/>
            </p:nvSpPr>
            <p:spPr>
              <a:xfrm>
                <a:off x="2414876" y="5467047"/>
                <a:ext cx="113635" cy="122375"/>
              </a:xfrm>
              <a:custGeom>
                <a:avLst/>
                <a:gdLst>
                  <a:gd name="connsiteX0" fmla="*/ 3580 w 87702"/>
                  <a:gd name="connsiteY0" fmla="*/ 48781 h 94449"/>
                  <a:gd name="connsiteX1" fmla="*/ 46757 w 87702"/>
                  <a:gd name="connsiteY1" fmla="*/ 3580 h 94449"/>
                  <a:gd name="connsiteX2" fmla="*/ 89259 w 87702"/>
                  <a:gd name="connsiteY2" fmla="*/ 49455 h 94449"/>
                  <a:gd name="connsiteX3" fmla="*/ 46082 w 87702"/>
                  <a:gd name="connsiteY3" fmla="*/ 94656 h 94449"/>
                  <a:gd name="connsiteX4" fmla="*/ 3580 w 87702"/>
                  <a:gd name="connsiteY4" fmla="*/ 48781 h 94449"/>
                  <a:gd name="connsiteX5" fmla="*/ 73067 w 87702"/>
                  <a:gd name="connsiteY5" fmla="*/ 48106 h 94449"/>
                  <a:gd name="connsiteX6" fmla="*/ 73067 w 87702"/>
                  <a:gd name="connsiteY6" fmla="*/ 43383 h 94449"/>
                  <a:gd name="connsiteX7" fmla="*/ 47431 w 87702"/>
                  <a:gd name="connsiteY7" fmla="*/ 18422 h 94449"/>
                  <a:gd name="connsiteX8" fmla="*/ 20446 w 87702"/>
                  <a:gd name="connsiteY8" fmla="*/ 42034 h 94449"/>
                  <a:gd name="connsiteX9" fmla="*/ 21795 w 87702"/>
                  <a:gd name="connsiteY9" fmla="*/ 62948 h 94449"/>
                  <a:gd name="connsiteX10" fmla="*/ 44733 w 87702"/>
                  <a:gd name="connsiteY10" fmla="*/ 79814 h 94449"/>
                  <a:gd name="connsiteX11" fmla="*/ 73067 w 87702"/>
                  <a:gd name="connsiteY11" fmla="*/ 48106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702" h="94449">
                    <a:moveTo>
                      <a:pt x="3580" y="48781"/>
                    </a:moveTo>
                    <a:cubicBezTo>
                      <a:pt x="3580" y="21795"/>
                      <a:pt x="21120" y="3580"/>
                      <a:pt x="46757" y="3580"/>
                    </a:cubicBezTo>
                    <a:cubicBezTo>
                      <a:pt x="71718" y="3580"/>
                      <a:pt x="89933" y="22470"/>
                      <a:pt x="89259" y="49455"/>
                    </a:cubicBezTo>
                    <a:cubicBezTo>
                      <a:pt x="89259" y="76441"/>
                      <a:pt x="71718" y="94656"/>
                      <a:pt x="46082" y="94656"/>
                    </a:cubicBezTo>
                    <a:cubicBezTo>
                      <a:pt x="20446" y="93981"/>
                      <a:pt x="3580" y="75766"/>
                      <a:pt x="3580" y="48781"/>
                    </a:cubicBezTo>
                    <a:close/>
                    <a:moveTo>
                      <a:pt x="73067" y="48106"/>
                    </a:moveTo>
                    <a:cubicBezTo>
                      <a:pt x="73067" y="47431"/>
                      <a:pt x="73067" y="45407"/>
                      <a:pt x="73067" y="43383"/>
                    </a:cubicBezTo>
                    <a:cubicBezTo>
                      <a:pt x="71044" y="27867"/>
                      <a:pt x="61599" y="19097"/>
                      <a:pt x="47431" y="18422"/>
                    </a:cubicBezTo>
                    <a:cubicBezTo>
                      <a:pt x="33264" y="18422"/>
                      <a:pt x="23144" y="27192"/>
                      <a:pt x="20446" y="42034"/>
                    </a:cubicBezTo>
                    <a:cubicBezTo>
                      <a:pt x="19097" y="48781"/>
                      <a:pt x="19771" y="56202"/>
                      <a:pt x="21795" y="62948"/>
                    </a:cubicBezTo>
                    <a:cubicBezTo>
                      <a:pt x="25168" y="73067"/>
                      <a:pt x="33939" y="79814"/>
                      <a:pt x="44733" y="79814"/>
                    </a:cubicBezTo>
                    <a:cubicBezTo>
                      <a:pt x="62273" y="80488"/>
                      <a:pt x="73067" y="69020"/>
                      <a:pt x="73067" y="48106"/>
                    </a:cubicBezTo>
                    <a:close/>
                  </a:path>
                </a:pathLst>
              </a:custGeom>
              <a:solidFill>
                <a:srgbClr val="0A0A0A"/>
              </a:solidFill>
              <a:ln w="6739" cap="flat">
                <a:noFill/>
                <a:prstDash val="solid"/>
                <a:miter/>
              </a:ln>
            </p:spPr>
            <p:txBody>
              <a:bodyPr rtlCol="0" anchor="ctr"/>
              <a:lstStyle/>
              <a:p>
                <a:endParaRPr lang="fr-FR"/>
              </a:p>
            </p:txBody>
          </p:sp>
          <p:sp>
            <p:nvSpPr>
              <p:cNvPr id="125" name="Forme libre : forme 25">
                <a:extLst>
                  <a:ext uri="{FF2B5EF4-FFF2-40B4-BE49-F238E27FC236}">
                    <a16:creationId xmlns="" xmlns:a16="http://schemas.microsoft.com/office/drawing/2014/main" id="{5897068A-10CB-2F4C-A5E5-C729AFC2C878}"/>
                  </a:ext>
                </a:extLst>
              </p:cNvPr>
              <p:cNvSpPr/>
              <p:nvPr/>
            </p:nvSpPr>
            <p:spPr>
              <a:xfrm>
                <a:off x="1571358" y="5470543"/>
                <a:ext cx="113635" cy="122375"/>
              </a:xfrm>
              <a:custGeom>
                <a:avLst/>
                <a:gdLst>
                  <a:gd name="connsiteX0" fmla="*/ 3580 w 87702"/>
                  <a:gd name="connsiteY0" fmla="*/ 48781 h 94449"/>
                  <a:gd name="connsiteX1" fmla="*/ 46757 w 87702"/>
                  <a:gd name="connsiteY1" fmla="*/ 3580 h 94449"/>
                  <a:gd name="connsiteX2" fmla="*/ 89933 w 87702"/>
                  <a:gd name="connsiteY2" fmla="*/ 48781 h 94449"/>
                  <a:gd name="connsiteX3" fmla="*/ 46757 w 87702"/>
                  <a:gd name="connsiteY3" fmla="*/ 93981 h 94449"/>
                  <a:gd name="connsiteX4" fmla="*/ 3580 w 87702"/>
                  <a:gd name="connsiteY4" fmla="*/ 48781 h 94449"/>
                  <a:gd name="connsiteX5" fmla="*/ 73742 w 87702"/>
                  <a:gd name="connsiteY5" fmla="*/ 49455 h 94449"/>
                  <a:gd name="connsiteX6" fmla="*/ 56876 w 87702"/>
                  <a:gd name="connsiteY6" fmla="*/ 19771 h 94449"/>
                  <a:gd name="connsiteX7" fmla="*/ 22470 w 87702"/>
                  <a:gd name="connsiteY7" fmla="*/ 34613 h 94449"/>
                  <a:gd name="connsiteX8" fmla="*/ 36637 w 87702"/>
                  <a:gd name="connsiteY8" fmla="*/ 77790 h 94449"/>
                  <a:gd name="connsiteX9" fmla="*/ 73742 w 87702"/>
                  <a:gd name="connsiteY9" fmla="*/ 49455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7702" h="94449">
                    <a:moveTo>
                      <a:pt x="3580" y="48781"/>
                    </a:moveTo>
                    <a:cubicBezTo>
                      <a:pt x="3580" y="21795"/>
                      <a:pt x="21120" y="3580"/>
                      <a:pt x="46757" y="3580"/>
                    </a:cubicBezTo>
                    <a:cubicBezTo>
                      <a:pt x="71718" y="3580"/>
                      <a:pt x="89933" y="22470"/>
                      <a:pt x="89933" y="48781"/>
                    </a:cubicBezTo>
                    <a:cubicBezTo>
                      <a:pt x="89933" y="75766"/>
                      <a:pt x="72393" y="93981"/>
                      <a:pt x="46757" y="93981"/>
                    </a:cubicBezTo>
                    <a:cubicBezTo>
                      <a:pt x="21120" y="94656"/>
                      <a:pt x="3580" y="75766"/>
                      <a:pt x="3580" y="48781"/>
                    </a:cubicBezTo>
                    <a:close/>
                    <a:moveTo>
                      <a:pt x="73742" y="49455"/>
                    </a:moveTo>
                    <a:cubicBezTo>
                      <a:pt x="73742" y="34613"/>
                      <a:pt x="67670" y="23819"/>
                      <a:pt x="56876" y="19771"/>
                    </a:cubicBezTo>
                    <a:cubicBezTo>
                      <a:pt x="42709" y="14374"/>
                      <a:pt x="27867" y="21120"/>
                      <a:pt x="22470" y="34613"/>
                    </a:cubicBezTo>
                    <a:cubicBezTo>
                      <a:pt x="15723" y="52154"/>
                      <a:pt x="22470" y="72393"/>
                      <a:pt x="36637" y="77790"/>
                    </a:cubicBezTo>
                    <a:cubicBezTo>
                      <a:pt x="56202" y="85886"/>
                      <a:pt x="73067" y="72393"/>
                      <a:pt x="73742" y="49455"/>
                    </a:cubicBezTo>
                    <a:close/>
                  </a:path>
                </a:pathLst>
              </a:custGeom>
              <a:solidFill>
                <a:srgbClr val="080808"/>
              </a:solidFill>
              <a:ln w="6739" cap="flat">
                <a:noFill/>
                <a:prstDash val="solid"/>
                <a:miter/>
              </a:ln>
            </p:spPr>
            <p:txBody>
              <a:bodyPr rtlCol="0" anchor="ctr"/>
              <a:lstStyle/>
              <a:p>
                <a:endParaRPr lang="fr-FR"/>
              </a:p>
            </p:txBody>
          </p:sp>
          <p:sp>
            <p:nvSpPr>
              <p:cNvPr id="126" name="Forme libre : forme 26">
                <a:extLst>
                  <a:ext uri="{FF2B5EF4-FFF2-40B4-BE49-F238E27FC236}">
                    <a16:creationId xmlns="" xmlns:a16="http://schemas.microsoft.com/office/drawing/2014/main" id="{7AD7A869-D022-874C-8B72-DF0B645C661F}"/>
                  </a:ext>
                </a:extLst>
              </p:cNvPr>
              <p:cNvSpPr/>
              <p:nvPr/>
            </p:nvSpPr>
            <p:spPr>
              <a:xfrm>
                <a:off x="3379020" y="5464098"/>
                <a:ext cx="104893" cy="122375"/>
              </a:xfrm>
              <a:custGeom>
                <a:avLst/>
                <a:gdLst>
                  <a:gd name="connsiteX0" fmla="*/ 23144 w 80956"/>
                  <a:gd name="connsiteY0" fmla="*/ 91535 h 94449"/>
                  <a:gd name="connsiteX1" fmla="*/ 5604 w 80956"/>
                  <a:gd name="connsiteY1" fmla="*/ 90186 h 94449"/>
                  <a:gd name="connsiteX2" fmla="*/ 4255 w 80956"/>
                  <a:gd name="connsiteY2" fmla="*/ 70621 h 94449"/>
                  <a:gd name="connsiteX3" fmla="*/ 3580 w 80956"/>
                  <a:gd name="connsiteY3" fmla="*/ 10579 h 94449"/>
                  <a:gd name="connsiteX4" fmla="*/ 11001 w 80956"/>
                  <a:gd name="connsiteY4" fmla="*/ 3832 h 94449"/>
                  <a:gd name="connsiteX5" fmla="*/ 46757 w 80956"/>
                  <a:gd name="connsiteY5" fmla="*/ 4507 h 94449"/>
                  <a:gd name="connsiteX6" fmla="*/ 79814 w 80956"/>
                  <a:gd name="connsiteY6" fmla="*/ 51057 h 94449"/>
                  <a:gd name="connsiteX7" fmla="*/ 40010 w 80956"/>
                  <a:gd name="connsiteY7" fmla="*/ 90860 h 94449"/>
                  <a:gd name="connsiteX8" fmla="*/ 23144 w 80956"/>
                  <a:gd name="connsiteY8" fmla="*/ 91535 h 94449"/>
                  <a:gd name="connsiteX9" fmla="*/ 19097 w 80956"/>
                  <a:gd name="connsiteY9" fmla="*/ 48358 h 94449"/>
                  <a:gd name="connsiteX10" fmla="*/ 19097 w 80956"/>
                  <a:gd name="connsiteY10" fmla="*/ 48358 h 94449"/>
                  <a:gd name="connsiteX11" fmla="*/ 19097 w 80956"/>
                  <a:gd name="connsiteY11" fmla="*/ 57803 h 94449"/>
                  <a:gd name="connsiteX12" fmla="*/ 40010 w 80956"/>
                  <a:gd name="connsiteY12" fmla="*/ 76693 h 94449"/>
                  <a:gd name="connsiteX13" fmla="*/ 60924 w 80956"/>
                  <a:gd name="connsiteY13" fmla="*/ 63875 h 94449"/>
                  <a:gd name="connsiteX14" fmla="*/ 33939 w 80956"/>
                  <a:gd name="connsiteY14" fmla="*/ 18674 h 94449"/>
                  <a:gd name="connsiteX15" fmla="*/ 25168 w 80956"/>
                  <a:gd name="connsiteY15" fmla="*/ 18674 h 94449"/>
                  <a:gd name="connsiteX16" fmla="*/ 19771 w 80956"/>
                  <a:gd name="connsiteY16" fmla="*/ 24746 h 94449"/>
                  <a:gd name="connsiteX17" fmla="*/ 19097 w 80956"/>
                  <a:gd name="connsiteY17" fmla="*/ 48358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0956" h="94449">
                    <a:moveTo>
                      <a:pt x="23144" y="91535"/>
                    </a:moveTo>
                    <a:cubicBezTo>
                      <a:pt x="18422" y="90860"/>
                      <a:pt x="9652" y="94908"/>
                      <a:pt x="5604" y="90186"/>
                    </a:cubicBezTo>
                    <a:cubicBezTo>
                      <a:pt x="2231" y="86138"/>
                      <a:pt x="4255" y="77367"/>
                      <a:pt x="4255" y="70621"/>
                    </a:cubicBezTo>
                    <a:cubicBezTo>
                      <a:pt x="4255" y="50382"/>
                      <a:pt x="4255" y="30818"/>
                      <a:pt x="3580" y="10579"/>
                    </a:cubicBezTo>
                    <a:cubicBezTo>
                      <a:pt x="3580" y="4507"/>
                      <a:pt x="5604" y="3157"/>
                      <a:pt x="11001" y="3832"/>
                    </a:cubicBezTo>
                    <a:cubicBezTo>
                      <a:pt x="22470" y="4507"/>
                      <a:pt x="34613" y="2483"/>
                      <a:pt x="46757" y="4507"/>
                    </a:cubicBezTo>
                    <a:cubicBezTo>
                      <a:pt x="68345" y="8555"/>
                      <a:pt x="81838" y="26770"/>
                      <a:pt x="79814" y="51057"/>
                    </a:cubicBezTo>
                    <a:cubicBezTo>
                      <a:pt x="78465" y="74669"/>
                      <a:pt x="62948" y="90186"/>
                      <a:pt x="40010" y="90860"/>
                    </a:cubicBezTo>
                    <a:cubicBezTo>
                      <a:pt x="35288" y="92210"/>
                      <a:pt x="29891" y="91535"/>
                      <a:pt x="23144" y="91535"/>
                    </a:cubicBezTo>
                    <a:close/>
                    <a:moveTo>
                      <a:pt x="19097" y="48358"/>
                    </a:moveTo>
                    <a:cubicBezTo>
                      <a:pt x="19097" y="48358"/>
                      <a:pt x="19097" y="48358"/>
                      <a:pt x="19097" y="48358"/>
                    </a:cubicBezTo>
                    <a:cubicBezTo>
                      <a:pt x="19097" y="51731"/>
                      <a:pt x="19097" y="55105"/>
                      <a:pt x="19097" y="57803"/>
                    </a:cubicBezTo>
                    <a:cubicBezTo>
                      <a:pt x="19097" y="78042"/>
                      <a:pt x="19097" y="78042"/>
                      <a:pt x="40010" y="76693"/>
                    </a:cubicBezTo>
                    <a:cubicBezTo>
                      <a:pt x="49455" y="76018"/>
                      <a:pt x="56202" y="71970"/>
                      <a:pt x="60924" y="63875"/>
                    </a:cubicBezTo>
                    <a:cubicBezTo>
                      <a:pt x="72393" y="40937"/>
                      <a:pt x="58900" y="18674"/>
                      <a:pt x="33939" y="18674"/>
                    </a:cubicBezTo>
                    <a:cubicBezTo>
                      <a:pt x="31240" y="18674"/>
                      <a:pt x="27867" y="18674"/>
                      <a:pt x="25168" y="18674"/>
                    </a:cubicBezTo>
                    <a:cubicBezTo>
                      <a:pt x="20446" y="18000"/>
                      <a:pt x="19097" y="20698"/>
                      <a:pt x="19771" y="24746"/>
                    </a:cubicBezTo>
                    <a:cubicBezTo>
                      <a:pt x="19097" y="32842"/>
                      <a:pt x="19097" y="40262"/>
                      <a:pt x="19097" y="48358"/>
                    </a:cubicBezTo>
                    <a:close/>
                  </a:path>
                </a:pathLst>
              </a:custGeom>
              <a:solidFill>
                <a:srgbClr val="080808"/>
              </a:solidFill>
              <a:ln w="6739" cap="flat">
                <a:noFill/>
                <a:prstDash val="solid"/>
                <a:miter/>
              </a:ln>
            </p:spPr>
            <p:txBody>
              <a:bodyPr rtlCol="0" anchor="ctr"/>
              <a:lstStyle/>
              <a:p>
                <a:endParaRPr lang="fr-FR"/>
              </a:p>
            </p:txBody>
          </p:sp>
          <p:sp>
            <p:nvSpPr>
              <p:cNvPr id="127" name="Forme libre : forme 27">
                <a:extLst>
                  <a:ext uri="{FF2B5EF4-FFF2-40B4-BE49-F238E27FC236}">
                    <a16:creationId xmlns="" xmlns:a16="http://schemas.microsoft.com/office/drawing/2014/main" id="{DA21C4C2-ACEB-7D49-83A0-00F1402A8D88}"/>
                  </a:ext>
                </a:extLst>
              </p:cNvPr>
              <p:cNvSpPr/>
              <p:nvPr/>
            </p:nvSpPr>
            <p:spPr>
              <a:xfrm>
                <a:off x="2698088" y="5468795"/>
                <a:ext cx="104893" cy="122375"/>
              </a:xfrm>
              <a:custGeom>
                <a:avLst/>
                <a:gdLst>
                  <a:gd name="connsiteX0" fmla="*/ 3580 w 80956"/>
                  <a:gd name="connsiteY0" fmla="*/ 46757 h 94449"/>
                  <a:gd name="connsiteX1" fmla="*/ 3580 w 80956"/>
                  <a:gd name="connsiteY1" fmla="*/ 8977 h 94449"/>
                  <a:gd name="connsiteX2" fmla="*/ 8977 w 80956"/>
                  <a:gd name="connsiteY2" fmla="*/ 3580 h 94449"/>
                  <a:gd name="connsiteX3" fmla="*/ 37986 w 80956"/>
                  <a:gd name="connsiteY3" fmla="*/ 3580 h 94449"/>
                  <a:gd name="connsiteX4" fmla="*/ 79814 w 80956"/>
                  <a:gd name="connsiteY4" fmla="*/ 46757 h 94449"/>
                  <a:gd name="connsiteX5" fmla="*/ 39336 w 80956"/>
                  <a:gd name="connsiteY5" fmla="*/ 91283 h 94449"/>
                  <a:gd name="connsiteX6" fmla="*/ 9652 w 80956"/>
                  <a:gd name="connsiteY6" fmla="*/ 91283 h 94449"/>
                  <a:gd name="connsiteX7" fmla="*/ 4255 w 80956"/>
                  <a:gd name="connsiteY7" fmla="*/ 85211 h 94449"/>
                  <a:gd name="connsiteX8" fmla="*/ 3580 w 80956"/>
                  <a:gd name="connsiteY8" fmla="*/ 46757 h 94449"/>
                  <a:gd name="connsiteX9" fmla="*/ 3580 w 80956"/>
                  <a:gd name="connsiteY9" fmla="*/ 46757 h 94449"/>
                  <a:gd name="connsiteX10" fmla="*/ 18422 w 80956"/>
                  <a:gd name="connsiteY10" fmla="*/ 46757 h 94449"/>
                  <a:gd name="connsiteX11" fmla="*/ 18422 w 80956"/>
                  <a:gd name="connsiteY11" fmla="*/ 46757 h 94449"/>
                  <a:gd name="connsiteX12" fmla="*/ 18422 w 80956"/>
                  <a:gd name="connsiteY12" fmla="*/ 58900 h 94449"/>
                  <a:gd name="connsiteX13" fmla="*/ 35288 w 80956"/>
                  <a:gd name="connsiteY13" fmla="*/ 75766 h 94449"/>
                  <a:gd name="connsiteX14" fmla="*/ 62948 w 80956"/>
                  <a:gd name="connsiteY14" fmla="*/ 46757 h 94449"/>
                  <a:gd name="connsiteX15" fmla="*/ 35288 w 80956"/>
                  <a:gd name="connsiteY15" fmla="*/ 17747 h 94449"/>
                  <a:gd name="connsiteX16" fmla="*/ 26517 w 80956"/>
                  <a:gd name="connsiteY16" fmla="*/ 17747 h 94449"/>
                  <a:gd name="connsiteX17" fmla="*/ 17747 w 80956"/>
                  <a:gd name="connsiteY17" fmla="*/ 25843 h 94449"/>
                  <a:gd name="connsiteX18" fmla="*/ 18422 w 80956"/>
                  <a:gd name="connsiteY18" fmla="*/ 46757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0956" h="94449">
                    <a:moveTo>
                      <a:pt x="3580" y="46757"/>
                    </a:moveTo>
                    <a:cubicBezTo>
                      <a:pt x="3580" y="33939"/>
                      <a:pt x="3580" y="21120"/>
                      <a:pt x="3580" y="8977"/>
                    </a:cubicBezTo>
                    <a:cubicBezTo>
                      <a:pt x="3580" y="4929"/>
                      <a:pt x="4255" y="3580"/>
                      <a:pt x="8977" y="3580"/>
                    </a:cubicBezTo>
                    <a:cubicBezTo>
                      <a:pt x="18422" y="3580"/>
                      <a:pt x="28541" y="3580"/>
                      <a:pt x="37986" y="3580"/>
                    </a:cubicBezTo>
                    <a:cubicBezTo>
                      <a:pt x="62273" y="3580"/>
                      <a:pt x="79139" y="21120"/>
                      <a:pt x="79814" y="46757"/>
                    </a:cubicBezTo>
                    <a:cubicBezTo>
                      <a:pt x="79814" y="72393"/>
                      <a:pt x="63622" y="89933"/>
                      <a:pt x="39336" y="91283"/>
                    </a:cubicBezTo>
                    <a:cubicBezTo>
                      <a:pt x="29216" y="91957"/>
                      <a:pt x="19097" y="91283"/>
                      <a:pt x="9652" y="91283"/>
                    </a:cubicBezTo>
                    <a:cubicBezTo>
                      <a:pt x="4929" y="91283"/>
                      <a:pt x="4255" y="89259"/>
                      <a:pt x="4255" y="85211"/>
                    </a:cubicBezTo>
                    <a:cubicBezTo>
                      <a:pt x="4255" y="71718"/>
                      <a:pt x="3580" y="59575"/>
                      <a:pt x="3580" y="46757"/>
                    </a:cubicBezTo>
                    <a:cubicBezTo>
                      <a:pt x="3580" y="46757"/>
                      <a:pt x="3580" y="46757"/>
                      <a:pt x="3580" y="46757"/>
                    </a:cubicBezTo>
                    <a:close/>
                    <a:moveTo>
                      <a:pt x="18422" y="46757"/>
                    </a:moveTo>
                    <a:cubicBezTo>
                      <a:pt x="18422" y="46757"/>
                      <a:pt x="18422" y="46757"/>
                      <a:pt x="18422" y="46757"/>
                    </a:cubicBezTo>
                    <a:cubicBezTo>
                      <a:pt x="18422" y="50804"/>
                      <a:pt x="18422" y="54852"/>
                      <a:pt x="18422" y="58900"/>
                    </a:cubicBezTo>
                    <a:cubicBezTo>
                      <a:pt x="18422" y="76441"/>
                      <a:pt x="18422" y="76441"/>
                      <a:pt x="35288" y="75766"/>
                    </a:cubicBezTo>
                    <a:cubicBezTo>
                      <a:pt x="53503" y="75766"/>
                      <a:pt x="62948" y="65646"/>
                      <a:pt x="62948" y="46757"/>
                    </a:cubicBezTo>
                    <a:cubicBezTo>
                      <a:pt x="62948" y="27867"/>
                      <a:pt x="53503" y="17747"/>
                      <a:pt x="35288" y="17747"/>
                    </a:cubicBezTo>
                    <a:cubicBezTo>
                      <a:pt x="32589" y="17747"/>
                      <a:pt x="29216" y="18422"/>
                      <a:pt x="26517" y="17747"/>
                    </a:cubicBezTo>
                    <a:cubicBezTo>
                      <a:pt x="19771" y="17073"/>
                      <a:pt x="17073" y="19097"/>
                      <a:pt x="17747" y="25843"/>
                    </a:cubicBezTo>
                    <a:cubicBezTo>
                      <a:pt x="19097" y="32589"/>
                      <a:pt x="18422" y="40010"/>
                      <a:pt x="18422" y="46757"/>
                    </a:cubicBezTo>
                    <a:close/>
                  </a:path>
                </a:pathLst>
              </a:custGeom>
              <a:solidFill>
                <a:srgbClr val="080808"/>
              </a:solidFill>
              <a:ln w="6739" cap="flat">
                <a:noFill/>
                <a:prstDash val="solid"/>
                <a:miter/>
              </a:ln>
            </p:spPr>
            <p:txBody>
              <a:bodyPr rtlCol="0" anchor="ctr"/>
              <a:lstStyle/>
              <a:p>
                <a:endParaRPr lang="fr-FR"/>
              </a:p>
            </p:txBody>
          </p:sp>
          <p:sp>
            <p:nvSpPr>
              <p:cNvPr id="128" name="Forme libre : forme 28">
                <a:extLst>
                  <a:ext uri="{FF2B5EF4-FFF2-40B4-BE49-F238E27FC236}">
                    <a16:creationId xmlns="" xmlns:a16="http://schemas.microsoft.com/office/drawing/2014/main" id="{DC00E58A-F70B-BD44-B201-3EA6A59E4CD3}"/>
                  </a:ext>
                </a:extLst>
              </p:cNvPr>
              <p:cNvSpPr/>
              <p:nvPr/>
            </p:nvSpPr>
            <p:spPr>
              <a:xfrm>
                <a:off x="4052086" y="5462677"/>
                <a:ext cx="104893" cy="122375"/>
              </a:xfrm>
              <a:custGeom>
                <a:avLst/>
                <a:gdLst>
                  <a:gd name="connsiteX0" fmla="*/ 4255 w 80956"/>
                  <a:gd name="connsiteY0" fmla="*/ 46757 h 94449"/>
                  <a:gd name="connsiteX1" fmla="*/ 4255 w 80956"/>
                  <a:gd name="connsiteY1" fmla="*/ 9652 h 94449"/>
                  <a:gd name="connsiteX2" fmla="*/ 10326 w 80956"/>
                  <a:gd name="connsiteY2" fmla="*/ 3580 h 94449"/>
                  <a:gd name="connsiteX3" fmla="*/ 38661 w 80956"/>
                  <a:gd name="connsiteY3" fmla="*/ 3580 h 94449"/>
                  <a:gd name="connsiteX4" fmla="*/ 79814 w 80956"/>
                  <a:gd name="connsiteY4" fmla="*/ 46082 h 94449"/>
                  <a:gd name="connsiteX5" fmla="*/ 40010 w 80956"/>
                  <a:gd name="connsiteY5" fmla="*/ 91283 h 94449"/>
                  <a:gd name="connsiteX6" fmla="*/ 8977 w 80956"/>
                  <a:gd name="connsiteY6" fmla="*/ 91283 h 94449"/>
                  <a:gd name="connsiteX7" fmla="*/ 3580 w 80956"/>
                  <a:gd name="connsiteY7" fmla="*/ 85886 h 94449"/>
                  <a:gd name="connsiteX8" fmla="*/ 4255 w 80956"/>
                  <a:gd name="connsiteY8" fmla="*/ 46757 h 94449"/>
                  <a:gd name="connsiteX9" fmla="*/ 4255 w 80956"/>
                  <a:gd name="connsiteY9" fmla="*/ 46757 h 94449"/>
                  <a:gd name="connsiteX10" fmla="*/ 19097 w 80956"/>
                  <a:gd name="connsiteY10" fmla="*/ 47431 h 94449"/>
                  <a:gd name="connsiteX11" fmla="*/ 19097 w 80956"/>
                  <a:gd name="connsiteY11" fmla="*/ 47431 h 94449"/>
                  <a:gd name="connsiteX12" fmla="*/ 19097 w 80956"/>
                  <a:gd name="connsiteY12" fmla="*/ 58900 h 94449"/>
                  <a:gd name="connsiteX13" fmla="*/ 37312 w 80956"/>
                  <a:gd name="connsiteY13" fmla="*/ 76441 h 94449"/>
                  <a:gd name="connsiteX14" fmla="*/ 64297 w 80956"/>
                  <a:gd name="connsiteY14" fmla="*/ 47431 h 94449"/>
                  <a:gd name="connsiteX15" fmla="*/ 37312 w 80956"/>
                  <a:gd name="connsiteY15" fmla="*/ 18422 h 94449"/>
                  <a:gd name="connsiteX16" fmla="*/ 24494 w 80956"/>
                  <a:gd name="connsiteY16" fmla="*/ 18422 h 94449"/>
                  <a:gd name="connsiteX17" fmla="*/ 19771 w 80956"/>
                  <a:gd name="connsiteY17" fmla="*/ 23144 h 94449"/>
                  <a:gd name="connsiteX18" fmla="*/ 19097 w 80956"/>
                  <a:gd name="connsiteY18" fmla="*/ 47431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0956" h="94449">
                    <a:moveTo>
                      <a:pt x="4255" y="46757"/>
                    </a:moveTo>
                    <a:cubicBezTo>
                      <a:pt x="4255" y="34613"/>
                      <a:pt x="4255" y="21795"/>
                      <a:pt x="4255" y="9652"/>
                    </a:cubicBezTo>
                    <a:cubicBezTo>
                      <a:pt x="4255" y="4254"/>
                      <a:pt x="5604" y="3580"/>
                      <a:pt x="10326" y="3580"/>
                    </a:cubicBezTo>
                    <a:cubicBezTo>
                      <a:pt x="19771" y="4254"/>
                      <a:pt x="29216" y="3580"/>
                      <a:pt x="38661" y="3580"/>
                    </a:cubicBezTo>
                    <a:cubicBezTo>
                      <a:pt x="62948" y="4254"/>
                      <a:pt x="79814" y="21120"/>
                      <a:pt x="79814" y="46082"/>
                    </a:cubicBezTo>
                    <a:cubicBezTo>
                      <a:pt x="80488" y="71718"/>
                      <a:pt x="64297" y="89933"/>
                      <a:pt x="40010" y="91283"/>
                    </a:cubicBezTo>
                    <a:cubicBezTo>
                      <a:pt x="29891" y="91957"/>
                      <a:pt x="19771" y="91283"/>
                      <a:pt x="8977" y="91283"/>
                    </a:cubicBezTo>
                    <a:cubicBezTo>
                      <a:pt x="4255" y="91283"/>
                      <a:pt x="3580" y="89933"/>
                      <a:pt x="3580" y="85886"/>
                    </a:cubicBezTo>
                    <a:cubicBezTo>
                      <a:pt x="4929" y="72393"/>
                      <a:pt x="4929" y="59575"/>
                      <a:pt x="4255" y="46757"/>
                    </a:cubicBezTo>
                    <a:cubicBezTo>
                      <a:pt x="4929" y="46757"/>
                      <a:pt x="4255" y="46757"/>
                      <a:pt x="4255" y="46757"/>
                    </a:cubicBezTo>
                    <a:close/>
                    <a:moveTo>
                      <a:pt x="19097" y="47431"/>
                    </a:moveTo>
                    <a:cubicBezTo>
                      <a:pt x="19097" y="47431"/>
                      <a:pt x="19097" y="47431"/>
                      <a:pt x="19097" y="47431"/>
                    </a:cubicBezTo>
                    <a:cubicBezTo>
                      <a:pt x="19097" y="51479"/>
                      <a:pt x="19097" y="54852"/>
                      <a:pt x="19097" y="58900"/>
                    </a:cubicBezTo>
                    <a:cubicBezTo>
                      <a:pt x="19097" y="77115"/>
                      <a:pt x="19097" y="77115"/>
                      <a:pt x="37312" y="76441"/>
                    </a:cubicBezTo>
                    <a:cubicBezTo>
                      <a:pt x="54852" y="76441"/>
                      <a:pt x="64297" y="65646"/>
                      <a:pt x="64297" y="47431"/>
                    </a:cubicBezTo>
                    <a:cubicBezTo>
                      <a:pt x="64297" y="28541"/>
                      <a:pt x="54852" y="18422"/>
                      <a:pt x="37312" y="18422"/>
                    </a:cubicBezTo>
                    <a:cubicBezTo>
                      <a:pt x="33264" y="18422"/>
                      <a:pt x="28542" y="18422"/>
                      <a:pt x="24494" y="18422"/>
                    </a:cubicBezTo>
                    <a:cubicBezTo>
                      <a:pt x="20446" y="18422"/>
                      <a:pt x="19097" y="19771"/>
                      <a:pt x="19771" y="23144"/>
                    </a:cubicBezTo>
                    <a:cubicBezTo>
                      <a:pt x="19771" y="31240"/>
                      <a:pt x="19097" y="39336"/>
                      <a:pt x="19097" y="47431"/>
                    </a:cubicBezTo>
                    <a:close/>
                  </a:path>
                </a:pathLst>
              </a:custGeom>
              <a:solidFill>
                <a:srgbClr val="080808"/>
              </a:solidFill>
              <a:ln w="6739" cap="flat">
                <a:noFill/>
                <a:prstDash val="solid"/>
                <a:miter/>
              </a:ln>
            </p:spPr>
            <p:txBody>
              <a:bodyPr rtlCol="0" anchor="ctr"/>
              <a:lstStyle/>
              <a:p>
                <a:endParaRPr lang="fr-FR"/>
              </a:p>
            </p:txBody>
          </p:sp>
          <p:sp>
            <p:nvSpPr>
              <p:cNvPr id="129" name="Forme libre : forme 30">
                <a:extLst>
                  <a:ext uri="{FF2B5EF4-FFF2-40B4-BE49-F238E27FC236}">
                    <a16:creationId xmlns="" xmlns:a16="http://schemas.microsoft.com/office/drawing/2014/main" id="{4B86244D-47C7-BF40-BB13-92A355F81124}"/>
                  </a:ext>
                </a:extLst>
              </p:cNvPr>
              <p:cNvSpPr/>
              <p:nvPr/>
            </p:nvSpPr>
            <p:spPr>
              <a:xfrm>
                <a:off x="2109811" y="5275484"/>
                <a:ext cx="104893" cy="122375"/>
              </a:xfrm>
              <a:custGeom>
                <a:avLst/>
                <a:gdLst>
                  <a:gd name="connsiteX0" fmla="*/ 3580 w 80956"/>
                  <a:gd name="connsiteY0" fmla="*/ 47534 h 94449"/>
                  <a:gd name="connsiteX1" fmla="*/ 3580 w 80956"/>
                  <a:gd name="connsiteY1" fmla="*/ 9754 h 94449"/>
                  <a:gd name="connsiteX2" fmla="*/ 9652 w 80956"/>
                  <a:gd name="connsiteY2" fmla="*/ 3682 h 94449"/>
                  <a:gd name="connsiteX3" fmla="*/ 46757 w 80956"/>
                  <a:gd name="connsiteY3" fmla="*/ 5032 h 94449"/>
                  <a:gd name="connsiteX4" fmla="*/ 79814 w 80956"/>
                  <a:gd name="connsiteY4" fmla="*/ 50907 h 94449"/>
                  <a:gd name="connsiteX5" fmla="*/ 40010 w 80956"/>
                  <a:gd name="connsiteY5" fmla="*/ 91385 h 94449"/>
                  <a:gd name="connsiteX6" fmla="*/ 8977 w 80956"/>
                  <a:gd name="connsiteY6" fmla="*/ 91385 h 94449"/>
                  <a:gd name="connsiteX7" fmla="*/ 4255 w 80956"/>
                  <a:gd name="connsiteY7" fmla="*/ 85988 h 94449"/>
                  <a:gd name="connsiteX8" fmla="*/ 3580 w 80956"/>
                  <a:gd name="connsiteY8" fmla="*/ 47534 h 94449"/>
                  <a:gd name="connsiteX9" fmla="*/ 3580 w 80956"/>
                  <a:gd name="connsiteY9" fmla="*/ 47534 h 94449"/>
                  <a:gd name="connsiteX10" fmla="*/ 18422 w 80956"/>
                  <a:gd name="connsiteY10" fmla="*/ 46859 h 94449"/>
                  <a:gd name="connsiteX11" fmla="*/ 18422 w 80956"/>
                  <a:gd name="connsiteY11" fmla="*/ 46859 h 94449"/>
                  <a:gd name="connsiteX12" fmla="*/ 18422 w 80956"/>
                  <a:gd name="connsiteY12" fmla="*/ 60352 h 94449"/>
                  <a:gd name="connsiteX13" fmla="*/ 33939 w 80956"/>
                  <a:gd name="connsiteY13" fmla="*/ 76543 h 94449"/>
                  <a:gd name="connsiteX14" fmla="*/ 56202 w 80956"/>
                  <a:gd name="connsiteY14" fmla="*/ 67773 h 94449"/>
                  <a:gd name="connsiteX15" fmla="*/ 59575 w 80956"/>
                  <a:gd name="connsiteY15" fmla="*/ 32017 h 94449"/>
                  <a:gd name="connsiteX16" fmla="*/ 33939 w 80956"/>
                  <a:gd name="connsiteY16" fmla="*/ 17850 h 94449"/>
                  <a:gd name="connsiteX17" fmla="*/ 23144 w 80956"/>
                  <a:gd name="connsiteY17" fmla="*/ 17850 h 94449"/>
                  <a:gd name="connsiteX18" fmla="*/ 17747 w 80956"/>
                  <a:gd name="connsiteY18" fmla="*/ 23247 h 94449"/>
                  <a:gd name="connsiteX19" fmla="*/ 18422 w 80956"/>
                  <a:gd name="connsiteY19" fmla="*/ 46859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0956" h="94449">
                    <a:moveTo>
                      <a:pt x="3580" y="47534"/>
                    </a:moveTo>
                    <a:cubicBezTo>
                      <a:pt x="3580" y="34716"/>
                      <a:pt x="3580" y="21897"/>
                      <a:pt x="3580" y="9754"/>
                    </a:cubicBezTo>
                    <a:cubicBezTo>
                      <a:pt x="3580" y="5032"/>
                      <a:pt x="4929" y="3682"/>
                      <a:pt x="9652" y="3682"/>
                    </a:cubicBezTo>
                    <a:cubicBezTo>
                      <a:pt x="21795" y="4357"/>
                      <a:pt x="34613" y="2333"/>
                      <a:pt x="46757" y="5032"/>
                    </a:cubicBezTo>
                    <a:cubicBezTo>
                      <a:pt x="69020" y="9754"/>
                      <a:pt x="81838" y="27969"/>
                      <a:pt x="79814" y="50907"/>
                    </a:cubicBezTo>
                    <a:cubicBezTo>
                      <a:pt x="77790" y="75194"/>
                      <a:pt x="62273" y="90710"/>
                      <a:pt x="40010" y="91385"/>
                    </a:cubicBezTo>
                    <a:cubicBezTo>
                      <a:pt x="29891" y="92060"/>
                      <a:pt x="19771" y="91385"/>
                      <a:pt x="8977" y="91385"/>
                    </a:cubicBezTo>
                    <a:cubicBezTo>
                      <a:pt x="4929" y="91385"/>
                      <a:pt x="4255" y="90036"/>
                      <a:pt x="4255" y="85988"/>
                    </a:cubicBezTo>
                    <a:cubicBezTo>
                      <a:pt x="4255" y="73170"/>
                      <a:pt x="4255" y="60352"/>
                      <a:pt x="3580" y="47534"/>
                    </a:cubicBezTo>
                    <a:cubicBezTo>
                      <a:pt x="4255" y="47534"/>
                      <a:pt x="3580" y="47534"/>
                      <a:pt x="3580" y="47534"/>
                    </a:cubicBezTo>
                    <a:close/>
                    <a:moveTo>
                      <a:pt x="18422" y="46859"/>
                    </a:moveTo>
                    <a:cubicBezTo>
                      <a:pt x="18422" y="46859"/>
                      <a:pt x="18422" y="46859"/>
                      <a:pt x="18422" y="46859"/>
                    </a:cubicBezTo>
                    <a:cubicBezTo>
                      <a:pt x="18422" y="51581"/>
                      <a:pt x="18422" y="56304"/>
                      <a:pt x="18422" y="60352"/>
                    </a:cubicBezTo>
                    <a:cubicBezTo>
                      <a:pt x="18422" y="76543"/>
                      <a:pt x="18422" y="75868"/>
                      <a:pt x="33939" y="76543"/>
                    </a:cubicBezTo>
                    <a:cubicBezTo>
                      <a:pt x="42709" y="76543"/>
                      <a:pt x="50804" y="75194"/>
                      <a:pt x="56202" y="67773"/>
                    </a:cubicBezTo>
                    <a:cubicBezTo>
                      <a:pt x="64972" y="56304"/>
                      <a:pt x="64972" y="44160"/>
                      <a:pt x="59575" y="32017"/>
                    </a:cubicBezTo>
                    <a:cubicBezTo>
                      <a:pt x="54852" y="21223"/>
                      <a:pt x="44733" y="17850"/>
                      <a:pt x="33939" y="17850"/>
                    </a:cubicBezTo>
                    <a:cubicBezTo>
                      <a:pt x="30565" y="17850"/>
                      <a:pt x="27192" y="17850"/>
                      <a:pt x="23144" y="17850"/>
                    </a:cubicBezTo>
                    <a:cubicBezTo>
                      <a:pt x="19097" y="17850"/>
                      <a:pt x="17747" y="18524"/>
                      <a:pt x="17747" y="23247"/>
                    </a:cubicBezTo>
                    <a:cubicBezTo>
                      <a:pt x="19097" y="31342"/>
                      <a:pt x="18422" y="39438"/>
                      <a:pt x="18422" y="46859"/>
                    </a:cubicBezTo>
                    <a:close/>
                  </a:path>
                </a:pathLst>
              </a:custGeom>
              <a:solidFill>
                <a:srgbClr val="060606"/>
              </a:solidFill>
              <a:ln w="6739" cap="flat">
                <a:noFill/>
                <a:prstDash val="solid"/>
                <a:miter/>
              </a:ln>
            </p:spPr>
            <p:txBody>
              <a:bodyPr rtlCol="0" anchor="ctr"/>
              <a:lstStyle/>
              <a:p>
                <a:endParaRPr lang="fr-FR"/>
              </a:p>
            </p:txBody>
          </p:sp>
          <p:sp>
            <p:nvSpPr>
              <p:cNvPr id="130" name="Forme libre : forme 31">
                <a:extLst>
                  <a:ext uri="{FF2B5EF4-FFF2-40B4-BE49-F238E27FC236}">
                    <a16:creationId xmlns="" xmlns:a16="http://schemas.microsoft.com/office/drawing/2014/main" id="{2A9D90B0-0907-9F43-8DA4-C049D8290A37}"/>
                  </a:ext>
                </a:extLst>
              </p:cNvPr>
              <p:cNvSpPr/>
              <p:nvPr/>
            </p:nvSpPr>
            <p:spPr>
              <a:xfrm>
                <a:off x="1670886" y="5276238"/>
                <a:ext cx="96152" cy="122375"/>
              </a:xfrm>
              <a:custGeom>
                <a:avLst/>
                <a:gdLst>
                  <a:gd name="connsiteX0" fmla="*/ 4347 w 74209"/>
                  <a:gd name="connsiteY0" fmla="*/ 47627 h 94449"/>
                  <a:gd name="connsiteX1" fmla="*/ 4347 w 74209"/>
                  <a:gd name="connsiteY1" fmla="*/ 12545 h 94449"/>
                  <a:gd name="connsiteX2" fmla="*/ 6371 w 74209"/>
                  <a:gd name="connsiteY2" fmla="*/ 4450 h 94449"/>
                  <a:gd name="connsiteX3" fmla="*/ 21888 w 74209"/>
                  <a:gd name="connsiteY3" fmla="*/ 7823 h 94449"/>
                  <a:gd name="connsiteX4" fmla="*/ 52921 w 74209"/>
                  <a:gd name="connsiteY4" fmla="*/ 55048 h 94449"/>
                  <a:gd name="connsiteX5" fmla="*/ 56969 w 74209"/>
                  <a:gd name="connsiteY5" fmla="*/ 59770 h 94449"/>
                  <a:gd name="connsiteX6" fmla="*/ 58318 w 74209"/>
                  <a:gd name="connsiteY6" fmla="*/ 53698 h 94449"/>
                  <a:gd name="connsiteX7" fmla="*/ 58318 w 74209"/>
                  <a:gd name="connsiteY7" fmla="*/ 10522 h 94449"/>
                  <a:gd name="connsiteX8" fmla="*/ 65739 w 74209"/>
                  <a:gd name="connsiteY8" fmla="*/ 3775 h 94449"/>
                  <a:gd name="connsiteX9" fmla="*/ 73160 w 74209"/>
                  <a:gd name="connsiteY9" fmla="*/ 10522 h 94449"/>
                  <a:gd name="connsiteX10" fmla="*/ 73160 w 74209"/>
                  <a:gd name="connsiteY10" fmla="*/ 82708 h 94449"/>
                  <a:gd name="connsiteX11" fmla="*/ 70462 w 74209"/>
                  <a:gd name="connsiteY11" fmla="*/ 91478 h 94449"/>
                  <a:gd name="connsiteX12" fmla="*/ 57644 w 74209"/>
                  <a:gd name="connsiteY12" fmla="*/ 86756 h 94449"/>
                  <a:gd name="connsiteX13" fmla="*/ 25261 w 74209"/>
                  <a:gd name="connsiteY13" fmla="*/ 38182 h 94449"/>
                  <a:gd name="connsiteX14" fmla="*/ 23237 w 74209"/>
                  <a:gd name="connsiteY14" fmla="*/ 35483 h 94449"/>
                  <a:gd name="connsiteX15" fmla="*/ 19864 w 74209"/>
                  <a:gd name="connsiteY15" fmla="*/ 32785 h 94449"/>
                  <a:gd name="connsiteX16" fmla="*/ 18515 w 74209"/>
                  <a:gd name="connsiteY16" fmla="*/ 36832 h 94449"/>
                  <a:gd name="connsiteX17" fmla="*/ 18515 w 74209"/>
                  <a:gd name="connsiteY17" fmla="*/ 85406 h 94449"/>
                  <a:gd name="connsiteX18" fmla="*/ 11094 w 74209"/>
                  <a:gd name="connsiteY18" fmla="*/ 92153 h 94449"/>
                  <a:gd name="connsiteX19" fmla="*/ 3673 w 74209"/>
                  <a:gd name="connsiteY19" fmla="*/ 85406 h 94449"/>
                  <a:gd name="connsiteX20" fmla="*/ 4347 w 74209"/>
                  <a:gd name="connsiteY20" fmla="*/ 47627 h 94449"/>
                  <a:gd name="connsiteX21" fmla="*/ 4347 w 74209"/>
                  <a:gd name="connsiteY21" fmla="*/ 47627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209" h="94449">
                    <a:moveTo>
                      <a:pt x="4347" y="47627"/>
                    </a:moveTo>
                    <a:cubicBezTo>
                      <a:pt x="4347" y="36158"/>
                      <a:pt x="4347" y="24689"/>
                      <a:pt x="4347" y="12545"/>
                    </a:cubicBezTo>
                    <a:cubicBezTo>
                      <a:pt x="4347" y="9847"/>
                      <a:pt x="1649" y="5124"/>
                      <a:pt x="6371" y="4450"/>
                    </a:cubicBezTo>
                    <a:cubicBezTo>
                      <a:pt x="11768" y="3775"/>
                      <a:pt x="17840" y="1751"/>
                      <a:pt x="21888" y="7823"/>
                    </a:cubicBezTo>
                    <a:cubicBezTo>
                      <a:pt x="32008" y="24014"/>
                      <a:pt x="42802" y="39531"/>
                      <a:pt x="52921" y="55048"/>
                    </a:cubicBezTo>
                    <a:cubicBezTo>
                      <a:pt x="54271" y="57071"/>
                      <a:pt x="56294" y="59770"/>
                      <a:pt x="56969" y="59770"/>
                    </a:cubicBezTo>
                    <a:cubicBezTo>
                      <a:pt x="59668" y="58421"/>
                      <a:pt x="58318" y="55722"/>
                      <a:pt x="58318" y="53698"/>
                    </a:cubicBezTo>
                    <a:cubicBezTo>
                      <a:pt x="58318" y="39531"/>
                      <a:pt x="58318" y="25364"/>
                      <a:pt x="58318" y="10522"/>
                    </a:cubicBezTo>
                    <a:cubicBezTo>
                      <a:pt x="58318" y="4450"/>
                      <a:pt x="60342" y="3775"/>
                      <a:pt x="65739" y="3775"/>
                    </a:cubicBezTo>
                    <a:cubicBezTo>
                      <a:pt x="70462" y="3775"/>
                      <a:pt x="73835" y="3775"/>
                      <a:pt x="73160" y="10522"/>
                    </a:cubicBezTo>
                    <a:cubicBezTo>
                      <a:pt x="72486" y="34808"/>
                      <a:pt x="73160" y="58421"/>
                      <a:pt x="73160" y="82708"/>
                    </a:cubicBezTo>
                    <a:cubicBezTo>
                      <a:pt x="73160" y="85406"/>
                      <a:pt x="75859" y="90803"/>
                      <a:pt x="70462" y="91478"/>
                    </a:cubicBezTo>
                    <a:cubicBezTo>
                      <a:pt x="65739" y="92153"/>
                      <a:pt x="61017" y="92153"/>
                      <a:pt x="57644" y="86756"/>
                    </a:cubicBezTo>
                    <a:cubicBezTo>
                      <a:pt x="47524" y="70564"/>
                      <a:pt x="36055" y="54373"/>
                      <a:pt x="25261" y="38182"/>
                    </a:cubicBezTo>
                    <a:cubicBezTo>
                      <a:pt x="24587" y="37507"/>
                      <a:pt x="23912" y="36158"/>
                      <a:pt x="23237" y="35483"/>
                    </a:cubicBezTo>
                    <a:cubicBezTo>
                      <a:pt x="22563" y="34134"/>
                      <a:pt x="21888" y="32110"/>
                      <a:pt x="19864" y="32785"/>
                    </a:cubicBezTo>
                    <a:cubicBezTo>
                      <a:pt x="17840" y="33459"/>
                      <a:pt x="18515" y="35483"/>
                      <a:pt x="18515" y="36832"/>
                    </a:cubicBezTo>
                    <a:cubicBezTo>
                      <a:pt x="18515" y="53024"/>
                      <a:pt x="18515" y="69215"/>
                      <a:pt x="18515" y="85406"/>
                    </a:cubicBezTo>
                    <a:cubicBezTo>
                      <a:pt x="18515" y="91478"/>
                      <a:pt x="16491" y="92153"/>
                      <a:pt x="11094" y="92153"/>
                    </a:cubicBezTo>
                    <a:cubicBezTo>
                      <a:pt x="6371" y="92153"/>
                      <a:pt x="2998" y="92153"/>
                      <a:pt x="3673" y="85406"/>
                    </a:cubicBezTo>
                    <a:cubicBezTo>
                      <a:pt x="5022" y="73263"/>
                      <a:pt x="4347" y="60445"/>
                      <a:pt x="4347" y="47627"/>
                    </a:cubicBezTo>
                    <a:cubicBezTo>
                      <a:pt x="4347" y="47627"/>
                      <a:pt x="4347" y="47627"/>
                      <a:pt x="4347" y="47627"/>
                    </a:cubicBezTo>
                    <a:close/>
                  </a:path>
                </a:pathLst>
              </a:custGeom>
              <a:solidFill>
                <a:srgbClr val="080808"/>
              </a:solidFill>
              <a:ln w="6739" cap="flat">
                <a:noFill/>
                <a:prstDash val="solid"/>
                <a:miter/>
              </a:ln>
            </p:spPr>
            <p:txBody>
              <a:bodyPr rtlCol="0" anchor="ctr"/>
              <a:lstStyle/>
              <a:p>
                <a:endParaRPr lang="fr-FR"/>
              </a:p>
            </p:txBody>
          </p:sp>
          <p:sp>
            <p:nvSpPr>
              <p:cNvPr id="131" name="Forme libre : forme 32">
                <a:extLst>
                  <a:ext uri="{FF2B5EF4-FFF2-40B4-BE49-F238E27FC236}">
                    <a16:creationId xmlns="" xmlns:a16="http://schemas.microsoft.com/office/drawing/2014/main" id="{1874AFAF-C890-C74C-BB7B-2E2B12E3CD84}"/>
                  </a:ext>
                </a:extLst>
              </p:cNvPr>
              <p:cNvSpPr/>
              <p:nvPr/>
            </p:nvSpPr>
            <p:spPr>
              <a:xfrm>
                <a:off x="1701601" y="5472292"/>
                <a:ext cx="87412" cy="122375"/>
              </a:xfrm>
              <a:custGeom>
                <a:avLst/>
                <a:gdLst>
                  <a:gd name="connsiteX0" fmla="*/ 3580 w 67463"/>
                  <a:gd name="connsiteY0" fmla="*/ 47431 h 94449"/>
                  <a:gd name="connsiteX1" fmla="*/ 3580 w 67463"/>
                  <a:gd name="connsiteY1" fmla="*/ 10326 h 94449"/>
                  <a:gd name="connsiteX2" fmla="*/ 10326 w 67463"/>
                  <a:gd name="connsiteY2" fmla="*/ 3580 h 94449"/>
                  <a:gd name="connsiteX3" fmla="*/ 37986 w 67463"/>
                  <a:gd name="connsiteY3" fmla="*/ 4255 h 94449"/>
                  <a:gd name="connsiteX4" fmla="*/ 56202 w 67463"/>
                  <a:gd name="connsiteY4" fmla="*/ 40010 h 94449"/>
                  <a:gd name="connsiteX5" fmla="*/ 57551 w 67463"/>
                  <a:gd name="connsiteY5" fmla="*/ 46757 h 94449"/>
                  <a:gd name="connsiteX6" fmla="*/ 67670 w 67463"/>
                  <a:gd name="connsiteY6" fmla="*/ 71044 h 94449"/>
                  <a:gd name="connsiteX7" fmla="*/ 50804 w 67463"/>
                  <a:gd name="connsiteY7" fmla="*/ 89259 h 94449"/>
                  <a:gd name="connsiteX8" fmla="*/ 8302 w 67463"/>
                  <a:gd name="connsiteY8" fmla="*/ 91283 h 94449"/>
                  <a:gd name="connsiteX9" fmla="*/ 4929 w 67463"/>
                  <a:gd name="connsiteY9" fmla="*/ 85211 h 94449"/>
                  <a:gd name="connsiteX10" fmla="*/ 3580 w 67463"/>
                  <a:gd name="connsiteY10" fmla="*/ 47431 h 94449"/>
                  <a:gd name="connsiteX11" fmla="*/ 3580 w 67463"/>
                  <a:gd name="connsiteY11" fmla="*/ 47431 h 94449"/>
                  <a:gd name="connsiteX12" fmla="*/ 18422 w 67463"/>
                  <a:gd name="connsiteY12" fmla="*/ 65647 h 94449"/>
                  <a:gd name="connsiteX13" fmla="*/ 18422 w 67463"/>
                  <a:gd name="connsiteY13" fmla="*/ 76441 h 94449"/>
                  <a:gd name="connsiteX14" fmla="*/ 21120 w 67463"/>
                  <a:gd name="connsiteY14" fmla="*/ 80489 h 94449"/>
                  <a:gd name="connsiteX15" fmla="*/ 44058 w 67463"/>
                  <a:gd name="connsiteY15" fmla="*/ 78465 h 94449"/>
                  <a:gd name="connsiteX16" fmla="*/ 50804 w 67463"/>
                  <a:gd name="connsiteY16" fmla="*/ 70369 h 94449"/>
                  <a:gd name="connsiteX17" fmla="*/ 35962 w 67463"/>
                  <a:gd name="connsiteY17" fmla="*/ 51479 h 94449"/>
                  <a:gd name="connsiteX18" fmla="*/ 18422 w 67463"/>
                  <a:gd name="connsiteY18" fmla="*/ 65647 h 94449"/>
                  <a:gd name="connsiteX19" fmla="*/ 28541 w 67463"/>
                  <a:gd name="connsiteY19" fmla="*/ 39336 h 94449"/>
                  <a:gd name="connsiteX20" fmla="*/ 31240 w 67463"/>
                  <a:gd name="connsiteY20" fmla="*/ 39336 h 94449"/>
                  <a:gd name="connsiteX21" fmla="*/ 45407 w 67463"/>
                  <a:gd name="connsiteY21" fmla="*/ 27192 h 94449"/>
                  <a:gd name="connsiteX22" fmla="*/ 31240 w 67463"/>
                  <a:gd name="connsiteY22" fmla="*/ 15049 h 94449"/>
                  <a:gd name="connsiteX23" fmla="*/ 18422 w 67463"/>
                  <a:gd name="connsiteY23" fmla="*/ 27867 h 94449"/>
                  <a:gd name="connsiteX24" fmla="*/ 28541 w 67463"/>
                  <a:gd name="connsiteY24" fmla="*/ 39336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7463" h="94449">
                    <a:moveTo>
                      <a:pt x="3580" y="47431"/>
                    </a:moveTo>
                    <a:cubicBezTo>
                      <a:pt x="3580" y="35288"/>
                      <a:pt x="3580" y="22470"/>
                      <a:pt x="3580" y="10326"/>
                    </a:cubicBezTo>
                    <a:cubicBezTo>
                      <a:pt x="3580" y="4929"/>
                      <a:pt x="5604" y="3580"/>
                      <a:pt x="10326" y="3580"/>
                    </a:cubicBezTo>
                    <a:cubicBezTo>
                      <a:pt x="19771" y="4255"/>
                      <a:pt x="28541" y="2905"/>
                      <a:pt x="37986" y="4255"/>
                    </a:cubicBezTo>
                    <a:cubicBezTo>
                      <a:pt x="58225" y="6953"/>
                      <a:pt x="65646" y="22470"/>
                      <a:pt x="56202" y="40010"/>
                    </a:cubicBezTo>
                    <a:cubicBezTo>
                      <a:pt x="54852" y="42709"/>
                      <a:pt x="53503" y="44733"/>
                      <a:pt x="57551" y="46757"/>
                    </a:cubicBezTo>
                    <a:cubicBezTo>
                      <a:pt x="67670" y="52154"/>
                      <a:pt x="69020" y="60924"/>
                      <a:pt x="67670" y="71044"/>
                    </a:cubicBezTo>
                    <a:cubicBezTo>
                      <a:pt x="66321" y="81163"/>
                      <a:pt x="60249" y="87235"/>
                      <a:pt x="50804" y="89259"/>
                    </a:cubicBezTo>
                    <a:cubicBezTo>
                      <a:pt x="36637" y="92632"/>
                      <a:pt x="22470" y="90608"/>
                      <a:pt x="8302" y="91283"/>
                    </a:cubicBezTo>
                    <a:cubicBezTo>
                      <a:pt x="3580" y="91283"/>
                      <a:pt x="4929" y="87909"/>
                      <a:pt x="4929" y="85211"/>
                    </a:cubicBezTo>
                    <a:cubicBezTo>
                      <a:pt x="3580" y="73067"/>
                      <a:pt x="3580" y="60249"/>
                      <a:pt x="3580" y="47431"/>
                    </a:cubicBezTo>
                    <a:cubicBezTo>
                      <a:pt x="3580" y="47431"/>
                      <a:pt x="3580" y="47431"/>
                      <a:pt x="3580" y="47431"/>
                    </a:cubicBezTo>
                    <a:close/>
                    <a:moveTo>
                      <a:pt x="18422" y="65647"/>
                    </a:moveTo>
                    <a:cubicBezTo>
                      <a:pt x="18422" y="69020"/>
                      <a:pt x="18422" y="72393"/>
                      <a:pt x="18422" y="76441"/>
                    </a:cubicBezTo>
                    <a:cubicBezTo>
                      <a:pt x="18422" y="78465"/>
                      <a:pt x="18422" y="80489"/>
                      <a:pt x="21120" y="80489"/>
                    </a:cubicBezTo>
                    <a:cubicBezTo>
                      <a:pt x="29216" y="80489"/>
                      <a:pt x="36637" y="81838"/>
                      <a:pt x="44058" y="78465"/>
                    </a:cubicBezTo>
                    <a:cubicBezTo>
                      <a:pt x="48106" y="77115"/>
                      <a:pt x="50130" y="74417"/>
                      <a:pt x="50804" y="70369"/>
                    </a:cubicBezTo>
                    <a:cubicBezTo>
                      <a:pt x="53503" y="59575"/>
                      <a:pt x="47431" y="51479"/>
                      <a:pt x="35962" y="51479"/>
                    </a:cubicBezTo>
                    <a:cubicBezTo>
                      <a:pt x="18422" y="50130"/>
                      <a:pt x="18422" y="50130"/>
                      <a:pt x="18422" y="65647"/>
                    </a:cubicBezTo>
                    <a:close/>
                    <a:moveTo>
                      <a:pt x="28541" y="39336"/>
                    </a:moveTo>
                    <a:cubicBezTo>
                      <a:pt x="29216" y="39336"/>
                      <a:pt x="29891" y="39336"/>
                      <a:pt x="31240" y="39336"/>
                    </a:cubicBezTo>
                    <a:cubicBezTo>
                      <a:pt x="41360" y="39336"/>
                      <a:pt x="45407" y="35962"/>
                      <a:pt x="45407" y="27192"/>
                    </a:cubicBezTo>
                    <a:cubicBezTo>
                      <a:pt x="45407" y="18422"/>
                      <a:pt x="42034" y="15049"/>
                      <a:pt x="31240" y="15049"/>
                    </a:cubicBezTo>
                    <a:cubicBezTo>
                      <a:pt x="18422" y="15049"/>
                      <a:pt x="18422" y="15049"/>
                      <a:pt x="18422" y="27867"/>
                    </a:cubicBezTo>
                    <a:cubicBezTo>
                      <a:pt x="18422" y="39336"/>
                      <a:pt x="18422" y="39336"/>
                      <a:pt x="28541" y="39336"/>
                    </a:cubicBezTo>
                    <a:close/>
                  </a:path>
                </a:pathLst>
              </a:custGeom>
              <a:solidFill>
                <a:srgbClr val="080808"/>
              </a:solidFill>
              <a:ln w="6739" cap="flat">
                <a:noFill/>
                <a:prstDash val="solid"/>
                <a:miter/>
              </a:ln>
            </p:spPr>
            <p:txBody>
              <a:bodyPr rtlCol="0" anchor="ctr"/>
              <a:lstStyle/>
              <a:p>
                <a:endParaRPr lang="fr-FR"/>
              </a:p>
            </p:txBody>
          </p:sp>
          <p:sp>
            <p:nvSpPr>
              <p:cNvPr id="132" name="Forme libre : forme 33">
                <a:extLst>
                  <a:ext uri="{FF2B5EF4-FFF2-40B4-BE49-F238E27FC236}">
                    <a16:creationId xmlns="" xmlns:a16="http://schemas.microsoft.com/office/drawing/2014/main" id="{E7D40369-18E7-334A-B57C-8FC34B312B09}"/>
                  </a:ext>
                </a:extLst>
              </p:cNvPr>
              <p:cNvSpPr/>
              <p:nvPr/>
            </p:nvSpPr>
            <p:spPr>
              <a:xfrm>
                <a:off x="1879046" y="5276359"/>
                <a:ext cx="87412" cy="122375"/>
              </a:xfrm>
              <a:custGeom>
                <a:avLst/>
                <a:gdLst>
                  <a:gd name="connsiteX0" fmla="*/ 3580 w 67463"/>
                  <a:gd name="connsiteY0" fmla="*/ 46859 h 94449"/>
                  <a:gd name="connsiteX1" fmla="*/ 3580 w 67463"/>
                  <a:gd name="connsiteY1" fmla="*/ 10429 h 94449"/>
                  <a:gd name="connsiteX2" fmla="*/ 10326 w 67463"/>
                  <a:gd name="connsiteY2" fmla="*/ 3682 h 94449"/>
                  <a:gd name="connsiteX3" fmla="*/ 42709 w 67463"/>
                  <a:gd name="connsiteY3" fmla="*/ 4357 h 94449"/>
                  <a:gd name="connsiteX4" fmla="*/ 63623 w 67463"/>
                  <a:gd name="connsiteY4" fmla="*/ 20548 h 94449"/>
                  <a:gd name="connsiteX5" fmla="*/ 56202 w 67463"/>
                  <a:gd name="connsiteY5" fmla="*/ 50232 h 94449"/>
                  <a:gd name="connsiteX6" fmla="*/ 54178 w 67463"/>
                  <a:gd name="connsiteY6" fmla="*/ 62376 h 94449"/>
                  <a:gd name="connsiteX7" fmla="*/ 67670 w 67463"/>
                  <a:gd name="connsiteY7" fmla="*/ 86663 h 94449"/>
                  <a:gd name="connsiteX8" fmla="*/ 65646 w 67463"/>
                  <a:gd name="connsiteY8" fmla="*/ 91385 h 94449"/>
                  <a:gd name="connsiteX9" fmla="*/ 50130 w 67463"/>
                  <a:gd name="connsiteY9" fmla="*/ 83290 h 94449"/>
                  <a:gd name="connsiteX10" fmla="*/ 38661 w 67463"/>
                  <a:gd name="connsiteY10" fmla="*/ 63051 h 94449"/>
                  <a:gd name="connsiteX11" fmla="*/ 32589 w 67463"/>
                  <a:gd name="connsiteY11" fmla="*/ 59003 h 94449"/>
                  <a:gd name="connsiteX12" fmla="*/ 19771 w 67463"/>
                  <a:gd name="connsiteY12" fmla="*/ 71146 h 94449"/>
                  <a:gd name="connsiteX13" fmla="*/ 19771 w 67463"/>
                  <a:gd name="connsiteY13" fmla="*/ 83964 h 94449"/>
                  <a:gd name="connsiteX14" fmla="*/ 11676 w 67463"/>
                  <a:gd name="connsiteY14" fmla="*/ 92060 h 94449"/>
                  <a:gd name="connsiteX15" fmla="*/ 4929 w 67463"/>
                  <a:gd name="connsiteY15" fmla="*/ 83964 h 94449"/>
                  <a:gd name="connsiteX16" fmla="*/ 3580 w 67463"/>
                  <a:gd name="connsiteY16" fmla="*/ 46859 h 94449"/>
                  <a:gd name="connsiteX17" fmla="*/ 3580 w 67463"/>
                  <a:gd name="connsiteY17" fmla="*/ 46859 h 94449"/>
                  <a:gd name="connsiteX18" fmla="*/ 19097 w 67463"/>
                  <a:gd name="connsiteY18" fmla="*/ 29993 h 94449"/>
                  <a:gd name="connsiteX19" fmla="*/ 33939 w 67463"/>
                  <a:gd name="connsiteY19" fmla="*/ 44161 h 94449"/>
                  <a:gd name="connsiteX20" fmla="*/ 34613 w 67463"/>
                  <a:gd name="connsiteY20" fmla="*/ 44161 h 94449"/>
                  <a:gd name="connsiteX21" fmla="*/ 48781 w 67463"/>
                  <a:gd name="connsiteY21" fmla="*/ 29319 h 94449"/>
                  <a:gd name="connsiteX22" fmla="*/ 34613 w 67463"/>
                  <a:gd name="connsiteY22" fmla="*/ 15151 h 94449"/>
                  <a:gd name="connsiteX23" fmla="*/ 19097 w 67463"/>
                  <a:gd name="connsiteY23" fmla="*/ 29993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7463" h="94449">
                    <a:moveTo>
                      <a:pt x="3580" y="46859"/>
                    </a:moveTo>
                    <a:cubicBezTo>
                      <a:pt x="3580" y="34716"/>
                      <a:pt x="3580" y="22572"/>
                      <a:pt x="3580" y="10429"/>
                    </a:cubicBezTo>
                    <a:cubicBezTo>
                      <a:pt x="3580" y="5706"/>
                      <a:pt x="4255" y="3008"/>
                      <a:pt x="10326" y="3682"/>
                    </a:cubicBezTo>
                    <a:cubicBezTo>
                      <a:pt x="21120" y="4357"/>
                      <a:pt x="31915" y="3008"/>
                      <a:pt x="42709" y="4357"/>
                    </a:cubicBezTo>
                    <a:cubicBezTo>
                      <a:pt x="52828" y="5706"/>
                      <a:pt x="60924" y="9754"/>
                      <a:pt x="63623" y="20548"/>
                    </a:cubicBezTo>
                    <a:cubicBezTo>
                      <a:pt x="66321" y="31343"/>
                      <a:pt x="65646" y="42137"/>
                      <a:pt x="56202" y="50232"/>
                    </a:cubicBezTo>
                    <a:cubicBezTo>
                      <a:pt x="51479" y="54280"/>
                      <a:pt x="50804" y="56979"/>
                      <a:pt x="54178" y="62376"/>
                    </a:cubicBezTo>
                    <a:cubicBezTo>
                      <a:pt x="58900" y="69797"/>
                      <a:pt x="62948" y="78567"/>
                      <a:pt x="67670" y="86663"/>
                    </a:cubicBezTo>
                    <a:cubicBezTo>
                      <a:pt x="69694" y="90036"/>
                      <a:pt x="69694" y="90711"/>
                      <a:pt x="65646" y="91385"/>
                    </a:cubicBezTo>
                    <a:cubicBezTo>
                      <a:pt x="58900" y="92060"/>
                      <a:pt x="53503" y="91385"/>
                      <a:pt x="50130" y="83290"/>
                    </a:cubicBezTo>
                    <a:cubicBezTo>
                      <a:pt x="47431" y="75869"/>
                      <a:pt x="42709" y="69797"/>
                      <a:pt x="38661" y="63051"/>
                    </a:cubicBezTo>
                    <a:cubicBezTo>
                      <a:pt x="37312" y="60352"/>
                      <a:pt x="35288" y="59003"/>
                      <a:pt x="32589" y="59003"/>
                    </a:cubicBezTo>
                    <a:cubicBezTo>
                      <a:pt x="19771" y="58328"/>
                      <a:pt x="19771" y="58328"/>
                      <a:pt x="19771" y="71146"/>
                    </a:cubicBezTo>
                    <a:cubicBezTo>
                      <a:pt x="19771" y="75194"/>
                      <a:pt x="19097" y="79916"/>
                      <a:pt x="19771" y="83964"/>
                    </a:cubicBezTo>
                    <a:cubicBezTo>
                      <a:pt x="20446" y="90711"/>
                      <a:pt x="17747" y="91385"/>
                      <a:pt x="11676" y="92060"/>
                    </a:cubicBezTo>
                    <a:cubicBezTo>
                      <a:pt x="4255" y="92734"/>
                      <a:pt x="4929" y="88687"/>
                      <a:pt x="4929" y="83964"/>
                    </a:cubicBezTo>
                    <a:cubicBezTo>
                      <a:pt x="4255" y="71146"/>
                      <a:pt x="4255" y="59003"/>
                      <a:pt x="3580" y="46859"/>
                    </a:cubicBezTo>
                    <a:cubicBezTo>
                      <a:pt x="4255" y="46859"/>
                      <a:pt x="3580" y="46859"/>
                      <a:pt x="3580" y="46859"/>
                    </a:cubicBezTo>
                    <a:close/>
                    <a:moveTo>
                      <a:pt x="19097" y="29993"/>
                    </a:moveTo>
                    <a:cubicBezTo>
                      <a:pt x="19097" y="44835"/>
                      <a:pt x="19097" y="44835"/>
                      <a:pt x="33939" y="44161"/>
                    </a:cubicBezTo>
                    <a:cubicBezTo>
                      <a:pt x="33939" y="44161"/>
                      <a:pt x="34613" y="44161"/>
                      <a:pt x="34613" y="44161"/>
                    </a:cubicBezTo>
                    <a:cubicBezTo>
                      <a:pt x="44058" y="43486"/>
                      <a:pt x="49455" y="38764"/>
                      <a:pt x="48781" y="29319"/>
                    </a:cubicBezTo>
                    <a:cubicBezTo>
                      <a:pt x="48781" y="20548"/>
                      <a:pt x="44058" y="15826"/>
                      <a:pt x="34613" y="15151"/>
                    </a:cubicBezTo>
                    <a:cubicBezTo>
                      <a:pt x="18422" y="13802"/>
                      <a:pt x="18422" y="13802"/>
                      <a:pt x="19097" y="29993"/>
                    </a:cubicBezTo>
                    <a:close/>
                  </a:path>
                </a:pathLst>
              </a:custGeom>
              <a:solidFill>
                <a:srgbClr val="0A0A0A"/>
              </a:solidFill>
              <a:ln w="6739" cap="flat">
                <a:noFill/>
                <a:prstDash val="solid"/>
                <a:miter/>
              </a:ln>
            </p:spPr>
            <p:txBody>
              <a:bodyPr rtlCol="0" anchor="ctr"/>
              <a:lstStyle/>
              <a:p>
                <a:endParaRPr lang="fr-FR"/>
              </a:p>
            </p:txBody>
          </p:sp>
          <p:sp>
            <p:nvSpPr>
              <p:cNvPr id="133" name="Forme libre : forme 34">
                <a:extLst>
                  <a:ext uri="{FF2B5EF4-FFF2-40B4-BE49-F238E27FC236}">
                    <a16:creationId xmlns="" xmlns:a16="http://schemas.microsoft.com/office/drawing/2014/main" id="{2B36EB9B-C012-A941-8D6E-188DD64542FC}"/>
                  </a:ext>
                </a:extLst>
              </p:cNvPr>
              <p:cNvSpPr/>
              <p:nvPr/>
            </p:nvSpPr>
            <p:spPr>
              <a:xfrm>
                <a:off x="1990057" y="5471418"/>
                <a:ext cx="87412" cy="122375"/>
              </a:xfrm>
              <a:custGeom>
                <a:avLst/>
                <a:gdLst>
                  <a:gd name="connsiteX0" fmla="*/ 4255 w 67463"/>
                  <a:gd name="connsiteY0" fmla="*/ 46757 h 94449"/>
                  <a:gd name="connsiteX1" fmla="*/ 4255 w 67463"/>
                  <a:gd name="connsiteY1" fmla="*/ 8977 h 94449"/>
                  <a:gd name="connsiteX2" fmla="*/ 8302 w 67463"/>
                  <a:gd name="connsiteY2" fmla="*/ 3580 h 94449"/>
                  <a:gd name="connsiteX3" fmla="*/ 44058 w 67463"/>
                  <a:gd name="connsiteY3" fmla="*/ 4254 h 94449"/>
                  <a:gd name="connsiteX4" fmla="*/ 64297 w 67463"/>
                  <a:gd name="connsiteY4" fmla="*/ 19771 h 94449"/>
                  <a:gd name="connsiteX5" fmla="*/ 56876 w 67463"/>
                  <a:gd name="connsiteY5" fmla="*/ 49455 h 94449"/>
                  <a:gd name="connsiteX6" fmla="*/ 54852 w 67463"/>
                  <a:gd name="connsiteY6" fmla="*/ 62948 h 94449"/>
                  <a:gd name="connsiteX7" fmla="*/ 67670 w 67463"/>
                  <a:gd name="connsiteY7" fmla="*/ 85886 h 94449"/>
                  <a:gd name="connsiteX8" fmla="*/ 64972 w 67463"/>
                  <a:gd name="connsiteY8" fmla="*/ 90608 h 94449"/>
                  <a:gd name="connsiteX9" fmla="*/ 49455 w 67463"/>
                  <a:gd name="connsiteY9" fmla="*/ 82512 h 94449"/>
                  <a:gd name="connsiteX10" fmla="*/ 38661 w 67463"/>
                  <a:gd name="connsiteY10" fmla="*/ 62948 h 94449"/>
                  <a:gd name="connsiteX11" fmla="*/ 31240 w 67463"/>
                  <a:gd name="connsiteY11" fmla="*/ 58225 h 94449"/>
                  <a:gd name="connsiteX12" fmla="*/ 19097 w 67463"/>
                  <a:gd name="connsiteY12" fmla="*/ 70369 h 94449"/>
                  <a:gd name="connsiteX13" fmla="*/ 19097 w 67463"/>
                  <a:gd name="connsiteY13" fmla="*/ 83187 h 94449"/>
                  <a:gd name="connsiteX14" fmla="*/ 11676 w 67463"/>
                  <a:gd name="connsiteY14" fmla="*/ 91283 h 94449"/>
                  <a:gd name="connsiteX15" fmla="*/ 3580 w 67463"/>
                  <a:gd name="connsiteY15" fmla="*/ 83187 h 94449"/>
                  <a:gd name="connsiteX16" fmla="*/ 4255 w 67463"/>
                  <a:gd name="connsiteY16" fmla="*/ 46757 h 94449"/>
                  <a:gd name="connsiteX17" fmla="*/ 4255 w 67463"/>
                  <a:gd name="connsiteY17" fmla="*/ 46757 h 94449"/>
                  <a:gd name="connsiteX18" fmla="*/ 19097 w 67463"/>
                  <a:gd name="connsiteY18" fmla="*/ 29216 h 94449"/>
                  <a:gd name="connsiteX19" fmla="*/ 33939 w 67463"/>
                  <a:gd name="connsiteY19" fmla="*/ 43383 h 94449"/>
                  <a:gd name="connsiteX20" fmla="*/ 34613 w 67463"/>
                  <a:gd name="connsiteY20" fmla="*/ 43383 h 94449"/>
                  <a:gd name="connsiteX21" fmla="*/ 49455 w 67463"/>
                  <a:gd name="connsiteY21" fmla="*/ 28541 h 94449"/>
                  <a:gd name="connsiteX22" fmla="*/ 34613 w 67463"/>
                  <a:gd name="connsiteY22" fmla="*/ 14374 h 94449"/>
                  <a:gd name="connsiteX23" fmla="*/ 19097 w 67463"/>
                  <a:gd name="connsiteY23" fmla="*/ 29216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7463" h="94449">
                    <a:moveTo>
                      <a:pt x="4255" y="46757"/>
                    </a:moveTo>
                    <a:cubicBezTo>
                      <a:pt x="4255" y="33939"/>
                      <a:pt x="4255" y="21120"/>
                      <a:pt x="4255" y="8977"/>
                    </a:cubicBezTo>
                    <a:cubicBezTo>
                      <a:pt x="4255" y="6278"/>
                      <a:pt x="3580" y="3580"/>
                      <a:pt x="8302" y="3580"/>
                    </a:cubicBezTo>
                    <a:cubicBezTo>
                      <a:pt x="20446" y="4254"/>
                      <a:pt x="31915" y="2905"/>
                      <a:pt x="44058" y="4254"/>
                    </a:cubicBezTo>
                    <a:cubicBezTo>
                      <a:pt x="54178" y="5604"/>
                      <a:pt x="61599" y="9652"/>
                      <a:pt x="64297" y="19771"/>
                    </a:cubicBezTo>
                    <a:cubicBezTo>
                      <a:pt x="66996" y="30565"/>
                      <a:pt x="66321" y="42034"/>
                      <a:pt x="56876" y="49455"/>
                    </a:cubicBezTo>
                    <a:cubicBezTo>
                      <a:pt x="50804" y="54178"/>
                      <a:pt x="51479" y="57551"/>
                      <a:pt x="54852" y="62948"/>
                    </a:cubicBezTo>
                    <a:cubicBezTo>
                      <a:pt x="59575" y="70369"/>
                      <a:pt x="63623" y="78464"/>
                      <a:pt x="67670" y="85886"/>
                    </a:cubicBezTo>
                    <a:cubicBezTo>
                      <a:pt x="69694" y="89933"/>
                      <a:pt x="69020" y="89933"/>
                      <a:pt x="64972" y="90608"/>
                    </a:cubicBezTo>
                    <a:cubicBezTo>
                      <a:pt x="57551" y="91283"/>
                      <a:pt x="52828" y="89933"/>
                      <a:pt x="49455" y="82512"/>
                    </a:cubicBezTo>
                    <a:cubicBezTo>
                      <a:pt x="46757" y="75766"/>
                      <a:pt x="42034" y="69694"/>
                      <a:pt x="38661" y="62948"/>
                    </a:cubicBezTo>
                    <a:cubicBezTo>
                      <a:pt x="36637" y="59575"/>
                      <a:pt x="35288" y="58225"/>
                      <a:pt x="31240" y="58225"/>
                    </a:cubicBezTo>
                    <a:cubicBezTo>
                      <a:pt x="16398" y="58900"/>
                      <a:pt x="19771" y="57551"/>
                      <a:pt x="19097" y="70369"/>
                    </a:cubicBezTo>
                    <a:cubicBezTo>
                      <a:pt x="19097" y="74417"/>
                      <a:pt x="19097" y="79139"/>
                      <a:pt x="19097" y="83187"/>
                    </a:cubicBezTo>
                    <a:cubicBezTo>
                      <a:pt x="19771" y="88584"/>
                      <a:pt x="18422" y="91283"/>
                      <a:pt x="11676" y="91283"/>
                    </a:cubicBezTo>
                    <a:cubicBezTo>
                      <a:pt x="5604" y="91283"/>
                      <a:pt x="3580" y="89933"/>
                      <a:pt x="3580" y="83187"/>
                    </a:cubicBezTo>
                    <a:cubicBezTo>
                      <a:pt x="4929" y="71044"/>
                      <a:pt x="4929" y="58900"/>
                      <a:pt x="4255" y="46757"/>
                    </a:cubicBezTo>
                    <a:cubicBezTo>
                      <a:pt x="4255" y="46757"/>
                      <a:pt x="4255" y="46757"/>
                      <a:pt x="4255" y="46757"/>
                    </a:cubicBezTo>
                    <a:close/>
                    <a:moveTo>
                      <a:pt x="19097" y="29216"/>
                    </a:moveTo>
                    <a:cubicBezTo>
                      <a:pt x="19097" y="44058"/>
                      <a:pt x="19097" y="44058"/>
                      <a:pt x="33939" y="43383"/>
                    </a:cubicBezTo>
                    <a:cubicBezTo>
                      <a:pt x="33939" y="43383"/>
                      <a:pt x="34613" y="43383"/>
                      <a:pt x="34613" y="43383"/>
                    </a:cubicBezTo>
                    <a:cubicBezTo>
                      <a:pt x="44733" y="42709"/>
                      <a:pt x="49455" y="37986"/>
                      <a:pt x="49455" y="28541"/>
                    </a:cubicBezTo>
                    <a:cubicBezTo>
                      <a:pt x="49455" y="19771"/>
                      <a:pt x="44733" y="15049"/>
                      <a:pt x="34613" y="14374"/>
                    </a:cubicBezTo>
                    <a:cubicBezTo>
                      <a:pt x="19097" y="13699"/>
                      <a:pt x="19097" y="13699"/>
                      <a:pt x="19097" y="29216"/>
                    </a:cubicBezTo>
                    <a:close/>
                  </a:path>
                </a:pathLst>
              </a:custGeom>
              <a:solidFill>
                <a:srgbClr val="080808"/>
              </a:solidFill>
              <a:ln w="6739" cap="flat">
                <a:noFill/>
                <a:prstDash val="solid"/>
                <a:miter/>
              </a:ln>
            </p:spPr>
            <p:txBody>
              <a:bodyPr rtlCol="0" anchor="ctr"/>
              <a:lstStyle/>
              <a:p>
                <a:endParaRPr lang="fr-FR"/>
              </a:p>
            </p:txBody>
          </p:sp>
          <p:sp>
            <p:nvSpPr>
              <p:cNvPr id="134" name="Forme libre : forme 36">
                <a:extLst>
                  <a:ext uri="{FF2B5EF4-FFF2-40B4-BE49-F238E27FC236}">
                    <a16:creationId xmlns="" xmlns:a16="http://schemas.microsoft.com/office/drawing/2014/main" id="{007CAC24-AEEB-2447-8841-F421B0A491F8}"/>
                  </a:ext>
                </a:extLst>
              </p:cNvPr>
              <p:cNvSpPr/>
              <p:nvPr/>
            </p:nvSpPr>
            <p:spPr>
              <a:xfrm>
                <a:off x="3653491" y="5269109"/>
                <a:ext cx="87412" cy="122375"/>
              </a:xfrm>
              <a:custGeom>
                <a:avLst/>
                <a:gdLst>
                  <a:gd name="connsiteX0" fmla="*/ 4254 w 67463"/>
                  <a:gd name="connsiteY0" fmla="*/ 47056 h 94449"/>
                  <a:gd name="connsiteX1" fmla="*/ 4254 w 67463"/>
                  <a:gd name="connsiteY1" fmla="*/ 9277 h 94449"/>
                  <a:gd name="connsiteX2" fmla="*/ 9652 w 67463"/>
                  <a:gd name="connsiteY2" fmla="*/ 3880 h 94449"/>
                  <a:gd name="connsiteX3" fmla="*/ 38661 w 67463"/>
                  <a:gd name="connsiteY3" fmla="*/ 3880 h 94449"/>
                  <a:gd name="connsiteX4" fmla="*/ 63623 w 67463"/>
                  <a:gd name="connsiteY4" fmla="*/ 18722 h 94449"/>
                  <a:gd name="connsiteX5" fmla="*/ 55527 w 67463"/>
                  <a:gd name="connsiteY5" fmla="*/ 51104 h 94449"/>
                  <a:gd name="connsiteX6" fmla="*/ 54178 w 67463"/>
                  <a:gd name="connsiteY6" fmla="*/ 61899 h 94449"/>
                  <a:gd name="connsiteX7" fmla="*/ 67670 w 67463"/>
                  <a:gd name="connsiteY7" fmla="*/ 86860 h 94449"/>
                  <a:gd name="connsiteX8" fmla="*/ 64297 w 67463"/>
                  <a:gd name="connsiteY8" fmla="*/ 92257 h 94449"/>
                  <a:gd name="connsiteX9" fmla="*/ 50130 w 67463"/>
                  <a:gd name="connsiteY9" fmla="*/ 84836 h 94449"/>
                  <a:gd name="connsiteX10" fmla="*/ 38661 w 67463"/>
                  <a:gd name="connsiteY10" fmla="*/ 64597 h 94449"/>
                  <a:gd name="connsiteX11" fmla="*/ 31240 w 67463"/>
                  <a:gd name="connsiteY11" fmla="*/ 59875 h 94449"/>
                  <a:gd name="connsiteX12" fmla="*/ 19097 w 67463"/>
                  <a:gd name="connsiteY12" fmla="*/ 72018 h 94449"/>
                  <a:gd name="connsiteX13" fmla="*/ 19097 w 67463"/>
                  <a:gd name="connsiteY13" fmla="*/ 85511 h 94449"/>
                  <a:gd name="connsiteX14" fmla="*/ 11676 w 67463"/>
                  <a:gd name="connsiteY14" fmla="*/ 92932 h 94449"/>
                  <a:gd name="connsiteX15" fmla="*/ 3580 w 67463"/>
                  <a:gd name="connsiteY15" fmla="*/ 84836 h 94449"/>
                  <a:gd name="connsiteX16" fmla="*/ 4254 w 67463"/>
                  <a:gd name="connsiteY16" fmla="*/ 47056 h 94449"/>
                  <a:gd name="connsiteX17" fmla="*/ 4254 w 67463"/>
                  <a:gd name="connsiteY17" fmla="*/ 47056 h 94449"/>
                  <a:gd name="connsiteX18" fmla="*/ 19097 w 67463"/>
                  <a:gd name="connsiteY18" fmla="*/ 29516 h 94449"/>
                  <a:gd name="connsiteX19" fmla="*/ 34613 w 67463"/>
                  <a:gd name="connsiteY19" fmla="*/ 44358 h 94449"/>
                  <a:gd name="connsiteX20" fmla="*/ 49455 w 67463"/>
                  <a:gd name="connsiteY20" fmla="*/ 28841 h 94449"/>
                  <a:gd name="connsiteX21" fmla="*/ 33939 w 67463"/>
                  <a:gd name="connsiteY21" fmla="*/ 15349 h 94449"/>
                  <a:gd name="connsiteX22" fmla="*/ 19097 w 67463"/>
                  <a:gd name="connsiteY22" fmla="*/ 29516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7463" h="94449">
                    <a:moveTo>
                      <a:pt x="4254" y="47056"/>
                    </a:moveTo>
                    <a:cubicBezTo>
                      <a:pt x="4254" y="34238"/>
                      <a:pt x="4254" y="21420"/>
                      <a:pt x="4254" y="9277"/>
                    </a:cubicBezTo>
                    <a:cubicBezTo>
                      <a:pt x="4254" y="5229"/>
                      <a:pt x="4929" y="3880"/>
                      <a:pt x="9652" y="3880"/>
                    </a:cubicBezTo>
                    <a:cubicBezTo>
                      <a:pt x="19097" y="3880"/>
                      <a:pt x="29216" y="3205"/>
                      <a:pt x="38661" y="3880"/>
                    </a:cubicBezTo>
                    <a:cubicBezTo>
                      <a:pt x="49455" y="4554"/>
                      <a:pt x="58900" y="7253"/>
                      <a:pt x="63623" y="18722"/>
                    </a:cubicBezTo>
                    <a:cubicBezTo>
                      <a:pt x="68345" y="30191"/>
                      <a:pt x="64972" y="43009"/>
                      <a:pt x="55527" y="51104"/>
                    </a:cubicBezTo>
                    <a:cubicBezTo>
                      <a:pt x="51479" y="54477"/>
                      <a:pt x="51479" y="57176"/>
                      <a:pt x="54178" y="61899"/>
                    </a:cubicBezTo>
                    <a:cubicBezTo>
                      <a:pt x="58900" y="69994"/>
                      <a:pt x="62948" y="78090"/>
                      <a:pt x="67670" y="86860"/>
                    </a:cubicBezTo>
                    <a:cubicBezTo>
                      <a:pt x="70369" y="91582"/>
                      <a:pt x="69020" y="91582"/>
                      <a:pt x="64297" y="92257"/>
                    </a:cubicBezTo>
                    <a:cubicBezTo>
                      <a:pt x="57551" y="92932"/>
                      <a:pt x="53503" y="90908"/>
                      <a:pt x="50130" y="84836"/>
                    </a:cubicBezTo>
                    <a:cubicBezTo>
                      <a:pt x="46757" y="78090"/>
                      <a:pt x="42034" y="71343"/>
                      <a:pt x="38661" y="64597"/>
                    </a:cubicBezTo>
                    <a:cubicBezTo>
                      <a:pt x="36637" y="61224"/>
                      <a:pt x="34613" y="59875"/>
                      <a:pt x="31240" y="59875"/>
                    </a:cubicBezTo>
                    <a:cubicBezTo>
                      <a:pt x="19097" y="59875"/>
                      <a:pt x="19097" y="59875"/>
                      <a:pt x="19097" y="72018"/>
                    </a:cubicBezTo>
                    <a:cubicBezTo>
                      <a:pt x="19097" y="76741"/>
                      <a:pt x="18422" y="81463"/>
                      <a:pt x="19097" y="85511"/>
                    </a:cubicBezTo>
                    <a:cubicBezTo>
                      <a:pt x="19771" y="91582"/>
                      <a:pt x="17073" y="92257"/>
                      <a:pt x="11676" y="92932"/>
                    </a:cubicBezTo>
                    <a:cubicBezTo>
                      <a:pt x="5604" y="92932"/>
                      <a:pt x="3580" y="91582"/>
                      <a:pt x="3580" y="84836"/>
                    </a:cubicBezTo>
                    <a:cubicBezTo>
                      <a:pt x="4929" y="71343"/>
                      <a:pt x="4254" y="59200"/>
                      <a:pt x="4254" y="47056"/>
                    </a:cubicBezTo>
                    <a:cubicBezTo>
                      <a:pt x="4254" y="47056"/>
                      <a:pt x="4254" y="47056"/>
                      <a:pt x="4254" y="47056"/>
                    </a:cubicBezTo>
                    <a:close/>
                    <a:moveTo>
                      <a:pt x="19097" y="29516"/>
                    </a:moveTo>
                    <a:cubicBezTo>
                      <a:pt x="19097" y="45033"/>
                      <a:pt x="19097" y="45033"/>
                      <a:pt x="34613" y="44358"/>
                    </a:cubicBezTo>
                    <a:cubicBezTo>
                      <a:pt x="44733" y="43683"/>
                      <a:pt x="49455" y="38286"/>
                      <a:pt x="49455" y="28841"/>
                    </a:cubicBezTo>
                    <a:cubicBezTo>
                      <a:pt x="49455" y="20071"/>
                      <a:pt x="44058" y="15349"/>
                      <a:pt x="33939" y="15349"/>
                    </a:cubicBezTo>
                    <a:cubicBezTo>
                      <a:pt x="19097" y="14674"/>
                      <a:pt x="19097" y="14674"/>
                      <a:pt x="19097" y="29516"/>
                    </a:cubicBezTo>
                    <a:close/>
                  </a:path>
                </a:pathLst>
              </a:custGeom>
              <a:solidFill>
                <a:srgbClr val="080808"/>
              </a:solidFill>
              <a:ln w="6739" cap="flat">
                <a:noFill/>
                <a:prstDash val="solid"/>
                <a:miter/>
              </a:ln>
            </p:spPr>
            <p:txBody>
              <a:bodyPr rtlCol="0" anchor="ctr"/>
              <a:lstStyle/>
              <a:p>
                <a:endParaRPr lang="fr-FR"/>
              </a:p>
            </p:txBody>
          </p:sp>
          <p:sp>
            <p:nvSpPr>
              <p:cNvPr id="135" name="Forme libre : forme 38">
                <a:extLst>
                  <a:ext uri="{FF2B5EF4-FFF2-40B4-BE49-F238E27FC236}">
                    <a16:creationId xmlns="" xmlns:a16="http://schemas.microsoft.com/office/drawing/2014/main" id="{1111528E-719F-BC47-AEC9-25773A89E5FA}"/>
                  </a:ext>
                </a:extLst>
              </p:cNvPr>
              <p:cNvSpPr/>
              <p:nvPr/>
            </p:nvSpPr>
            <p:spPr>
              <a:xfrm>
                <a:off x="2814344" y="5467047"/>
                <a:ext cx="78670" cy="122375"/>
              </a:xfrm>
              <a:custGeom>
                <a:avLst/>
                <a:gdLst>
                  <a:gd name="connsiteX0" fmla="*/ 4254 w 60717"/>
                  <a:gd name="connsiteY0" fmla="*/ 47431 h 94449"/>
                  <a:gd name="connsiteX1" fmla="*/ 4254 w 60717"/>
                  <a:gd name="connsiteY1" fmla="*/ 9652 h 94449"/>
                  <a:gd name="connsiteX2" fmla="*/ 9652 w 60717"/>
                  <a:gd name="connsiteY2" fmla="*/ 4254 h 94449"/>
                  <a:gd name="connsiteX3" fmla="*/ 54178 w 60717"/>
                  <a:gd name="connsiteY3" fmla="*/ 3580 h 94449"/>
                  <a:gd name="connsiteX4" fmla="*/ 59575 w 60717"/>
                  <a:gd name="connsiteY4" fmla="*/ 11676 h 94449"/>
                  <a:gd name="connsiteX5" fmla="*/ 54178 w 60717"/>
                  <a:gd name="connsiteY5" fmla="*/ 18422 h 94449"/>
                  <a:gd name="connsiteX6" fmla="*/ 25843 w 60717"/>
                  <a:gd name="connsiteY6" fmla="*/ 18422 h 94449"/>
                  <a:gd name="connsiteX7" fmla="*/ 19097 w 60717"/>
                  <a:gd name="connsiteY7" fmla="*/ 24494 h 94449"/>
                  <a:gd name="connsiteX8" fmla="*/ 33264 w 60717"/>
                  <a:gd name="connsiteY8" fmla="*/ 39336 h 94449"/>
                  <a:gd name="connsiteX9" fmla="*/ 42034 w 60717"/>
                  <a:gd name="connsiteY9" fmla="*/ 39336 h 94449"/>
                  <a:gd name="connsiteX10" fmla="*/ 50804 w 60717"/>
                  <a:gd name="connsiteY10" fmla="*/ 47431 h 94449"/>
                  <a:gd name="connsiteX11" fmla="*/ 43383 w 60717"/>
                  <a:gd name="connsiteY11" fmla="*/ 54178 h 94449"/>
                  <a:gd name="connsiteX12" fmla="*/ 24494 w 60717"/>
                  <a:gd name="connsiteY12" fmla="*/ 54178 h 94449"/>
                  <a:gd name="connsiteX13" fmla="*/ 18422 w 60717"/>
                  <a:gd name="connsiteY13" fmla="*/ 59575 h 94449"/>
                  <a:gd name="connsiteX14" fmla="*/ 35288 w 60717"/>
                  <a:gd name="connsiteY14" fmla="*/ 76441 h 94449"/>
                  <a:gd name="connsiteX15" fmla="*/ 55527 w 60717"/>
                  <a:gd name="connsiteY15" fmla="*/ 76441 h 94449"/>
                  <a:gd name="connsiteX16" fmla="*/ 60249 w 60717"/>
                  <a:gd name="connsiteY16" fmla="*/ 84536 h 94449"/>
                  <a:gd name="connsiteX17" fmla="*/ 55527 w 60717"/>
                  <a:gd name="connsiteY17" fmla="*/ 91283 h 94449"/>
                  <a:gd name="connsiteX18" fmla="*/ 8302 w 60717"/>
                  <a:gd name="connsiteY18" fmla="*/ 91283 h 94449"/>
                  <a:gd name="connsiteX19" fmla="*/ 3580 w 60717"/>
                  <a:gd name="connsiteY19" fmla="*/ 85886 h 94449"/>
                  <a:gd name="connsiteX20" fmla="*/ 4254 w 60717"/>
                  <a:gd name="connsiteY20" fmla="*/ 47431 h 94449"/>
                  <a:gd name="connsiteX21" fmla="*/ 4254 w 60717"/>
                  <a:gd name="connsiteY21" fmla="*/ 47431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717" h="94449">
                    <a:moveTo>
                      <a:pt x="4254" y="47431"/>
                    </a:moveTo>
                    <a:cubicBezTo>
                      <a:pt x="4254" y="34613"/>
                      <a:pt x="4254" y="21795"/>
                      <a:pt x="4254" y="9652"/>
                    </a:cubicBezTo>
                    <a:cubicBezTo>
                      <a:pt x="4254" y="5604"/>
                      <a:pt x="4929" y="4254"/>
                      <a:pt x="9652" y="4254"/>
                    </a:cubicBezTo>
                    <a:cubicBezTo>
                      <a:pt x="24494" y="4254"/>
                      <a:pt x="39336" y="4254"/>
                      <a:pt x="54178" y="3580"/>
                    </a:cubicBezTo>
                    <a:cubicBezTo>
                      <a:pt x="60924" y="3580"/>
                      <a:pt x="59575" y="7628"/>
                      <a:pt x="59575" y="11676"/>
                    </a:cubicBezTo>
                    <a:cubicBezTo>
                      <a:pt x="59575" y="15723"/>
                      <a:pt x="60249" y="19097"/>
                      <a:pt x="54178" y="18422"/>
                    </a:cubicBezTo>
                    <a:cubicBezTo>
                      <a:pt x="44733" y="17747"/>
                      <a:pt x="35288" y="18422"/>
                      <a:pt x="25843" y="18422"/>
                    </a:cubicBezTo>
                    <a:cubicBezTo>
                      <a:pt x="21120" y="18422"/>
                      <a:pt x="19097" y="19097"/>
                      <a:pt x="19097" y="24494"/>
                    </a:cubicBezTo>
                    <a:cubicBezTo>
                      <a:pt x="19097" y="39336"/>
                      <a:pt x="19097" y="39336"/>
                      <a:pt x="33264" y="39336"/>
                    </a:cubicBezTo>
                    <a:cubicBezTo>
                      <a:pt x="35962" y="39336"/>
                      <a:pt x="39336" y="39336"/>
                      <a:pt x="42034" y="39336"/>
                    </a:cubicBezTo>
                    <a:cubicBezTo>
                      <a:pt x="48781" y="38661"/>
                      <a:pt x="50804" y="40685"/>
                      <a:pt x="50804" y="47431"/>
                    </a:cubicBezTo>
                    <a:cubicBezTo>
                      <a:pt x="50804" y="52828"/>
                      <a:pt x="48781" y="54178"/>
                      <a:pt x="43383" y="54178"/>
                    </a:cubicBezTo>
                    <a:cubicBezTo>
                      <a:pt x="37312" y="54178"/>
                      <a:pt x="31240" y="54178"/>
                      <a:pt x="24494" y="54178"/>
                    </a:cubicBezTo>
                    <a:cubicBezTo>
                      <a:pt x="20446" y="54178"/>
                      <a:pt x="19097" y="54852"/>
                      <a:pt x="18422" y="59575"/>
                    </a:cubicBezTo>
                    <a:cubicBezTo>
                      <a:pt x="17747" y="77115"/>
                      <a:pt x="17747" y="77115"/>
                      <a:pt x="35288" y="76441"/>
                    </a:cubicBezTo>
                    <a:cubicBezTo>
                      <a:pt x="42034" y="76441"/>
                      <a:pt x="48781" y="76441"/>
                      <a:pt x="55527" y="76441"/>
                    </a:cubicBezTo>
                    <a:cubicBezTo>
                      <a:pt x="62273" y="76441"/>
                      <a:pt x="60249" y="81163"/>
                      <a:pt x="60249" y="84536"/>
                    </a:cubicBezTo>
                    <a:cubicBezTo>
                      <a:pt x="60249" y="87909"/>
                      <a:pt x="61599" y="91957"/>
                      <a:pt x="55527" y="91283"/>
                    </a:cubicBezTo>
                    <a:cubicBezTo>
                      <a:pt x="40010" y="91283"/>
                      <a:pt x="24494" y="91283"/>
                      <a:pt x="8302" y="91283"/>
                    </a:cubicBezTo>
                    <a:cubicBezTo>
                      <a:pt x="4254" y="91283"/>
                      <a:pt x="3580" y="89933"/>
                      <a:pt x="3580" y="85886"/>
                    </a:cubicBezTo>
                    <a:cubicBezTo>
                      <a:pt x="4929" y="73742"/>
                      <a:pt x="4929" y="60924"/>
                      <a:pt x="4254" y="47431"/>
                    </a:cubicBezTo>
                    <a:cubicBezTo>
                      <a:pt x="4929" y="47431"/>
                      <a:pt x="4254" y="47431"/>
                      <a:pt x="4254" y="47431"/>
                    </a:cubicBezTo>
                    <a:close/>
                  </a:path>
                </a:pathLst>
              </a:custGeom>
              <a:solidFill>
                <a:srgbClr val="0C0C0C"/>
              </a:solidFill>
              <a:ln w="6739" cap="flat">
                <a:noFill/>
                <a:prstDash val="solid"/>
                <a:miter/>
              </a:ln>
            </p:spPr>
            <p:txBody>
              <a:bodyPr rtlCol="0" anchor="ctr"/>
              <a:lstStyle/>
              <a:p>
                <a:endParaRPr lang="fr-FR"/>
              </a:p>
            </p:txBody>
          </p:sp>
          <p:sp>
            <p:nvSpPr>
              <p:cNvPr id="136" name="Forme libre : forme 39">
                <a:extLst>
                  <a:ext uri="{FF2B5EF4-FFF2-40B4-BE49-F238E27FC236}">
                    <a16:creationId xmlns="" xmlns:a16="http://schemas.microsoft.com/office/drawing/2014/main" id="{2B4F8097-EF2D-BA4C-AC91-AEDDD7AD5EA8}"/>
                  </a:ext>
                </a:extLst>
              </p:cNvPr>
              <p:cNvSpPr/>
              <p:nvPr/>
            </p:nvSpPr>
            <p:spPr>
              <a:xfrm>
                <a:off x="1899149" y="5471418"/>
                <a:ext cx="78670" cy="122375"/>
              </a:xfrm>
              <a:custGeom>
                <a:avLst/>
                <a:gdLst>
                  <a:gd name="connsiteX0" fmla="*/ 31240 w 60717"/>
                  <a:gd name="connsiteY0" fmla="*/ 91283 h 94449"/>
                  <a:gd name="connsiteX1" fmla="*/ 10326 w 60717"/>
                  <a:gd name="connsiteY1" fmla="*/ 91283 h 94449"/>
                  <a:gd name="connsiteX2" fmla="*/ 3580 w 60717"/>
                  <a:gd name="connsiteY2" fmla="*/ 83862 h 94449"/>
                  <a:gd name="connsiteX3" fmla="*/ 3580 w 60717"/>
                  <a:gd name="connsiteY3" fmla="*/ 10326 h 94449"/>
                  <a:gd name="connsiteX4" fmla="*/ 10326 w 60717"/>
                  <a:gd name="connsiteY4" fmla="*/ 3580 h 94449"/>
                  <a:gd name="connsiteX5" fmla="*/ 53503 w 60717"/>
                  <a:gd name="connsiteY5" fmla="*/ 3580 h 94449"/>
                  <a:gd name="connsiteX6" fmla="*/ 58900 w 60717"/>
                  <a:gd name="connsiteY6" fmla="*/ 11001 h 94449"/>
                  <a:gd name="connsiteX7" fmla="*/ 52828 w 60717"/>
                  <a:gd name="connsiteY7" fmla="*/ 18422 h 94449"/>
                  <a:gd name="connsiteX8" fmla="*/ 25168 w 60717"/>
                  <a:gd name="connsiteY8" fmla="*/ 18422 h 94449"/>
                  <a:gd name="connsiteX9" fmla="*/ 18422 w 60717"/>
                  <a:gd name="connsiteY9" fmla="*/ 25168 h 94449"/>
                  <a:gd name="connsiteX10" fmla="*/ 32589 w 60717"/>
                  <a:gd name="connsiteY10" fmla="*/ 39336 h 94449"/>
                  <a:gd name="connsiteX11" fmla="*/ 41360 w 60717"/>
                  <a:gd name="connsiteY11" fmla="*/ 39336 h 94449"/>
                  <a:gd name="connsiteX12" fmla="*/ 50130 w 60717"/>
                  <a:gd name="connsiteY12" fmla="*/ 48106 h 94449"/>
                  <a:gd name="connsiteX13" fmla="*/ 44058 w 60717"/>
                  <a:gd name="connsiteY13" fmla="*/ 54178 h 94449"/>
                  <a:gd name="connsiteX14" fmla="*/ 33264 w 60717"/>
                  <a:gd name="connsiteY14" fmla="*/ 54178 h 94449"/>
                  <a:gd name="connsiteX15" fmla="*/ 18422 w 60717"/>
                  <a:gd name="connsiteY15" fmla="*/ 73742 h 94449"/>
                  <a:gd name="connsiteX16" fmla="*/ 23819 w 60717"/>
                  <a:gd name="connsiteY16" fmla="*/ 76441 h 94449"/>
                  <a:gd name="connsiteX17" fmla="*/ 53503 w 60717"/>
                  <a:gd name="connsiteY17" fmla="*/ 76441 h 94449"/>
                  <a:gd name="connsiteX18" fmla="*/ 59575 w 60717"/>
                  <a:gd name="connsiteY18" fmla="*/ 83862 h 94449"/>
                  <a:gd name="connsiteX19" fmla="*/ 53503 w 60717"/>
                  <a:gd name="connsiteY19" fmla="*/ 91283 h 94449"/>
                  <a:gd name="connsiteX20" fmla="*/ 31240 w 60717"/>
                  <a:gd name="connsiteY20" fmla="*/ 91283 h 94449"/>
                  <a:gd name="connsiteX21" fmla="*/ 31240 w 60717"/>
                  <a:gd name="connsiteY21" fmla="*/ 91283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717" h="94449">
                    <a:moveTo>
                      <a:pt x="31240" y="91283"/>
                    </a:moveTo>
                    <a:cubicBezTo>
                      <a:pt x="24494" y="91283"/>
                      <a:pt x="17073" y="90608"/>
                      <a:pt x="10326" y="91283"/>
                    </a:cubicBezTo>
                    <a:cubicBezTo>
                      <a:pt x="4255" y="91957"/>
                      <a:pt x="3580" y="89259"/>
                      <a:pt x="3580" y="83862"/>
                    </a:cubicBezTo>
                    <a:cubicBezTo>
                      <a:pt x="3580" y="59575"/>
                      <a:pt x="3580" y="34613"/>
                      <a:pt x="3580" y="10326"/>
                    </a:cubicBezTo>
                    <a:cubicBezTo>
                      <a:pt x="3580" y="4929"/>
                      <a:pt x="4929" y="3580"/>
                      <a:pt x="10326" y="3580"/>
                    </a:cubicBezTo>
                    <a:cubicBezTo>
                      <a:pt x="24494" y="3580"/>
                      <a:pt x="38661" y="4254"/>
                      <a:pt x="53503" y="3580"/>
                    </a:cubicBezTo>
                    <a:cubicBezTo>
                      <a:pt x="60249" y="3580"/>
                      <a:pt x="58900" y="7628"/>
                      <a:pt x="58900" y="11001"/>
                    </a:cubicBezTo>
                    <a:cubicBezTo>
                      <a:pt x="58900" y="15049"/>
                      <a:pt x="59575" y="19097"/>
                      <a:pt x="52828" y="18422"/>
                    </a:cubicBezTo>
                    <a:cubicBezTo>
                      <a:pt x="43383" y="17747"/>
                      <a:pt x="34613" y="18422"/>
                      <a:pt x="25168" y="18422"/>
                    </a:cubicBezTo>
                    <a:cubicBezTo>
                      <a:pt x="19771" y="18422"/>
                      <a:pt x="18422" y="19771"/>
                      <a:pt x="18422" y="25168"/>
                    </a:cubicBezTo>
                    <a:cubicBezTo>
                      <a:pt x="18422" y="39336"/>
                      <a:pt x="18422" y="39336"/>
                      <a:pt x="32589" y="39336"/>
                    </a:cubicBezTo>
                    <a:cubicBezTo>
                      <a:pt x="35288" y="39336"/>
                      <a:pt x="38661" y="40010"/>
                      <a:pt x="41360" y="39336"/>
                    </a:cubicBezTo>
                    <a:cubicBezTo>
                      <a:pt x="48781" y="37986"/>
                      <a:pt x="50804" y="40685"/>
                      <a:pt x="50130" y="48106"/>
                    </a:cubicBezTo>
                    <a:cubicBezTo>
                      <a:pt x="49455" y="52154"/>
                      <a:pt x="48781" y="54852"/>
                      <a:pt x="44058" y="54178"/>
                    </a:cubicBezTo>
                    <a:cubicBezTo>
                      <a:pt x="40685" y="53503"/>
                      <a:pt x="37312" y="54178"/>
                      <a:pt x="33264" y="54178"/>
                    </a:cubicBezTo>
                    <a:cubicBezTo>
                      <a:pt x="18422" y="54178"/>
                      <a:pt x="15049" y="58900"/>
                      <a:pt x="18422" y="73742"/>
                    </a:cubicBezTo>
                    <a:cubicBezTo>
                      <a:pt x="19097" y="77115"/>
                      <a:pt x="21795" y="76441"/>
                      <a:pt x="23819" y="76441"/>
                    </a:cubicBezTo>
                    <a:cubicBezTo>
                      <a:pt x="33939" y="76441"/>
                      <a:pt x="44058" y="77115"/>
                      <a:pt x="53503" y="76441"/>
                    </a:cubicBezTo>
                    <a:cubicBezTo>
                      <a:pt x="60249" y="75766"/>
                      <a:pt x="59575" y="79814"/>
                      <a:pt x="59575" y="83862"/>
                    </a:cubicBezTo>
                    <a:cubicBezTo>
                      <a:pt x="59575" y="87909"/>
                      <a:pt x="60249" y="91957"/>
                      <a:pt x="53503" y="91283"/>
                    </a:cubicBezTo>
                    <a:cubicBezTo>
                      <a:pt x="46757" y="90608"/>
                      <a:pt x="39336" y="91283"/>
                      <a:pt x="31240" y="91283"/>
                    </a:cubicBezTo>
                    <a:cubicBezTo>
                      <a:pt x="31240" y="91283"/>
                      <a:pt x="31240" y="91283"/>
                      <a:pt x="31240" y="91283"/>
                    </a:cubicBezTo>
                    <a:close/>
                  </a:path>
                </a:pathLst>
              </a:custGeom>
              <a:solidFill>
                <a:srgbClr val="0A0A0A"/>
              </a:solidFill>
              <a:ln w="6739" cap="flat">
                <a:noFill/>
                <a:prstDash val="solid"/>
                <a:miter/>
              </a:ln>
            </p:spPr>
            <p:txBody>
              <a:bodyPr rtlCol="0" anchor="ctr"/>
              <a:lstStyle/>
              <a:p>
                <a:endParaRPr lang="fr-FR"/>
              </a:p>
            </p:txBody>
          </p:sp>
          <p:sp>
            <p:nvSpPr>
              <p:cNvPr id="137" name="Forme libre : forme 40">
                <a:extLst>
                  <a:ext uri="{FF2B5EF4-FFF2-40B4-BE49-F238E27FC236}">
                    <a16:creationId xmlns="" xmlns:a16="http://schemas.microsoft.com/office/drawing/2014/main" id="{43C9DCF7-7DFF-5948-B983-CB5CB65AD3A8}"/>
                  </a:ext>
                </a:extLst>
              </p:cNvPr>
              <p:cNvSpPr/>
              <p:nvPr/>
            </p:nvSpPr>
            <p:spPr>
              <a:xfrm>
                <a:off x="4170966" y="5462677"/>
                <a:ext cx="78670" cy="122375"/>
              </a:xfrm>
              <a:custGeom>
                <a:avLst/>
                <a:gdLst>
                  <a:gd name="connsiteX0" fmla="*/ 3580 w 60717"/>
                  <a:gd name="connsiteY0" fmla="*/ 46757 h 94449"/>
                  <a:gd name="connsiteX1" fmla="*/ 3580 w 60717"/>
                  <a:gd name="connsiteY1" fmla="*/ 8977 h 94449"/>
                  <a:gd name="connsiteX2" fmla="*/ 8977 w 60717"/>
                  <a:gd name="connsiteY2" fmla="*/ 3580 h 94449"/>
                  <a:gd name="connsiteX3" fmla="*/ 53503 w 60717"/>
                  <a:gd name="connsiteY3" fmla="*/ 3580 h 94449"/>
                  <a:gd name="connsiteX4" fmla="*/ 58900 w 60717"/>
                  <a:gd name="connsiteY4" fmla="*/ 10326 h 94449"/>
                  <a:gd name="connsiteX5" fmla="*/ 53503 w 60717"/>
                  <a:gd name="connsiteY5" fmla="*/ 18422 h 94449"/>
                  <a:gd name="connsiteX6" fmla="*/ 24494 w 60717"/>
                  <a:gd name="connsiteY6" fmla="*/ 18422 h 94449"/>
                  <a:gd name="connsiteX7" fmla="*/ 18422 w 60717"/>
                  <a:gd name="connsiteY7" fmla="*/ 24494 h 94449"/>
                  <a:gd name="connsiteX8" fmla="*/ 33264 w 60717"/>
                  <a:gd name="connsiteY8" fmla="*/ 39336 h 94449"/>
                  <a:gd name="connsiteX9" fmla="*/ 41360 w 60717"/>
                  <a:gd name="connsiteY9" fmla="*/ 39336 h 94449"/>
                  <a:gd name="connsiteX10" fmla="*/ 50130 w 60717"/>
                  <a:gd name="connsiteY10" fmla="*/ 51479 h 94449"/>
                  <a:gd name="connsiteX11" fmla="*/ 45407 w 60717"/>
                  <a:gd name="connsiteY11" fmla="*/ 54178 h 94449"/>
                  <a:gd name="connsiteX12" fmla="*/ 24494 w 60717"/>
                  <a:gd name="connsiteY12" fmla="*/ 54178 h 94449"/>
                  <a:gd name="connsiteX13" fmla="*/ 19096 w 60717"/>
                  <a:gd name="connsiteY13" fmla="*/ 59575 h 94449"/>
                  <a:gd name="connsiteX14" fmla="*/ 35962 w 60717"/>
                  <a:gd name="connsiteY14" fmla="*/ 76441 h 94449"/>
                  <a:gd name="connsiteX15" fmla="*/ 55527 w 60717"/>
                  <a:gd name="connsiteY15" fmla="*/ 76441 h 94449"/>
                  <a:gd name="connsiteX16" fmla="*/ 60924 w 60717"/>
                  <a:gd name="connsiteY16" fmla="*/ 82512 h 94449"/>
                  <a:gd name="connsiteX17" fmla="*/ 56201 w 60717"/>
                  <a:gd name="connsiteY17" fmla="*/ 91283 h 94449"/>
                  <a:gd name="connsiteX18" fmla="*/ 9652 w 60717"/>
                  <a:gd name="connsiteY18" fmla="*/ 91283 h 94449"/>
                  <a:gd name="connsiteX19" fmla="*/ 4929 w 60717"/>
                  <a:gd name="connsiteY19" fmla="*/ 85886 h 94449"/>
                  <a:gd name="connsiteX20" fmla="*/ 3580 w 60717"/>
                  <a:gd name="connsiteY20" fmla="*/ 46757 h 94449"/>
                  <a:gd name="connsiteX21" fmla="*/ 3580 w 60717"/>
                  <a:gd name="connsiteY21" fmla="*/ 46757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717" h="94449">
                    <a:moveTo>
                      <a:pt x="3580" y="46757"/>
                    </a:moveTo>
                    <a:cubicBezTo>
                      <a:pt x="3580" y="33939"/>
                      <a:pt x="3580" y="21120"/>
                      <a:pt x="3580" y="8977"/>
                    </a:cubicBezTo>
                    <a:cubicBezTo>
                      <a:pt x="3580" y="4929"/>
                      <a:pt x="4255" y="3580"/>
                      <a:pt x="8977" y="3580"/>
                    </a:cubicBezTo>
                    <a:cubicBezTo>
                      <a:pt x="23819" y="3580"/>
                      <a:pt x="38661" y="3580"/>
                      <a:pt x="53503" y="3580"/>
                    </a:cubicBezTo>
                    <a:cubicBezTo>
                      <a:pt x="59575" y="3580"/>
                      <a:pt x="58900" y="6953"/>
                      <a:pt x="58900" y="10326"/>
                    </a:cubicBezTo>
                    <a:cubicBezTo>
                      <a:pt x="58900" y="13699"/>
                      <a:pt x="60924" y="18422"/>
                      <a:pt x="53503" y="18422"/>
                    </a:cubicBezTo>
                    <a:cubicBezTo>
                      <a:pt x="44058" y="17747"/>
                      <a:pt x="33939" y="18422"/>
                      <a:pt x="24494" y="18422"/>
                    </a:cubicBezTo>
                    <a:cubicBezTo>
                      <a:pt x="19771" y="18422"/>
                      <a:pt x="18422" y="19771"/>
                      <a:pt x="18422" y="24494"/>
                    </a:cubicBezTo>
                    <a:cubicBezTo>
                      <a:pt x="18422" y="39336"/>
                      <a:pt x="18422" y="39336"/>
                      <a:pt x="33264" y="39336"/>
                    </a:cubicBezTo>
                    <a:cubicBezTo>
                      <a:pt x="35962" y="39336"/>
                      <a:pt x="38661" y="39336"/>
                      <a:pt x="41360" y="39336"/>
                    </a:cubicBezTo>
                    <a:cubicBezTo>
                      <a:pt x="49455" y="39336"/>
                      <a:pt x="52154" y="42709"/>
                      <a:pt x="50130" y="51479"/>
                    </a:cubicBezTo>
                    <a:cubicBezTo>
                      <a:pt x="49455" y="54178"/>
                      <a:pt x="47431" y="54178"/>
                      <a:pt x="45407" y="54178"/>
                    </a:cubicBezTo>
                    <a:cubicBezTo>
                      <a:pt x="38661" y="54178"/>
                      <a:pt x="31240" y="54178"/>
                      <a:pt x="24494" y="54178"/>
                    </a:cubicBezTo>
                    <a:cubicBezTo>
                      <a:pt x="20446" y="54178"/>
                      <a:pt x="19096" y="55527"/>
                      <a:pt x="19096" y="59575"/>
                    </a:cubicBezTo>
                    <a:cubicBezTo>
                      <a:pt x="18422" y="76441"/>
                      <a:pt x="18422" y="76441"/>
                      <a:pt x="35962" y="76441"/>
                    </a:cubicBezTo>
                    <a:cubicBezTo>
                      <a:pt x="42709" y="76441"/>
                      <a:pt x="48781" y="76441"/>
                      <a:pt x="55527" y="76441"/>
                    </a:cubicBezTo>
                    <a:cubicBezTo>
                      <a:pt x="60924" y="75766"/>
                      <a:pt x="61599" y="78464"/>
                      <a:pt x="60924" y="82512"/>
                    </a:cubicBezTo>
                    <a:cubicBezTo>
                      <a:pt x="60249" y="85886"/>
                      <a:pt x="63622" y="91283"/>
                      <a:pt x="56201" y="91283"/>
                    </a:cubicBezTo>
                    <a:cubicBezTo>
                      <a:pt x="40685" y="91283"/>
                      <a:pt x="25168" y="91283"/>
                      <a:pt x="9652" y="91283"/>
                    </a:cubicBezTo>
                    <a:cubicBezTo>
                      <a:pt x="5604" y="91283"/>
                      <a:pt x="4929" y="89259"/>
                      <a:pt x="4929" y="85886"/>
                    </a:cubicBezTo>
                    <a:cubicBezTo>
                      <a:pt x="3580" y="72393"/>
                      <a:pt x="3580" y="59575"/>
                      <a:pt x="3580" y="46757"/>
                    </a:cubicBezTo>
                    <a:cubicBezTo>
                      <a:pt x="3580" y="46757"/>
                      <a:pt x="3580" y="46757"/>
                      <a:pt x="3580" y="46757"/>
                    </a:cubicBezTo>
                    <a:close/>
                  </a:path>
                </a:pathLst>
              </a:custGeom>
              <a:solidFill>
                <a:srgbClr val="0A0A0A"/>
              </a:solidFill>
              <a:ln w="6739" cap="flat">
                <a:noFill/>
                <a:prstDash val="solid"/>
                <a:miter/>
              </a:ln>
            </p:spPr>
            <p:txBody>
              <a:bodyPr rtlCol="0" anchor="ctr"/>
              <a:lstStyle/>
              <a:p>
                <a:endParaRPr lang="fr-FR"/>
              </a:p>
            </p:txBody>
          </p:sp>
          <p:sp>
            <p:nvSpPr>
              <p:cNvPr id="138" name="Forme libre : forme 43">
                <a:extLst>
                  <a:ext uri="{FF2B5EF4-FFF2-40B4-BE49-F238E27FC236}">
                    <a16:creationId xmlns="" xmlns:a16="http://schemas.microsoft.com/office/drawing/2014/main" id="{7EEFD968-F4D4-7C4F-8361-C441318A9FE1}"/>
                  </a:ext>
                </a:extLst>
              </p:cNvPr>
              <p:cNvSpPr/>
              <p:nvPr/>
            </p:nvSpPr>
            <p:spPr>
              <a:xfrm>
                <a:off x="1797756" y="5468881"/>
                <a:ext cx="87412" cy="122375"/>
              </a:xfrm>
              <a:custGeom>
                <a:avLst/>
                <a:gdLst>
                  <a:gd name="connsiteX0" fmla="*/ 34611 w 67463"/>
                  <a:gd name="connsiteY0" fmla="*/ 95265 h 94449"/>
                  <a:gd name="connsiteX1" fmla="*/ 8974 w 67463"/>
                  <a:gd name="connsiteY1" fmla="*/ 91217 h 94449"/>
                  <a:gd name="connsiteX2" fmla="*/ 4927 w 67463"/>
                  <a:gd name="connsiteY2" fmla="*/ 84470 h 94449"/>
                  <a:gd name="connsiteX3" fmla="*/ 15721 w 67463"/>
                  <a:gd name="connsiteY3" fmla="*/ 77049 h 94449"/>
                  <a:gd name="connsiteX4" fmla="*/ 42706 w 67463"/>
                  <a:gd name="connsiteY4" fmla="*/ 79073 h 94449"/>
                  <a:gd name="connsiteX5" fmla="*/ 50802 w 67463"/>
                  <a:gd name="connsiteY5" fmla="*/ 71652 h 94449"/>
                  <a:gd name="connsiteX6" fmla="*/ 46754 w 67463"/>
                  <a:gd name="connsiteY6" fmla="*/ 60858 h 94449"/>
                  <a:gd name="connsiteX7" fmla="*/ 33936 w 67463"/>
                  <a:gd name="connsiteY7" fmla="*/ 54786 h 94449"/>
                  <a:gd name="connsiteX8" fmla="*/ 15721 w 67463"/>
                  <a:gd name="connsiteY8" fmla="*/ 48040 h 94449"/>
                  <a:gd name="connsiteX9" fmla="*/ 10998 w 67463"/>
                  <a:gd name="connsiteY9" fmla="*/ 12284 h 94449"/>
                  <a:gd name="connsiteX10" fmla="*/ 60921 w 67463"/>
                  <a:gd name="connsiteY10" fmla="*/ 8911 h 94449"/>
                  <a:gd name="connsiteX11" fmla="*/ 61596 w 67463"/>
                  <a:gd name="connsiteY11" fmla="*/ 22404 h 94449"/>
                  <a:gd name="connsiteX12" fmla="*/ 54850 w 67463"/>
                  <a:gd name="connsiteY12" fmla="*/ 21729 h 94449"/>
                  <a:gd name="connsiteX13" fmla="*/ 29213 w 67463"/>
                  <a:gd name="connsiteY13" fmla="*/ 19031 h 94449"/>
                  <a:gd name="connsiteX14" fmla="*/ 19094 w 67463"/>
                  <a:gd name="connsiteY14" fmla="*/ 27801 h 94449"/>
                  <a:gd name="connsiteX15" fmla="*/ 27190 w 67463"/>
                  <a:gd name="connsiteY15" fmla="*/ 37246 h 94449"/>
                  <a:gd name="connsiteX16" fmla="*/ 50802 w 67463"/>
                  <a:gd name="connsiteY16" fmla="*/ 45341 h 94449"/>
                  <a:gd name="connsiteX17" fmla="*/ 67668 w 67463"/>
                  <a:gd name="connsiteY17" fmla="*/ 70978 h 94449"/>
                  <a:gd name="connsiteX18" fmla="*/ 45405 w 67463"/>
                  <a:gd name="connsiteY18" fmla="*/ 92566 h 94449"/>
                  <a:gd name="connsiteX19" fmla="*/ 34611 w 67463"/>
                  <a:gd name="connsiteY19" fmla="*/ 95265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463" h="94449">
                    <a:moveTo>
                      <a:pt x="34611" y="95265"/>
                    </a:moveTo>
                    <a:cubicBezTo>
                      <a:pt x="24491" y="95265"/>
                      <a:pt x="16395" y="93915"/>
                      <a:pt x="8974" y="91217"/>
                    </a:cubicBezTo>
                    <a:cubicBezTo>
                      <a:pt x="5601" y="89868"/>
                      <a:pt x="4252" y="88518"/>
                      <a:pt x="4927" y="84470"/>
                    </a:cubicBezTo>
                    <a:cubicBezTo>
                      <a:pt x="5601" y="73676"/>
                      <a:pt x="5601" y="73676"/>
                      <a:pt x="15721" y="77049"/>
                    </a:cubicBezTo>
                    <a:cubicBezTo>
                      <a:pt x="24491" y="80423"/>
                      <a:pt x="33261" y="81097"/>
                      <a:pt x="42706" y="79073"/>
                    </a:cubicBezTo>
                    <a:cubicBezTo>
                      <a:pt x="46754" y="78399"/>
                      <a:pt x="49453" y="76375"/>
                      <a:pt x="50802" y="71652"/>
                    </a:cubicBezTo>
                    <a:cubicBezTo>
                      <a:pt x="52151" y="66930"/>
                      <a:pt x="50127" y="63557"/>
                      <a:pt x="46754" y="60858"/>
                    </a:cubicBezTo>
                    <a:cubicBezTo>
                      <a:pt x="42706" y="57485"/>
                      <a:pt x="38658" y="56136"/>
                      <a:pt x="33936" y="54786"/>
                    </a:cubicBezTo>
                    <a:cubicBezTo>
                      <a:pt x="27864" y="52762"/>
                      <a:pt x="21792" y="51413"/>
                      <a:pt x="15721" y="48040"/>
                    </a:cubicBezTo>
                    <a:cubicBezTo>
                      <a:pt x="1553" y="40619"/>
                      <a:pt x="-471" y="23078"/>
                      <a:pt x="10998" y="12284"/>
                    </a:cubicBezTo>
                    <a:cubicBezTo>
                      <a:pt x="21118" y="2839"/>
                      <a:pt x="49453" y="141"/>
                      <a:pt x="60921" y="8911"/>
                    </a:cubicBezTo>
                    <a:cubicBezTo>
                      <a:pt x="65644" y="12959"/>
                      <a:pt x="62945" y="18356"/>
                      <a:pt x="61596" y="22404"/>
                    </a:cubicBezTo>
                    <a:cubicBezTo>
                      <a:pt x="60921" y="25777"/>
                      <a:pt x="56874" y="22404"/>
                      <a:pt x="54850" y="21729"/>
                    </a:cubicBezTo>
                    <a:cubicBezTo>
                      <a:pt x="46754" y="19031"/>
                      <a:pt x="37984" y="17007"/>
                      <a:pt x="29213" y="19031"/>
                    </a:cubicBezTo>
                    <a:cubicBezTo>
                      <a:pt x="24491" y="20380"/>
                      <a:pt x="19769" y="21729"/>
                      <a:pt x="19094" y="27801"/>
                    </a:cubicBezTo>
                    <a:cubicBezTo>
                      <a:pt x="18419" y="33198"/>
                      <a:pt x="23142" y="35897"/>
                      <a:pt x="27190" y="37246"/>
                    </a:cubicBezTo>
                    <a:cubicBezTo>
                      <a:pt x="35285" y="39944"/>
                      <a:pt x="43381" y="42643"/>
                      <a:pt x="50802" y="45341"/>
                    </a:cubicBezTo>
                    <a:cubicBezTo>
                      <a:pt x="63620" y="50739"/>
                      <a:pt x="69017" y="58834"/>
                      <a:pt x="67668" y="70978"/>
                    </a:cubicBezTo>
                    <a:cubicBezTo>
                      <a:pt x="66318" y="83796"/>
                      <a:pt x="59572" y="90542"/>
                      <a:pt x="45405" y="92566"/>
                    </a:cubicBezTo>
                    <a:cubicBezTo>
                      <a:pt x="40008" y="95265"/>
                      <a:pt x="35960" y="95265"/>
                      <a:pt x="34611" y="95265"/>
                    </a:cubicBezTo>
                    <a:close/>
                  </a:path>
                </a:pathLst>
              </a:custGeom>
              <a:solidFill>
                <a:srgbClr val="0C0C0C"/>
              </a:solidFill>
              <a:ln w="6739" cap="flat">
                <a:noFill/>
                <a:prstDash val="solid"/>
                <a:miter/>
              </a:ln>
            </p:spPr>
            <p:txBody>
              <a:bodyPr rtlCol="0" anchor="ctr"/>
              <a:lstStyle/>
              <a:p>
                <a:endParaRPr lang="fr-FR"/>
              </a:p>
            </p:txBody>
          </p:sp>
          <p:sp>
            <p:nvSpPr>
              <p:cNvPr id="139" name="Forme libre : forme 45">
                <a:extLst>
                  <a:ext uri="{FF2B5EF4-FFF2-40B4-BE49-F238E27FC236}">
                    <a16:creationId xmlns="" xmlns:a16="http://schemas.microsoft.com/office/drawing/2014/main" id="{210D72CE-6DB1-B54E-ACCC-35424F3E203F}"/>
                  </a:ext>
                </a:extLst>
              </p:cNvPr>
              <p:cNvSpPr/>
              <p:nvPr/>
            </p:nvSpPr>
            <p:spPr>
              <a:xfrm>
                <a:off x="2901756" y="5465455"/>
                <a:ext cx="87412" cy="122375"/>
              </a:xfrm>
              <a:custGeom>
                <a:avLst/>
                <a:gdLst>
                  <a:gd name="connsiteX0" fmla="*/ 33939 w 67463"/>
                  <a:gd name="connsiteY0" fmla="*/ 93861 h 94449"/>
                  <a:gd name="connsiteX1" fmla="*/ 11001 w 67463"/>
                  <a:gd name="connsiteY1" fmla="*/ 90487 h 94449"/>
                  <a:gd name="connsiteX2" fmla="*/ 6953 w 67463"/>
                  <a:gd name="connsiteY2" fmla="*/ 73622 h 94449"/>
                  <a:gd name="connsiteX3" fmla="*/ 11676 w 67463"/>
                  <a:gd name="connsiteY3" fmla="*/ 74296 h 94449"/>
                  <a:gd name="connsiteX4" fmla="*/ 38661 w 67463"/>
                  <a:gd name="connsiteY4" fmla="*/ 79019 h 94449"/>
                  <a:gd name="connsiteX5" fmla="*/ 50804 w 67463"/>
                  <a:gd name="connsiteY5" fmla="*/ 70923 h 94449"/>
                  <a:gd name="connsiteX6" fmla="*/ 42709 w 67463"/>
                  <a:gd name="connsiteY6" fmla="*/ 58105 h 94449"/>
                  <a:gd name="connsiteX7" fmla="*/ 23144 w 67463"/>
                  <a:gd name="connsiteY7" fmla="*/ 51359 h 94449"/>
                  <a:gd name="connsiteX8" fmla="*/ 3580 w 67463"/>
                  <a:gd name="connsiteY8" fmla="*/ 29096 h 94449"/>
                  <a:gd name="connsiteX9" fmla="*/ 25843 w 67463"/>
                  <a:gd name="connsiteY9" fmla="*/ 4809 h 94449"/>
                  <a:gd name="connsiteX10" fmla="*/ 58225 w 67463"/>
                  <a:gd name="connsiteY10" fmla="*/ 8182 h 94449"/>
                  <a:gd name="connsiteX11" fmla="*/ 61599 w 67463"/>
                  <a:gd name="connsiteY11" fmla="*/ 23699 h 94449"/>
                  <a:gd name="connsiteX12" fmla="*/ 56876 w 67463"/>
                  <a:gd name="connsiteY12" fmla="*/ 23024 h 94449"/>
                  <a:gd name="connsiteX13" fmla="*/ 29891 w 67463"/>
                  <a:gd name="connsiteY13" fmla="*/ 19651 h 94449"/>
                  <a:gd name="connsiteX14" fmla="*/ 19771 w 67463"/>
                  <a:gd name="connsiteY14" fmla="*/ 28421 h 94449"/>
                  <a:gd name="connsiteX15" fmla="*/ 28541 w 67463"/>
                  <a:gd name="connsiteY15" fmla="*/ 38540 h 94449"/>
                  <a:gd name="connsiteX16" fmla="*/ 50130 w 67463"/>
                  <a:gd name="connsiteY16" fmla="*/ 45961 h 94449"/>
                  <a:gd name="connsiteX17" fmla="*/ 68345 w 67463"/>
                  <a:gd name="connsiteY17" fmla="*/ 73622 h 94449"/>
                  <a:gd name="connsiteX18" fmla="*/ 44058 w 67463"/>
                  <a:gd name="connsiteY18" fmla="*/ 94535 h 94449"/>
                  <a:gd name="connsiteX19" fmla="*/ 33939 w 67463"/>
                  <a:gd name="connsiteY19" fmla="*/ 93861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463" h="94449">
                    <a:moveTo>
                      <a:pt x="33939" y="93861"/>
                    </a:moveTo>
                    <a:cubicBezTo>
                      <a:pt x="25843" y="93861"/>
                      <a:pt x="18422" y="92511"/>
                      <a:pt x="11001" y="90487"/>
                    </a:cubicBezTo>
                    <a:cubicBezTo>
                      <a:pt x="5604" y="88464"/>
                      <a:pt x="3580" y="77669"/>
                      <a:pt x="6953" y="73622"/>
                    </a:cubicBezTo>
                    <a:cubicBezTo>
                      <a:pt x="8977" y="71598"/>
                      <a:pt x="10326" y="73622"/>
                      <a:pt x="11676" y="74296"/>
                    </a:cubicBezTo>
                    <a:cubicBezTo>
                      <a:pt x="20446" y="78344"/>
                      <a:pt x="29216" y="79693"/>
                      <a:pt x="38661" y="79019"/>
                    </a:cubicBezTo>
                    <a:cubicBezTo>
                      <a:pt x="44058" y="78344"/>
                      <a:pt x="49455" y="77669"/>
                      <a:pt x="50804" y="70923"/>
                    </a:cubicBezTo>
                    <a:cubicBezTo>
                      <a:pt x="52154" y="64177"/>
                      <a:pt x="48106" y="60129"/>
                      <a:pt x="42709" y="58105"/>
                    </a:cubicBezTo>
                    <a:cubicBezTo>
                      <a:pt x="36637" y="55406"/>
                      <a:pt x="29216" y="53382"/>
                      <a:pt x="23144" y="51359"/>
                    </a:cubicBezTo>
                    <a:cubicBezTo>
                      <a:pt x="8977" y="46636"/>
                      <a:pt x="3580" y="39890"/>
                      <a:pt x="3580" y="29096"/>
                    </a:cubicBezTo>
                    <a:cubicBezTo>
                      <a:pt x="4254" y="16952"/>
                      <a:pt x="12350" y="8182"/>
                      <a:pt x="25843" y="4809"/>
                    </a:cubicBezTo>
                    <a:cubicBezTo>
                      <a:pt x="37312" y="2110"/>
                      <a:pt x="47431" y="4134"/>
                      <a:pt x="58225" y="8182"/>
                    </a:cubicBezTo>
                    <a:cubicBezTo>
                      <a:pt x="61599" y="9531"/>
                      <a:pt x="64297" y="21000"/>
                      <a:pt x="61599" y="23699"/>
                    </a:cubicBezTo>
                    <a:cubicBezTo>
                      <a:pt x="59575" y="25722"/>
                      <a:pt x="58225" y="23699"/>
                      <a:pt x="56876" y="23024"/>
                    </a:cubicBezTo>
                    <a:cubicBezTo>
                      <a:pt x="48106" y="20325"/>
                      <a:pt x="39336" y="16952"/>
                      <a:pt x="29891" y="19651"/>
                    </a:cubicBezTo>
                    <a:cubicBezTo>
                      <a:pt x="25168" y="21000"/>
                      <a:pt x="20446" y="22349"/>
                      <a:pt x="19771" y="28421"/>
                    </a:cubicBezTo>
                    <a:cubicBezTo>
                      <a:pt x="19097" y="34493"/>
                      <a:pt x="23819" y="36517"/>
                      <a:pt x="28541" y="38540"/>
                    </a:cubicBezTo>
                    <a:cubicBezTo>
                      <a:pt x="35288" y="41239"/>
                      <a:pt x="42709" y="43263"/>
                      <a:pt x="50130" y="45961"/>
                    </a:cubicBezTo>
                    <a:cubicBezTo>
                      <a:pt x="64972" y="52033"/>
                      <a:pt x="70369" y="60129"/>
                      <a:pt x="68345" y="73622"/>
                    </a:cubicBezTo>
                    <a:cubicBezTo>
                      <a:pt x="66321" y="86440"/>
                      <a:pt x="58900" y="92511"/>
                      <a:pt x="44058" y="94535"/>
                    </a:cubicBezTo>
                    <a:cubicBezTo>
                      <a:pt x="40010" y="93861"/>
                      <a:pt x="36637" y="93861"/>
                      <a:pt x="33939" y="93861"/>
                    </a:cubicBezTo>
                    <a:close/>
                  </a:path>
                </a:pathLst>
              </a:custGeom>
              <a:solidFill>
                <a:srgbClr val="0C0C0C"/>
              </a:solidFill>
              <a:ln w="6739" cap="flat">
                <a:noFill/>
                <a:prstDash val="solid"/>
                <a:miter/>
              </a:ln>
            </p:spPr>
            <p:txBody>
              <a:bodyPr rtlCol="0" anchor="ctr"/>
              <a:lstStyle/>
              <a:p>
                <a:endParaRPr lang="fr-FR"/>
              </a:p>
            </p:txBody>
          </p:sp>
          <p:sp>
            <p:nvSpPr>
              <p:cNvPr id="140" name="Forme libre : forme 46">
                <a:extLst>
                  <a:ext uri="{FF2B5EF4-FFF2-40B4-BE49-F238E27FC236}">
                    <a16:creationId xmlns="" xmlns:a16="http://schemas.microsoft.com/office/drawing/2014/main" id="{C776CE18-46ED-5B43-BC62-35E237AAF17F}"/>
                  </a:ext>
                </a:extLst>
              </p:cNvPr>
              <p:cNvSpPr/>
              <p:nvPr/>
            </p:nvSpPr>
            <p:spPr>
              <a:xfrm>
                <a:off x="3912866" y="5460381"/>
                <a:ext cx="87412" cy="122375"/>
              </a:xfrm>
              <a:custGeom>
                <a:avLst/>
                <a:gdLst>
                  <a:gd name="connsiteX0" fmla="*/ 33446 w 67463"/>
                  <a:gd name="connsiteY0" fmla="*/ 94404 h 94449"/>
                  <a:gd name="connsiteX1" fmla="*/ 10509 w 67463"/>
                  <a:gd name="connsiteY1" fmla="*/ 91031 h 94449"/>
                  <a:gd name="connsiteX2" fmla="*/ 7136 w 67463"/>
                  <a:gd name="connsiteY2" fmla="*/ 74165 h 94449"/>
                  <a:gd name="connsiteX3" fmla="*/ 11858 w 67463"/>
                  <a:gd name="connsiteY3" fmla="*/ 75514 h 94449"/>
                  <a:gd name="connsiteX4" fmla="*/ 40193 w 67463"/>
                  <a:gd name="connsiteY4" fmla="*/ 79562 h 94449"/>
                  <a:gd name="connsiteX5" fmla="*/ 50987 w 67463"/>
                  <a:gd name="connsiteY5" fmla="*/ 71466 h 94449"/>
                  <a:gd name="connsiteX6" fmla="*/ 44241 w 67463"/>
                  <a:gd name="connsiteY6" fmla="*/ 59323 h 94449"/>
                  <a:gd name="connsiteX7" fmla="*/ 24001 w 67463"/>
                  <a:gd name="connsiteY7" fmla="*/ 51902 h 94449"/>
                  <a:gd name="connsiteX8" fmla="*/ 3762 w 67463"/>
                  <a:gd name="connsiteY8" fmla="*/ 27615 h 94449"/>
                  <a:gd name="connsiteX9" fmla="*/ 28724 w 67463"/>
                  <a:gd name="connsiteY9" fmla="*/ 4003 h 94449"/>
                  <a:gd name="connsiteX10" fmla="*/ 59083 w 67463"/>
                  <a:gd name="connsiteY10" fmla="*/ 8050 h 94449"/>
                  <a:gd name="connsiteX11" fmla="*/ 61781 w 67463"/>
                  <a:gd name="connsiteY11" fmla="*/ 23567 h 94449"/>
                  <a:gd name="connsiteX12" fmla="*/ 57059 w 67463"/>
                  <a:gd name="connsiteY12" fmla="*/ 22892 h 94449"/>
                  <a:gd name="connsiteX13" fmla="*/ 36145 w 67463"/>
                  <a:gd name="connsiteY13" fmla="*/ 18170 h 94449"/>
                  <a:gd name="connsiteX14" fmla="*/ 24676 w 67463"/>
                  <a:gd name="connsiteY14" fmla="*/ 20868 h 94449"/>
                  <a:gd name="connsiteX15" fmla="*/ 24001 w 67463"/>
                  <a:gd name="connsiteY15" fmla="*/ 35710 h 94449"/>
                  <a:gd name="connsiteX16" fmla="*/ 38844 w 67463"/>
                  <a:gd name="connsiteY16" fmla="*/ 41108 h 94449"/>
                  <a:gd name="connsiteX17" fmla="*/ 54360 w 67463"/>
                  <a:gd name="connsiteY17" fmla="*/ 47179 h 94449"/>
                  <a:gd name="connsiteX18" fmla="*/ 67853 w 67463"/>
                  <a:gd name="connsiteY18" fmla="*/ 70792 h 94449"/>
                  <a:gd name="connsiteX19" fmla="*/ 50312 w 67463"/>
                  <a:gd name="connsiteY19" fmla="*/ 91705 h 94449"/>
                  <a:gd name="connsiteX20" fmla="*/ 33446 w 67463"/>
                  <a:gd name="connsiteY20" fmla="*/ 94404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463" h="94449">
                    <a:moveTo>
                      <a:pt x="33446" y="94404"/>
                    </a:moveTo>
                    <a:cubicBezTo>
                      <a:pt x="25351" y="94404"/>
                      <a:pt x="17930" y="93055"/>
                      <a:pt x="10509" y="91031"/>
                    </a:cubicBezTo>
                    <a:cubicBezTo>
                      <a:pt x="5786" y="89681"/>
                      <a:pt x="3088" y="77538"/>
                      <a:pt x="7136" y="74165"/>
                    </a:cubicBezTo>
                    <a:cubicBezTo>
                      <a:pt x="9159" y="72815"/>
                      <a:pt x="10509" y="74839"/>
                      <a:pt x="11858" y="75514"/>
                    </a:cubicBezTo>
                    <a:cubicBezTo>
                      <a:pt x="20628" y="80236"/>
                      <a:pt x="30073" y="80911"/>
                      <a:pt x="40193" y="79562"/>
                    </a:cubicBezTo>
                    <a:cubicBezTo>
                      <a:pt x="44915" y="78887"/>
                      <a:pt x="49638" y="76863"/>
                      <a:pt x="50987" y="71466"/>
                    </a:cubicBezTo>
                    <a:cubicBezTo>
                      <a:pt x="51662" y="66069"/>
                      <a:pt x="48963" y="62021"/>
                      <a:pt x="44241" y="59323"/>
                    </a:cubicBezTo>
                    <a:cubicBezTo>
                      <a:pt x="38169" y="55275"/>
                      <a:pt x="30748" y="53926"/>
                      <a:pt x="24001" y="51902"/>
                    </a:cubicBezTo>
                    <a:cubicBezTo>
                      <a:pt x="8485" y="46505"/>
                      <a:pt x="2413" y="39758"/>
                      <a:pt x="3762" y="27615"/>
                    </a:cubicBezTo>
                    <a:cubicBezTo>
                      <a:pt x="5112" y="14797"/>
                      <a:pt x="13882" y="6701"/>
                      <a:pt x="28724" y="4003"/>
                    </a:cubicBezTo>
                    <a:cubicBezTo>
                      <a:pt x="38844" y="2653"/>
                      <a:pt x="48963" y="4677"/>
                      <a:pt x="59083" y="8050"/>
                    </a:cubicBezTo>
                    <a:cubicBezTo>
                      <a:pt x="62456" y="9400"/>
                      <a:pt x="64480" y="21543"/>
                      <a:pt x="61781" y="23567"/>
                    </a:cubicBezTo>
                    <a:cubicBezTo>
                      <a:pt x="60432" y="24916"/>
                      <a:pt x="59083" y="23567"/>
                      <a:pt x="57059" y="22892"/>
                    </a:cubicBezTo>
                    <a:cubicBezTo>
                      <a:pt x="50312" y="20868"/>
                      <a:pt x="43566" y="18170"/>
                      <a:pt x="36145" y="18170"/>
                    </a:cubicBezTo>
                    <a:cubicBezTo>
                      <a:pt x="32097" y="18170"/>
                      <a:pt x="28049" y="18845"/>
                      <a:pt x="24676" y="20868"/>
                    </a:cubicBezTo>
                    <a:cubicBezTo>
                      <a:pt x="17930" y="24916"/>
                      <a:pt x="17930" y="31663"/>
                      <a:pt x="24001" y="35710"/>
                    </a:cubicBezTo>
                    <a:cubicBezTo>
                      <a:pt x="28724" y="38409"/>
                      <a:pt x="34121" y="39758"/>
                      <a:pt x="38844" y="41108"/>
                    </a:cubicBezTo>
                    <a:cubicBezTo>
                      <a:pt x="44241" y="43131"/>
                      <a:pt x="49638" y="45155"/>
                      <a:pt x="54360" y="47179"/>
                    </a:cubicBezTo>
                    <a:cubicBezTo>
                      <a:pt x="64480" y="51902"/>
                      <a:pt x="68528" y="60672"/>
                      <a:pt x="67853" y="70792"/>
                    </a:cubicBezTo>
                    <a:cubicBezTo>
                      <a:pt x="67178" y="81586"/>
                      <a:pt x="61106" y="88332"/>
                      <a:pt x="50312" y="91705"/>
                    </a:cubicBezTo>
                    <a:cubicBezTo>
                      <a:pt x="44915" y="94404"/>
                      <a:pt x="38844" y="95079"/>
                      <a:pt x="33446" y="94404"/>
                    </a:cubicBezTo>
                    <a:close/>
                  </a:path>
                </a:pathLst>
              </a:custGeom>
              <a:solidFill>
                <a:srgbClr val="0A0A0A"/>
              </a:solidFill>
              <a:ln w="6739" cap="flat">
                <a:noFill/>
                <a:prstDash val="solid"/>
                <a:miter/>
              </a:ln>
            </p:spPr>
            <p:txBody>
              <a:bodyPr rtlCol="0" anchor="ctr"/>
              <a:lstStyle/>
              <a:p>
                <a:endParaRPr lang="fr-FR"/>
              </a:p>
            </p:txBody>
          </p:sp>
          <p:sp>
            <p:nvSpPr>
              <p:cNvPr id="141" name="Forme libre : forme 47">
                <a:extLst>
                  <a:ext uri="{FF2B5EF4-FFF2-40B4-BE49-F238E27FC236}">
                    <a16:creationId xmlns="" xmlns:a16="http://schemas.microsoft.com/office/drawing/2014/main" id="{4A9CE237-86B0-0444-AA9F-29C53984CDD2}"/>
                  </a:ext>
                </a:extLst>
              </p:cNvPr>
              <p:cNvSpPr/>
              <p:nvPr/>
            </p:nvSpPr>
            <p:spPr>
              <a:xfrm>
                <a:off x="3534269" y="5268623"/>
                <a:ext cx="96152" cy="122375"/>
              </a:xfrm>
              <a:custGeom>
                <a:avLst/>
                <a:gdLst>
                  <a:gd name="connsiteX0" fmla="*/ 76705 w 74209"/>
                  <a:gd name="connsiteY0" fmla="*/ 37312 h 94449"/>
                  <a:gd name="connsiteX1" fmla="*/ 75356 w 74209"/>
                  <a:gd name="connsiteY1" fmla="*/ 66996 h 94449"/>
                  <a:gd name="connsiteX2" fmla="*/ 42299 w 74209"/>
                  <a:gd name="connsiteY2" fmla="*/ 93307 h 94449"/>
                  <a:gd name="connsiteX3" fmla="*/ 5868 w 74209"/>
                  <a:gd name="connsiteY3" fmla="*/ 68345 h 94449"/>
                  <a:gd name="connsiteX4" fmla="*/ 3844 w 74209"/>
                  <a:gd name="connsiteY4" fmla="*/ 7628 h 94449"/>
                  <a:gd name="connsiteX5" fmla="*/ 13289 w 74209"/>
                  <a:gd name="connsiteY5" fmla="*/ 4255 h 94449"/>
                  <a:gd name="connsiteX6" fmla="*/ 18012 w 74209"/>
                  <a:gd name="connsiteY6" fmla="*/ 8977 h 94449"/>
                  <a:gd name="connsiteX7" fmla="*/ 18012 w 74209"/>
                  <a:gd name="connsiteY7" fmla="*/ 48106 h 94449"/>
                  <a:gd name="connsiteX8" fmla="*/ 20036 w 74209"/>
                  <a:gd name="connsiteY8" fmla="*/ 65646 h 94449"/>
                  <a:gd name="connsiteX9" fmla="*/ 38926 w 74209"/>
                  <a:gd name="connsiteY9" fmla="*/ 78465 h 94449"/>
                  <a:gd name="connsiteX10" fmla="*/ 57815 w 74209"/>
                  <a:gd name="connsiteY10" fmla="*/ 65646 h 94449"/>
                  <a:gd name="connsiteX11" fmla="*/ 59839 w 74209"/>
                  <a:gd name="connsiteY11" fmla="*/ 48106 h 94449"/>
                  <a:gd name="connsiteX12" fmla="*/ 59839 w 74209"/>
                  <a:gd name="connsiteY12" fmla="*/ 11676 h 94449"/>
                  <a:gd name="connsiteX13" fmla="*/ 67260 w 74209"/>
                  <a:gd name="connsiteY13" fmla="*/ 3580 h 94449"/>
                  <a:gd name="connsiteX14" fmla="*/ 74681 w 74209"/>
                  <a:gd name="connsiteY14" fmla="*/ 11676 h 94449"/>
                  <a:gd name="connsiteX15" fmla="*/ 76705 w 74209"/>
                  <a:gd name="connsiteY15" fmla="*/ 37312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209" h="94449">
                    <a:moveTo>
                      <a:pt x="76705" y="37312"/>
                    </a:moveTo>
                    <a:cubicBezTo>
                      <a:pt x="76031" y="44733"/>
                      <a:pt x="78054" y="56202"/>
                      <a:pt x="75356" y="66996"/>
                    </a:cubicBezTo>
                    <a:cubicBezTo>
                      <a:pt x="71983" y="83187"/>
                      <a:pt x="59839" y="92632"/>
                      <a:pt x="42299" y="93307"/>
                    </a:cubicBezTo>
                    <a:cubicBezTo>
                      <a:pt x="22734" y="93981"/>
                      <a:pt x="9242" y="85211"/>
                      <a:pt x="5868" y="68345"/>
                    </a:cubicBezTo>
                    <a:cubicBezTo>
                      <a:pt x="1821" y="48106"/>
                      <a:pt x="4519" y="27867"/>
                      <a:pt x="3844" y="7628"/>
                    </a:cubicBezTo>
                    <a:cubicBezTo>
                      <a:pt x="3844" y="881"/>
                      <a:pt x="9916" y="5604"/>
                      <a:pt x="13289" y="4255"/>
                    </a:cubicBezTo>
                    <a:cubicBezTo>
                      <a:pt x="17337" y="2905"/>
                      <a:pt x="18012" y="5604"/>
                      <a:pt x="18012" y="8977"/>
                    </a:cubicBezTo>
                    <a:cubicBezTo>
                      <a:pt x="18012" y="21795"/>
                      <a:pt x="18012" y="34613"/>
                      <a:pt x="18012" y="48106"/>
                    </a:cubicBezTo>
                    <a:cubicBezTo>
                      <a:pt x="18012" y="54178"/>
                      <a:pt x="18686" y="60249"/>
                      <a:pt x="20036" y="65646"/>
                    </a:cubicBezTo>
                    <a:cubicBezTo>
                      <a:pt x="23409" y="74417"/>
                      <a:pt x="29481" y="78465"/>
                      <a:pt x="38926" y="78465"/>
                    </a:cubicBezTo>
                    <a:cubicBezTo>
                      <a:pt x="49045" y="78465"/>
                      <a:pt x="55117" y="74417"/>
                      <a:pt x="57815" y="65646"/>
                    </a:cubicBezTo>
                    <a:cubicBezTo>
                      <a:pt x="59839" y="60249"/>
                      <a:pt x="59839" y="54178"/>
                      <a:pt x="59839" y="48106"/>
                    </a:cubicBezTo>
                    <a:cubicBezTo>
                      <a:pt x="59839" y="35962"/>
                      <a:pt x="59839" y="23819"/>
                      <a:pt x="59839" y="11676"/>
                    </a:cubicBezTo>
                    <a:cubicBezTo>
                      <a:pt x="59839" y="6278"/>
                      <a:pt x="60514" y="3580"/>
                      <a:pt x="67260" y="3580"/>
                    </a:cubicBezTo>
                    <a:cubicBezTo>
                      <a:pt x="74007" y="3580"/>
                      <a:pt x="75356" y="5604"/>
                      <a:pt x="74681" y="11676"/>
                    </a:cubicBezTo>
                    <a:cubicBezTo>
                      <a:pt x="76031" y="19097"/>
                      <a:pt x="76705" y="26518"/>
                      <a:pt x="76705" y="37312"/>
                    </a:cubicBezTo>
                    <a:close/>
                  </a:path>
                </a:pathLst>
              </a:custGeom>
              <a:solidFill>
                <a:srgbClr val="0A0A0A"/>
              </a:solidFill>
              <a:ln w="6739" cap="flat">
                <a:noFill/>
                <a:prstDash val="solid"/>
                <a:miter/>
              </a:ln>
            </p:spPr>
            <p:txBody>
              <a:bodyPr rtlCol="0" anchor="ctr"/>
              <a:lstStyle/>
              <a:p>
                <a:endParaRPr lang="fr-FR"/>
              </a:p>
            </p:txBody>
          </p:sp>
          <p:sp>
            <p:nvSpPr>
              <p:cNvPr id="142" name="Forme libre : forme 48">
                <a:extLst>
                  <a:ext uri="{FF2B5EF4-FFF2-40B4-BE49-F238E27FC236}">
                    <a16:creationId xmlns="" xmlns:a16="http://schemas.microsoft.com/office/drawing/2014/main" id="{B51655F9-E14C-4E48-BBA4-D2A34206ACFD}"/>
                  </a:ext>
                </a:extLst>
              </p:cNvPr>
              <p:cNvSpPr/>
              <p:nvPr/>
            </p:nvSpPr>
            <p:spPr>
              <a:xfrm>
                <a:off x="2227815" y="5274743"/>
                <a:ext cx="78670" cy="122375"/>
              </a:xfrm>
              <a:custGeom>
                <a:avLst/>
                <a:gdLst>
                  <a:gd name="connsiteX0" fmla="*/ 3580 w 60717"/>
                  <a:gd name="connsiteY0" fmla="*/ 47431 h 94449"/>
                  <a:gd name="connsiteX1" fmla="*/ 3580 w 60717"/>
                  <a:gd name="connsiteY1" fmla="*/ 10326 h 94449"/>
                  <a:gd name="connsiteX2" fmla="*/ 9652 w 60717"/>
                  <a:gd name="connsiteY2" fmla="*/ 3580 h 94449"/>
                  <a:gd name="connsiteX3" fmla="*/ 53503 w 60717"/>
                  <a:gd name="connsiteY3" fmla="*/ 3580 h 94449"/>
                  <a:gd name="connsiteX4" fmla="*/ 58900 w 60717"/>
                  <a:gd name="connsiteY4" fmla="*/ 10326 h 94449"/>
                  <a:gd name="connsiteX5" fmla="*/ 53503 w 60717"/>
                  <a:gd name="connsiteY5" fmla="*/ 18422 h 94449"/>
                  <a:gd name="connsiteX6" fmla="*/ 25168 w 60717"/>
                  <a:gd name="connsiteY6" fmla="*/ 18422 h 94449"/>
                  <a:gd name="connsiteX7" fmla="*/ 18422 w 60717"/>
                  <a:gd name="connsiteY7" fmla="*/ 24494 h 94449"/>
                  <a:gd name="connsiteX8" fmla="*/ 33264 w 60717"/>
                  <a:gd name="connsiteY8" fmla="*/ 39336 h 94449"/>
                  <a:gd name="connsiteX9" fmla="*/ 41360 w 60717"/>
                  <a:gd name="connsiteY9" fmla="*/ 39336 h 94449"/>
                  <a:gd name="connsiteX10" fmla="*/ 50130 w 60717"/>
                  <a:gd name="connsiteY10" fmla="*/ 48106 h 94449"/>
                  <a:gd name="connsiteX11" fmla="*/ 44058 w 60717"/>
                  <a:gd name="connsiteY11" fmla="*/ 54178 h 94449"/>
                  <a:gd name="connsiteX12" fmla="*/ 33264 w 60717"/>
                  <a:gd name="connsiteY12" fmla="*/ 54178 h 94449"/>
                  <a:gd name="connsiteX13" fmla="*/ 19771 w 60717"/>
                  <a:gd name="connsiteY13" fmla="*/ 55527 h 94449"/>
                  <a:gd name="connsiteX14" fmla="*/ 18422 w 60717"/>
                  <a:gd name="connsiteY14" fmla="*/ 73742 h 94449"/>
                  <a:gd name="connsiteX15" fmla="*/ 23819 w 60717"/>
                  <a:gd name="connsiteY15" fmla="*/ 77115 h 94449"/>
                  <a:gd name="connsiteX16" fmla="*/ 54852 w 60717"/>
                  <a:gd name="connsiteY16" fmla="*/ 77115 h 94449"/>
                  <a:gd name="connsiteX17" fmla="*/ 60249 w 60717"/>
                  <a:gd name="connsiteY17" fmla="*/ 83862 h 94449"/>
                  <a:gd name="connsiteX18" fmla="*/ 54852 w 60717"/>
                  <a:gd name="connsiteY18" fmla="*/ 91957 h 94449"/>
                  <a:gd name="connsiteX19" fmla="*/ 9652 w 60717"/>
                  <a:gd name="connsiteY19" fmla="*/ 91957 h 94449"/>
                  <a:gd name="connsiteX20" fmla="*/ 4255 w 60717"/>
                  <a:gd name="connsiteY20" fmla="*/ 85886 h 94449"/>
                  <a:gd name="connsiteX21" fmla="*/ 3580 w 60717"/>
                  <a:gd name="connsiteY21" fmla="*/ 47431 h 94449"/>
                  <a:gd name="connsiteX22" fmla="*/ 3580 w 60717"/>
                  <a:gd name="connsiteY22" fmla="*/ 47431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0717" h="94449">
                    <a:moveTo>
                      <a:pt x="3580" y="47431"/>
                    </a:moveTo>
                    <a:cubicBezTo>
                      <a:pt x="3580" y="35288"/>
                      <a:pt x="3580" y="22470"/>
                      <a:pt x="3580" y="10326"/>
                    </a:cubicBezTo>
                    <a:cubicBezTo>
                      <a:pt x="3580" y="5604"/>
                      <a:pt x="4255" y="3580"/>
                      <a:pt x="9652" y="3580"/>
                    </a:cubicBezTo>
                    <a:cubicBezTo>
                      <a:pt x="24494" y="4255"/>
                      <a:pt x="38661" y="3580"/>
                      <a:pt x="53503" y="3580"/>
                    </a:cubicBezTo>
                    <a:cubicBezTo>
                      <a:pt x="59575" y="3580"/>
                      <a:pt x="58900" y="6953"/>
                      <a:pt x="58900" y="10326"/>
                    </a:cubicBezTo>
                    <a:cubicBezTo>
                      <a:pt x="58900" y="14374"/>
                      <a:pt x="60249" y="18422"/>
                      <a:pt x="53503" y="18422"/>
                    </a:cubicBezTo>
                    <a:cubicBezTo>
                      <a:pt x="44058" y="17747"/>
                      <a:pt x="34613" y="18422"/>
                      <a:pt x="25168" y="18422"/>
                    </a:cubicBezTo>
                    <a:cubicBezTo>
                      <a:pt x="20446" y="18422"/>
                      <a:pt x="18422" y="19097"/>
                      <a:pt x="18422" y="24494"/>
                    </a:cubicBezTo>
                    <a:cubicBezTo>
                      <a:pt x="18422" y="39336"/>
                      <a:pt x="18422" y="39336"/>
                      <a:pt x="33264" y="39336"/>
                    </a:cubicBezTo>
                    <a:cubicBezTo>
                      <a:pt x="35962" y="39336"/>
                      <a:pt x="38661" y="40010"/>
                      <a:pt x="41360" y="39336"/>
                    </a:cubicBezTo>
                    <a:cubicBezTo>
                      <a:pt x="48781" y="37986"/>
                      <a:pt x="50804" y="41360"/>
                      <a:pt x="50130" y="48106"/>
                    </a:cubicBezTo>
                    <a:cubicBezTo>
                      <a:pt x="49455" y="52154"/>
                      <a:pt x="48781" y="54852"/>
                      <a:pt x="44058" y="54178"/>
                    </a:cubicBezTo>
                    <a:cubicBezTo>
                      <a:pt x="40685" y="54178"/>
                      <a:pt x="37312" y="54178"/>
                      <a:pt x="33264" y="54178"/>
                    </a:cubicBezTo>
                    <a:cubicBezTo>
                      <a:pt x="28541" y="54178"/>
                      <a:pt x="21120" y="52154"/>
                      <a:pt x="19771" y="55527"/>
                    </a:cubicBezTo>
                    <a:cubicBezTo>
                      <a:pt x="17073" y="60924"/>
                      <a:pt x="19097" y="67670"/>
                      <a:pt x="18422" y="73742"/>
                    </a:cubicBezTo>
                    <a:cubicBezTo>
                      <a:pt x="18422" y="77790"/>
                      <a:pt x="21120" y="77115"/>
                      <a:pt x="23819" y="77115"/>
                    </a:cubicBezTo>
                    <a:cubicBezTo>
                      <a:pt x="33939" y="77115"/>
                      <a:pt x="44058" y="77115"/>
                      <a:pt x="54852" y="77115"/>
                    </a:cubicBezTo>
                    <a:cubicBezTo>
                      <a:pt x="60924" y="77115"/>
                      <a:pt x="60249" y="80488"/>
                      <a:pt x="60249" y="83862"/>
                    </a:cubicBezTo>
                    <a:cubicBezTo>
                      <a:pt x="60249" y="87909"/>
                      <a:pt x="61599" y="91957"/>
                      <a:pt x="54852" y="91957"/>
                    </a:cubicBezTo>
                    <a:cubicBezTo>
                      <a:pt x="40010" y="91283"/>
                      <a:pt x="24494" y="91957"/>
                      <a:pt x="9652" y="91957"/>
                    </a:cubicBezTo>
                    <a:cubicBezTo>
                      <a:pt x="4929" y="91957"/>
                      <a:pt x="4255" y="89933"/>
                      <a:pt x="4255" y="85886"/>
                    </a:cubicBezTo>
                    <a:cubicBezTo>
                      <a:pt x="3580" y="73067"/>
                      <a:pt x="3580" y="60249"/>
                      <a:pt x="3580" y="47431"/>
                    </a:cubicBezTo>
                    <a:cubicBezTo>
                      <a:pt x="3580" y="47431"/>
                      <a:pt x="3580" y="47431"/>
                      <a:pt x="3580" y="47431"/>
                    </a:cubicBezTo>
                    <a:close/>
                  </a:path>
                </a:pathLst>
              </a:custGeom>
              <a:solidFill>
                <a:srgbClr val="080808"/>
              </a:solidFill>
              <a:ln w="6739" cap="flat">
                <a:noFill/>
                <a:prstDash val="solid"/>
                <a:miter/>
              </a:ln>
            </p:spPr>
            <p:txBody>
              <a:bodyPr rtlCol="0" anchor="ctr"/>
              <a:lstStyle/>
              <a:p>
                <a:endParaRPr lang="fr-FR"/>
              </a:p>
            </p:txBody>
          </p:sp>
          <p:sp>
            <p:nvSpPr>
              <p:cNvPr id="143" name="Forme libre : forme 49">
                <a:extLst>
                  <a:ext uri="{FF2B5EF4-FFF2-40B4-BE49-F238E27FC236}">
                    <a16:creationId xmlns="" xmlns:a16="http://schemas.microsoft.com/office/drawing/2014/main" id="{C0E1BE6F-A7A7-0448-B36F-8EF27BFFBB1B}"/>
                  </a:ext>
                </a:extLst>
              </p:cNvPr>
              <p:cNvSpPr/>
              <p:nvPr/>
            </p:nvSpPr>
            <p:spPr>
              <a:xfrm>
                <a:off x="4454178" y="5460928"/>
                <a:ext cx="78670" cy="122375"/>
              </a:xfrm>
              <a:custGeom>
                <a:avLst/>
                <a:gdLst>
                  <a:gd name="connsiteX0" fmla="*/ 3580 w 60717"/>
                  <a:gd name="connsiteY0" fmla="*/ 46757 h 94449"/>
                  <a:gd name="connsiteX1" fmla="*/ 3580 w 60717"/>
                  <a:gd name="connsiteY1" fmla="*/ 8977 h 94449"/>
                  <a:gd name="connsiteX2" fmla="*/ 8977 w 60717"/>
                  <a:gd name="connsiteY2" fmla="*/ 3580 h 94449"/>
                  <a:gd name="connsiteX3" fmla="*/ 53503 w 60717"/>
                  <a:gd name="connsiteY3" fmla="*/ 3580 h 94449"/>
                  <a:gd name="connsiteX4" fmla="*/ 58900 w 60717"/>
                  <a:gd name="connsiteY4" fmla="*/ 11001 h 94449"/>
                  <a:gd name="connsiteX5" fmla="*/ 52828 w 60717"/>
                  <a:gd name="connsiteY5" fmla="*/ 18422 h 94449"/>
                  <a:gd name="connsiteX6" fmla="*/ 24494 w 60717"/>
                  <a:gd name="connsiteY6" fmla="*/ 18422 h 94449"/>
                  <a:gd name="connsiteX7" fmla="*/ 18422 w 60717"/>
                  <a:gd name="connsiteY7" fmla="*/ 23819 h 94449"/>
                  <a:gd name="connsiteX8" fmla="*/ 33264 w 60717"/>
                  <a:gd name="connsiteY8" fmla="*/ 39336 h 94449"/>
                  <a:gd name="connsiteX9" fmla="*/ 41360 w 60717"/>
                  <a:gd name="connsiteY9" fmla="*/ 39336 h 94449"/>
                  <a:gd name="connsiteX10" fmla="*/ 50130 w 60717"/>
                  <a:gd name="connsiteY10" fmla="*/ 48106 h 94449"/>
                  <a:gd name="connsiteX11" fmla="*/ 44058 w 60717"/>
                  <a:gd name="connsiteY11" fmla="*/ 54178 h 94449"/>
                  <a:gd name="connsiteX12" fmla="*/ 23819 w 60717"/>
                  <a:gd name="connsiteY12" fmla="*/ 54178 h 94449"/>
                  <a:gd name="connsiteX13" fmla="*/ 18422 w 60717"/>
                  <a:gd name="connsiteY13" fmla="*/ 59575 h 94449"/>
                  <a:gd name="connsiteX14" fmla="*/ 34613 w 60717"/>
                  <a:gd name="connsiteY14" fmla="*/ 76441 h 94449"/>
                  <a:gd name="connsiteX15" fmla="*/ 52154 w 60717"/>
                  <a:gd name="connsiteY15" fmla="*/ 76441 h 94449"/>
                  <a:gd name="connsiteX16" fmla="*/ 60249 w 60717"/>
                  <a:gd name="connsiteY16" fmla="*/ 83862 h 94449"/>
                  <a:gd name="connsiteX17" fmla="*/ 52828 w 60717"/>
                  <a:gd name="connsiteY17" fmla="*/ 91283 h 94449"/>
                  <a:gd name="connsiteX18" fmla="*/ 10326 w 60717"/>
                  <a:gd name="connsiteY18" fmla="*/ 91283 h 94449"/>
                  <a:gd name="connsiteX19" fmla="*/ 3580 w 60717"/>
                  <a:gd name="connsiteY19" fmla="*/ 85211 h 94449"/>
                  <a:gd name="connsiteX20" fmla="*/ 3580 w 60717"/>
                  <a:gd name="connsiteY20" fmla="*/ 46757 h 94449"/>
                  <a:gd name="connsiteX21" fmla="*/ 3580 w 60717"/>
                  <a:gd name="connsiteY21" fmla="*/ 46757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717" h="94449">
                    <a:moveTo>
                      <a:pt x="3580" y="46757"/>
                    </a:moveTo>
                    <a:cubicBezTo>
                      <a:pt x="3580" y="33939"/>
                      <a:pt x="3580" y="21120"/>
                      <a:pt x="3580" y="8977"/>
                    </a:cubicBezTo>
                    <a:cubicBezTo>
                      <a:pt x="3580" y="4929"/>
                      <a:pt x="4255" y="3580"/>
                      <a:pt x="8977" y="3580"/>
                    </a:cubicBezTo>
                    <a:cubicBezTo>
                      <a:pt x="23819" y="3580"/>
                      <a:pt x="38661" y="4254"/>
                      <a:pt x="53503" y="3580"/>
                    </a:cubicBezTo>
                    <a:cubicBezTo>
                      <a:pt x="60249" y="3580"/>
                      <a:pt x="58900" y="7628"/>
                      <a:pt x="58900" y="11001"/>
                    </a:cubicBezTo>
                    <a:cubicBezTo>
                      <a:pt x="58900" y="15049"/>
                      <a:pt x="59575" y="18422"/>
                      <a:pt x="52828" y="18422"/>
                    </a:cubicBezTo>
                    <a:cubicBezTo>
                      <a:pt x="43383" y="17747"/>
                      <a:pt x="33939" y="18422"/>
                      <a:pt x="24494" y="18422"/>
                    </a:cubicBezTo>
                    <a:cubicBezTo>
                      <a:pt x="19771" y="18422"/>
                      <a:pt x="18422" y="19096"/>
                      <a:pt x="18422" y="23819"/>
                    </a:cubicBezTo>
                    <a:cubicBezTo>
                      <a:pt x="18422" y="39336"/>
                      <a:pt x="17747" y="39336"/>
                      <a:pt x="33264" y="39336"/>
                    </a:cubicBezTo>
                    <a:cubicBezTo>
                      <a:pt x="35963" y="39336"/>
                      <a:pt x="38661" y="40010"/>
                      <a:pt x="41360" y="39336"/>
                    </a:cubicBezTo>
                    <a:cubicBezTo>
                      <a:pt x="48781" y="37986"/>
                      <a:pt x="50130" y="41359"/>
                      <a:pt x="50130" y="48106"/>
                    </a:cubicBezTo>
                    <a:cubicBezTo>
                      <a:pt x="50130" y="52828"/>
                      <a:pt x="48781" y="54178"/>
                      <a:pt x="44058" y="54178"/>
                    </a:cubicBezTo>
                    <a:cubicBezTo>
                      <a:pt x="37312" y="53503"/>
                      <a:pt x="30565" y="54178"/>
                      <a:pt x="23819" y="54178"/>
                    </a:cubicBezTo>
                    <a:cubicBezTo>
                      <a:pt x="19097" y="54178"/>
                      <a:pt x="18422" y="55527"/>
                      <a:pt x="18422" y="59575"/>
                    </a:cubicBezTo>
                    <a:cubicBezTo>
                      <a:pt x="17747" y="76441"/>
                      <a:pt x="17747" y="76441"/>
                      <a:pt x="34613" y="76441"/>
                    </a:cubicBezTo>
                    <a:cubicBezTo>
                      <a:pt x="40685" y="76441"/>
                      <a:pt x="46757" y="77115"/>
                      <a:pt x="52154" y="76441"/>
                    </a:cubicBezTo>
                    <a:cubicBezTo>
                      <a:pt x="58225" y="75766"/>
                      <a:pt x="60249" y="77115"/>
                      <a:pt x="60249" y="83862"/>
                    </a:cubicBezTo>
                    <a:cubicBezTo>
                      <a:pt x="60249" y="89933"/>
                      <a:pt x="58900" y="91957"/>
                      <a:pt x="52828" y="91283"/>
                    </a:cubicBezTo>
                    <a:cubicBezTo>
                      <a:pt x="38661" y="90608"/>
                      <a:pt x="24494" y="91283"/>
                      <a:pt x="10326" y="91283"/>
                    </a:cubicBezTo>
                    <a:cubicBezTo>
                      <a:pt x="5604" y="91283"/>
                      <a:pt x="3580" y="90608"/>
                      <a:pt x="3580" y="85211"/>
                    </a:cubicBezTo>
                    <a:cubicBezTo>
                      <a:pt x="4255" y="71718"/>
                      <a:pt x="3580" y="59575"/>
                      <a:pt x="3580" y="46757"/>
                    </a:cubicBezTo>
                    <a:cubicBezTo>
                      <a:pt x="3580" y="46757"/>
                      <a:pt x="3580" y="46757"/>
                      <a:pt x="3580" y="46757"/>
                    </a:cubicBezTo>
                    <a:close/>
                  </a:path>
                </a:pathLst>
              </a:custGeom>
              <a:solidFill>
                <a:srgbClr val="060606"/>
              </a:solidFill>
              <a:ln w="6739" cap="flat">
                <a:noFill/>
                <a:prstDash val="solid"/>
                <a:miter/>
              </a:ln>
            </p:spPr>
            <p:txBody>
              <a:bodyPr rtlCol="0" anchor="ctr"/>
              <a:lstStyle/>
              <a:p>
                <a:endParaRPr lang="fr-FR"/>
              </a:p>
            </p:txBody>
          </p:sp>
          <p:sp>
            <p:nvSpPr>
              <p:cNvPr id="144" name="Forme libre : forme 52">
                <a:extLst>
                  <a:ext uri="{FF2B5EF4-FFF2-40B4-BE49-F238E27FC236}">
                    <a16:creationId xmlns="" xmlns:a16="http://schemas.microsoft.com/office/drawing/2014/main" id="{8836EBA0-CA9E-9945-BA15-83FBA280C35A}"/>
                  </a:ext>
                </a:extLst>
              </p:cNvPr>
              <p:cNvSpPr/>
              <p:nvPr/>
            </p:nvSpPr>
            <p:spPr>
              <a:xfrm>
                <a:off x="2180446" y="5471418"/>
                <a:ext cx="104893" cy="122375"/>
              </a:xfrm>
              <a:custGeom>
                <a:avLst/>
                <a:gdLst>
                  <a:gd name="connsiteX0" fmla="*/ 9780 w 80956"/>
                  <a:gd name="connsiteY0" fmla="*/ 90608 h 94449"/>
                  <a:gd name="connsiteX1" fmla="*/ 5058 w 80956"/>
                  <a:gd name="connsiteY1" fmla="*/ 83187 h 94449"/>
                  <a:gd name="connsiteX2" fmla="*/ 30694 w 80956"/>
                  <a:gd name="connsiteY2" fmla="*/ 9652 h 94449"/>
                  <a:gd name="connsiteX3" fmla="*/ 40814 w 80956"/>
                  <a:gd name="connsiteY3" fmla="*/ 3580 h 94449"/>
                  <a:gd name="connsiteX4" fmla="*/ 50259 w 80956"/>
                  <a:gd name="connsiteY4" fmla="*/ 9652 h 94449"/>
                  <a:gd name="connsiteX5" fmla="*/ 76569 w 80956"/>
                  <a:gd name="connsiteY5" fmla="*/ 83187 h 94449"/>
                  <a:gd name="connsiteX6" fmla="*/ 76569 w 80956"/>
                  <a:gd name="connsiteY6" fmla="*/ 90608 h 94449"/>
                  <a:gd name="connsiteX7" fmla="*/ 63077 w 80956"/>
                  <a:gd name="connsiteY7" fmla="*/ 88584 h 94449"/>
                  <a:gd name="connsiteX8" fmla="*/ 62402 w 80956"/>
                  <a:gd name="connsiteY8" fmla="*/ 86560 h 94449"/>
                  <a:gd name="connsiteX9" fmla="*/ 54981 w 80956"/>
                  <a:gd name="connsiteY9" fmla="*/ 71044 h 94449"/>
                  <a:gd name="connsiteX10" fmla="*/ 27996 w 80956"/>
                  <a:gd name="connsiteY10" fmla="*/ 70369 h 94449"/>
                  <a:gd name="connsiteX11" fmla="*/ 24623 w 80956"/>
                  <a:gd name="connsiteY11" fmla="*/ 74417 h 94449"/>
                  <a:gd name="connsiteX12" fmla="*/ 20575 w 80956"/>
                  <a:gd name="connsiteY12" fmla="*/ 85211 h 94449"/>
                  <a:gd name="connsiteX13" fmla="*/ 9780 w 80956"/>
                  <a:gd name="connsiteY13" fmla="*/ 90608 h 94449"/>
                  <a:gd name="connsiteX14" fmla="*/ 40139 w 80956"/>
                  <a:gd name="connsiteY14" fmla="*/ 54852 h 94449"/>
                  <a:gd name="connsiteX15" fmla="*/ 47560 w 80956"/>
                  <a:gd name="connsiteY15" fmla="*/ 44733 h 94449"/>
                  <a:gd name="connsiteX16" fmla="*/ 42838 w 80956"/>
                  <a:gd name="connsiteY16" fmla="*/ 31240 h 94449"/>
                  <a:gd name="connsiteX17" fmla="*/ 40814 w 80956"/>
                  <a:gd name="connsiteY17" fmla="*/ 28541 h 94449"/>
                  <a:gd name="connsiteX18" fmla="*/ 38790 w 80956"/>
                  <a:gd name="connsiteY18" fmla="*/ 31915 h 94449"/>
                  <a:gd name="connsiteX19" fmla="*/ 34067 w 80956"/>
                  <a:gd name="connsiteY19" fmla="*/ 46082 h 94449"/>
                  <a:gd name="connsiteX20" fmla="*/ 40139 w 80956"/>
                  <a:gd name="connsiteY20" fmla="*/ 54852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956" h="94449">
                    <a:moveTo>
                      <a:pt x="9780" y="90608"/>
                    </a:moveTo>
                    <a:cubicBezTo>
                      <a:pt x="3034" y="91957"/>
                      <a:pt x="2359" y="89259"/>
                      <a:pt x="5058" y="83187"/>
                    </a:cubicBezTo>
                    <a:cubicBezTo>
                      <a:pt x="13828" y="58900"/>
                      <a:pt x="22599" y="33939"/>
                      <a:pt x="30694" y="9652"/>
                    </a:cubicBezTo>
                    <a:cubicBezTo>
                      <a:pt x="32718" y="4254"/>
                      <a:pt x="36091" y="3580"/>
                      <a:pt x="40814" y="3580"/>
                    </a:cubicBezTo>
                    <a:cubicBezTo>
                      <a:pt x="46211" y="3580"/>
                      <a:pt x="48235" y="4929"/>
                      <a:pt x="50259" y="9652"/>
                    </a:cubicBezTo>
                    <a:cubicBezTo>
                      <a:pt x="59029" y="34613"/>
                      <a:pt x="67799" y="58900"/>
                      <a:pt x="76569" y="83187"/>
                    </a:cubicBezTo>
                    <a:cubicBezTo>
                      <a:pt x="77244" y="85211"/>
                      <a:pt x="80617" y="89259"/>
                      <a:pt x="76569" y="90608"/>
                    </a:cubicBezTo>
                    <a:cubicBezTo>
                      <a:pt x="72522" y="91283"/>
                      <a:pt x="67125" y="93307"/>
                      <a:pt x="63077" y="88584"/>
                    </a:cubicBezTo>
                    <a:cubicBezTo>
                      <a:pt x="62402" y="87909"/>
                      <a:pt x="62402" y="87235"/>
                      <a:pt x="62402" y="86560"/>
                    </a:cubicBezTo>
                    <a:cubicBezTo>
                      <a:pt x="60378" y="81163"/>
                      <a:pt x="60378" y="72393"/>
                      <a:pt x="54981" y="71044"/>
                    </a:cubicBezTo>
                    <a:cubicBezTo>
                      <a:pt x="46211" y="69020"/>
                      <a:pt x="36766" y="70369"/>
                      <a:pt x="27996" y="70369"/>
                    </a:cubicBezTo>
                    <a:cubicBezTo>
                      <a:pt x="25297" y="70369"/>
                      <a:pt x="25297" y="72393"/>
                      <a:pt x="24623" y="74417"/>
                    </a:cubicBezTo>
                    <a:cubicBezTo>
                      <a:pt x="23273" y="77790"/>
                      <a:pt x="21924" y="81163"/>
                      <a:pt x="20575" y="85211"/>
                    </a:cubicBezTo>
                    <a:cubicBezTo>
                      <a:pt x="17876" y="90608"/>
                      <a:pt x="17876" y="90608"/>
                      <a:pt x="9780" y="90608"/>
                    </a:cubicBezTo>
                    <a:close/>
                    <a:moveTo>
                      <a:pt x="40139" y="54852"/>
                    </a:moveTo>
                    <a:cubicBezTo>
                      <a:pt x="50933" y="54852"/>
                      <a:pt x="50933" y="54852"/>
                      <a:pt x="47560" y="44733"/>
                    </a:cubicBezTo>
                    <a:cubicBezTo>
                      <a:pt x="46211" y="40010"/>
                      <a:pt x="44187" y="35962"/>
                      <a:pt x="42838" y="31240"/>
                    </a:cubicBezTo>
                    <a:cubicBezTo>
                      <a:pt x="42163" y="29891"/>
                      <a:pt x="42838" y="28541"/>
                      <a:pt x="40814" y="28541"/>
                    </a:cubicBezTo>
                    <a:cubicBezTo>
                      <a:pt x="38790" y="28541"/>
                      <a:pt x="39464" y="30565"/>
                      <a:pt x="38790" y="31915"/>
                    </a:cubicBezTo>
                    <a:cubicBezTo>
                      <a:pt x="36766" y="36637"/>
                      <a:pt x="35417" y="41359"/>
                      <a:pt x="34067" y="46082"/>
                    </a:cubicBezTo>
                    <a:cubicBezTo>
                      <a:pt x="30020" y="54852"/>
                      <a:pt x="30020" y="54852"/>
                      <a:pt x="40139" y="54852"/>
                    </a:cubicBezTo>
                    <a:close/>
                  </a:path>
                </a:pathLst>
              </a:custGeom>
              <a:solidFill>
                <a:srgbClr val="0A0A0A"/>
              </a:solidFill>
              <a:ln w="6739" cap="flat">
                <a:noFill/>
                <a:prstDash val="solid"/>
                <a:miter/>
              </a:ln>
            </p:spPr>
            <p:txBody>
              <a:bodyPr rtlCol="0" anchor="ctr"/>
              <a:lstStyle/>
              <a:p>
                <a:endParaRPr lang="fr-FR"/>
              </a:p>
            </p:txBody>
          </p:sp>
          <p:sp>
            <p:nvSpPr>
              <p:cNvPr id="145" name="Forme libre : forme 54">
                <a:extLst>
                  <a:ext uri="{FF2B5EF4-FFF2-40B4-BE49-F238E27FC236}">
                    <a16:creationId xmlns="" xmlns:a16="http://schemas.microsoft.com/office/drawing/2014/main" id="{0EFF9F5D-9A14-2444-A697-EF92299ED89C}"/>
                  </a:ext>
                </a:extLst>
              </p:cNvPr>
              <p:cNvSpPr/>
              <p:nvPr/>
            </p:nvSpPr>
            <p:spPr>
              <a:xfrm>
                <a:off x="1979568" y="5276491"/>
                <a:ext cx="78670" cy="122375"/>
              </a:xfrm>
              <a:custGeom>
                <a:avLst/>
                <a:gdLst>
                  <a:gd name="connsiteX0" fmla="*/ 3580 w 60717"/>
                  <a:gd name="connsiteY0" fmla="*/ 46757 h 94449"/>
                  <a:gd name="connsiteX1" fmla="*/ 3580 w 60717"/>
                  <a:gd name="connsiteY1" fmla="*/ 8977 h 94449"/>
                  <a:gd name="connsiteX2" fmla="*/ 8977 w 60717"/>
                  <a:gd name="connsiteY2" fmla="*/ 3580 h 94449"/>
                  <a:gd name="connsiteX3" fmla="*/ 53503 w 60717"/>
                  <a:gd name="connsiteY3" fmla="*/ 3580 h 94449"/>
                  <a:gd name="connsiteX4" fmla="*/ 58900 w 60717"/>
                  <a:gd name="connsiteY4" fmla="*/ 11676 h 94449"/>
                  <a:gd name="connsiteX5" fmla="*/ 53503 w 60717"/>
                  <a:gd name="connsiteY5" fmla="*/ 18422 h 94449"/>
                  <a:gd name="connsiteX6" fmla="*/ 24494 w 60717"/>
                  <a:gd name="connsiteY6" fmla="*/ 18422 h 94449"/>
                  <a:gd name="connsiteX7" fmla="*/ 19097 w 60717"/>
                  <a:gd name="connsiteY7" fmla="*/ 23819 h 94449"/>
                  <a:gd name="connsiteX8" fmla="*/ 33939 w 60717"/>
                  <a:gd name="connsiteY8" fmla="*/ 39336 h 94449"/>
                  <a:gd name="connsiteX9" fmla="*/ 42034 w 60717"/>
                  <a:gd name="connsiteY9" fmla="*/ 39336 h 94449"/>
                  <a:gd name="connsiteX10" fmla="*/ 50804 w 60717"/>
                  <a:gd name="connsiteY10" fmla="*/ 48106 h 94449"/>
                  <a:gd name="connsiteX11" fmla="*/ 44733 w 60717"/>
                  <a:gd name="connsiteY11" fmla="*/ 53503 h 94449"/>
                  <a:gd name="connsiteX12" fmla="*/ 24494 w 60717"/>
                  <a:gd name="connsiteY12" fmla="*/ 53503 h 94449"/>
                  <a:gd name="connsiteX13" fmla="*/ 19771 w 60717"/>
                  <a:gd name="connsiteY13" fmla="*/ 58900 h 94449"/>
                  <a:gd name="connsiteX14" fmla="*/ 36637 w 60717"/>
                  <a:gd name="connsiteY14" fmla="*/ 76441 h 94449"/>
                  <a:gd name="connsiteX15" fmla="*/ 56876 w 60717"/>
                  <a:gd name="connsiteY15" fmla="*/ 76441 h 94449"/>
                  <a:gd name="connsiteX16" fmla="*/ 61599 w 60717"/>
                  <a:gd name="connsiteY16" fmla="*/ 84536 h 94449"/>
                  <a:gd name="connsiteX17" fmla="*/ 56876 w 60717"/>
                  <a:gd name="connsiteY17" fmla="*/ 91283 h 94449"/>
                  <a:gd name="connsiteX18" fmla="*/ 9652 w 60717"/>
                  <a:gd name="connsiteY18" fmla="*/ 91283 h 94449"/>
                  <a:gd name="connsiteX19" fmla="*/ 4929 w 60717"/>
                  <a:gd name="connsiteY19" fmla="*/ 85886 h 94449"/>
                  <a:gd name="connsiteX20" fmla="*/ 3580 w 60717"/>
                  <a:gd name="connsiteY20" fmla="*/ 46757 h 94449"/>
                  <a:gd name="connsiteX21" fmla="*/ 3580 w 60717"/>
                  <a:gd name="connsiteY21" fmla="*/ 46757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717" h="94449">
                    <a:moveTo>
                      <a:pt x="3580" y="46757"/>
                    </a:moveTo>
                    <a:cubicBezTo>
                      <a:pt x="3580" y="33939"/>
                      <a:pt x="3580" y="21120"/>
                      <a:pt x="3580" y="8977"/>
                    </a:cubicBezTo>
                    <a:cubicBezTo>
                      <a:pt x="3580" y="4929"/>
                      <a:pt x="4255" y="3580"/>
                      <a:pt x="8977" y="3580"/>
                    </a:cubicBezTo>
                    <a:cubicBezTo>
                      <a:pt x="23819" y="3580"/>
                      <a:pt x="38661" y="3580"/>
                      <a:pt x="53503" y="3580"/>
                    </a:cubicBezTo>
                    <a:cubicBezTo>
                      <a:pt x="60924" y="3580"/>
                      <a:pt x="58225" y="8302"/>
                      <a:pt x="58900" y="11676"/>
                    </a:cubicBezTo>
                    <a:cubicBezTo>
                      <a:pt x="59575" y="15723"/>
                      <a:pt x="58900" y="19097"/>
                      <a:pt x="53503" y="18422"/>
                    </a:cubicBezTo>
                    <a:cubicBezTo>
                      <a:pt x="44058" y="17747"/>
                      <a:pt x="33939" y="18422"/>
                      <a:pt x="24494" y="18422"/>
                    </a:cubicBezTo>
                    <a:cubicBezTo>
                      <a:pt x="20446" y="18422"/>
                      <a:pt x="19097" y="19771"/>
                      <a:pt x="19097" y="23819"/>
                    </a:cubicBezTo>
                    <a:cubicBezTo>
                      <a:pt x="18422" y="39336"/>
                      <a:pt x="18422" y="39336"/>
                      <a:pt x="33939" y="39336"/>
                    </a:cubicBezTo>
                    <a:cubicBezTo>
                      <a:pt x="36637" y="39336"/>
                      <a:pt x="39336" y="40010"/>
                      <a:pt x="42034" y="39336"/>
                    </a:cubicBezTo>
                    <a:cubicBezTo>
                      <a:pt x="50130" y="37986"/>
                      <a:pt x="50804" y="42034"/>
                      <a:pt x="50804" y="48106"/>
                    </a:cubicBezTo>
                    <a:cubicBezTo>
                      <a:pt x="50804" y="52828"/>
                      <a:pt x="48781" y="54178"/>
                      <a:pt x="44733" y="53503"/>
                    </a:cubicBezTo>
                    <a:cubicBezTo>
                      <a:pt x="37986" y="53503"/>
                      <a:pt x="31240" y="53503"/>
                      <a:pt x="24494" y="53503"/>
                    </a:cubicBezTo>
                    <a:cubicBezTo>
                      <a:pt x="20446" y="53503"/>
                      <a:pt x="19771" y="54852"/>
                      <a:pt x="19771" y="58900"/>
                    </a:cubicBezTo>
                    <a:cubicBezTo>
                      <a:pt x="19097" y="76441"/>
                      <a:pt x="19097" y="76441"/>
                      <a:pt x="36637" y="76441"/>
                    </a:cubicBezTo>
                    <a:cubicBezTo>
                      <a:pt x="43383" y="76441"/>
                      <a:pt x="50130" y="76441"/>
                      <a:pt x="56876" y="76441"/>
                    </a:cubicBezTo>
                    <a:cubicBezTo>
                      <a:pt x="63623" y="76441"/>
                      <a:pt x="60924" y="81163"/>
                      <a:pt x="61599" y="84536"/>
                    </a:cubicBezTo>
                    <a:cubicBezTo>
                      <a:pt x="61599" y="87909"/>
                      <a:pt x="62948" y="91283"/>
                      <a:pt x="56876" y="91283"/>
                    </a:cubicBezTo>
                    <a:cubicBezTo>
                      <a:pt x="41360" y="91283"/>
                      <a:pt x="25843" y="91283"/>
                      <a:pt x="9652" y="91283"/>
                    </a:cubicBezTo>
                    <a:cubicBezTo>
                      <a:pt x="5604" y="91283"/>
                      <a:pt x="4929" y="89933"/>
                      <a:pt x="4929" y="85886"/>
                    </a:cubicBezTo>
                    <a:cubicBezTo>
                      <a:pt x="4255" y="73067"/>
                      <a:pt x="4255" y="59575"/>
                      <a:pt x="3580" y="46757"/>
                    </a:cubicBezTo>
                    <a:cubicBezTo>
                      <a:pt x="4255" y="46757"/>
                      <a:pt x="4255" y="46757"/>
                      <a:pt x="3580" y="46757"/>
                    </a:cubicBezTo>
                    <a:close/>
                  </a:path>
                </a:pathLst>
              </a:custGeom>
              <a:solidFill>
                <a:srgbClr val="060606"/>
              </a:solidFill>
              <a:ln w="6739" cap="flat">
                <a:noFill/>
                <a:prstDash val="solid"/>
                <a:miter/>
              </a:ln>
            </p:spPr>
            <p:txBody>
              <a:bodyPr rtlCol="0" anchor="ctr"/>
              <a:lstStyle/>
              <a:p>
                <a:endParaRPr lang="fr-FR"/>
              </a:p>
            </p:txBody>
          </p:sp>
          <p:sp>
            <p:nvSpPr>
              <p:cNvPr id="146" name="Forme libre : forme 55">
                <a:extLst>
                  <a:ext uri="{FF2B5EF4-FFF2-40B4-BE49-F238E27FC236}">
                    <a16:creationId xmlns="" xmlns:a16="http://schemas.microsoft.com/office/drawing/2014/main" id="{EA8E64E7-C1B8-2541-BECC-8AED11CE5114}"/>
                  </a:ext>
                </a:extLst>
              </p:cNvPr>
              <p:cNvSpPr/>
              <p:nvPr/>
            </p:nvSpPr>
            <p:spPr>
              <a:xfrm>
                <a:off x="4441065" y="5265128"/>
                <a:ext cx="78670" cy="122375"/>
              </a:xfrm>
              <a:custGeom>
                <a:avLst/>
                <a:gdLst>
                  <a:gd name="connsiteX0" fmla="*/ 3580 w 60717"/>
                  <a:gd name="connsiteY0" fmla="*/ 46757 h 94449"/>
                  <a:gd name="connsiteX1" fmla="*/ 3580 w 60717"/>
                  <a:gd name="connsiteY1" fmla="*/ 9652 h 94449"/>
                  <a:gd name="connsiteX2" fmla="*/ 8977 w 60717"/>
                  <a:gd name="connsiteY2" fmla="*/ 3580 h 94449"/>
                  <a:gd name="connsiteX3" fmla="*/ 53503 w 60717"/>
                  <a:gd name="connsiteY3" fmla="*/ 3580 h 94449"/>
                  <a:gd name="connsiteX4" fmla="*/ 58900 w 60717"/>
                  <a:gd name="connsiteY4" fmla="*/ 11001 h 94449"/>
                  <a:gd name="connsiteX5" fmla="*/ 54178 w 60717"/>
                  <a:gd name="connsiteY5" fmla="*/ 18422 h 94449"/>
                  <a:gd name="connsiteX6" fmla="*/ 25168 w 60717"/>
                  <a:gd name="connsiteY6" fmla="*/ 18422 h 94449"/>
                  <a:gd name="connsiteX7" fmla="*/ 19097 w 60717"/>
                  <a:gd name="connsiteY7" fmla="*/ 25168 h 94449"/>
                  <a:gd name="connsiteX8" fmla="*/ 33939 w 60717"/>
                  <a:gd name="connsiteY8" fmla="*/ 40010 h 94449"/>
                  <a:gd name="connsiteX9" fmla="*/ 41360 w 60717"/>
                  <a:gd name="connsiteY9" fmla="*/ 40010 h 94449"/>
                  <a:gd name="connsiteX10" fmla="*/ 50804 w 60717"/>
                  <a:gd name="connsiteY10" fmla="*/ 49455 h 94449"/>
                  <a:gd name="connsiteX11" fmla="*/ 46082 w 60717"/>
                  <a:gd name="connsiteY11" fmla="*/ 54852 h 94449"/>
                  <a:gd name="connsiteX12" fmla="*/ 25843 w 60717"/>
                  <a:gd name="connsiteY12" fmla="*/ 54852 h 94449"/>
                  <a:gd name="connsiteX13" fmla="*/ 19771 w 60717"/>
                  <a:gd name="connsiteY13" fmla="*/ 60249 h 94449"/>
                  <a:gd name="connsiteX14" fmla="*/ 35963 w 60717"/>
                  <a:gd name="connsiteY14" fmla="*/ 77115 h 94449"/>
                  <a:gd name="connsiteX15" fmla="*/ 52154 w 60717"/>
                  <a:gd name="connsiteY15" fmla="*/ 77115 h 94449"/>
                  <a:gd name="connsiteX16" fmla="*/ 60924 w 60717"/>
                  <a:gd name="connsiteY16" fmla="*/ 89259 h 94449"/>
                  <a:gd name="connsiteX17" fmla="*/ 56876 w 60717"/>
                  <a:gd name="connsiteY17" fmla="*/ 91283 h 94449"/>
                  <a:gd name="connsiteX18" fmla="*/ 8977 w 60717"/>
                  <a:gd name="connsiteY18" fmla="*/ 91283 h 94449"/>
                  <a:gd name="connsiteX19" fmla="*/ 4929 w 60717"/>
                  <a:gd name="connsiteY19" fmla="*/ 85886 h 94449"/>
                  <a:gd name="connsiteX20" fmla="*/ 3580 w 60717"/>
                  <a:gd name="connsiteY20" fmla="*/ 46757 h 94449"/>
                  <a:gd name="connsiteX21" fmla="*/ 3580 w 60717"/>
                  <a:gd name="connsiteY21" fmla="*/ 46757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717" h="94449">
                    <a:moveTo>
                      <a:pt x="3580" y="46757"/>
                    </a:moveTo>
                    <a:cubicBezTo>
                      <a:pt x="3580" y="34613"/>
                      <a:pt x="3580" y="21795"/>
                      <a:pt x="3580" y="9652"/>
                    </a:cubicBezTo>
                    <a:cubicBezTo>
                      <a:pt x="3580" y="5604"/>
                      <a:pt x="4255" y="3580"/>
                      <a:pt x="8977" y="3580"/>
                    </a:cubicBezTo>
                    <a:cubicBezTo>
                      <a:pt x="23819" y="3580"/>
                      <a:pt x="38661" y="3580"/>
                      <a:pt x="53503" y="3580"/>
                    </a:cubicBezTo>
                    <a:cubicBezTo>
                      <a:pt x="60249" y="3580"/>
                      <a:pt x="58900" y="7628"/>
                      <a:pt x="58900" y="11001"/>
                    </a:cubicBezTo>
                    <a:cubicBezTo>
                      <a:pt x="58900" y="14374"/>
                      <a:pt x="60924" y="19097"/>
                      <a:pt x="54178" y="18422"/>
                    </a:cubicBezTo>
                    <a:cubicBezTo>
                      <a:pt x="44733" y="17747"/>
                      <a:pt x="34613" y="18422"/>
                      <a:pt x="25168" y="18422"/>
                    </a:cubicBezTo>
                    <a:cubicBezTo>
                      <a:pt x="19771" y="18422"/>
                      <a:pt x="19097" y="19771"/>
                      <a:pt x="19097" y="25168"/>
                    </a:cubicBezTo>
                    <a:cubicBezTo>
                      <a:pt x="19097" y="40010"/>
                      <a:pt x="19097" y="40010"/>
                      <a:pt x="33939" y="40010"/>
                    </a:cubicBezTo>
                    <a:cubicBezTo>
                      <a:pt x="36637" y="40010"/>
                      <a:pt x="38661" y="40685"/>
                      <a:pt x="41360" y="40010"/>
                    </a:cubicBezTo>
                    <a:cubicBezTo>
                      <a:pt x="49455" y="38661"/>
                      <a:pt x="51479" y="42034"/>
                      <a:pt x="50804" y="49455"/>
                    </a:cubicBezTo>
                    <a:cubicBezTo>
                      <a:pt x="50130" y="53503"/>
                      <a:pt x="49455" y="54852"/>
                      <a:pt x="46082" y="54852"/>
                    </a:cubicBezTo>
                    <a:cubicBezTo>
                      <a:pt x="39336" y="54852"/>
                      <a:pt x="32589" y="54852"/>
                      <a:pt x="25843" y="54852"/>
                    </a:cubicBezTo>
                    <a:cubicBezTo>
                      <a:pt x="21795" y="54852"/>
                      <a:pt x="19771" y="55527"/>
                      <a:pt x="19771" y="60249"/>
                    </a:cubicBezTo>
                    <a:cubicBezTo>
                      <a:pt x="19771" y="77115"/>
                      <a:pt x="19097" y="77115"/>
                      <a:pt x="35963" y="77115"/>
                    </a:cubicBezTo>
                    <a:cubicBezTo>
                      <a:pt x="41360" y="77115"/>
                      <a:pt x="46757" y="77115"/>
                      <a:pt x="52154" y="77115"/>
                    </a:cubicBezTo>
                    <a:cubicBezTo>
                      <a:pt x="60924" y="77115"/>
                      <a:pt x="63622" y="81163"/>
                      <a:pt x="60924" y="89259"/>
                    </a:cubicBezTo>
                    <a:cubicBezTo>
                      <a:pt x="60249" y="91957"/>
                      <a:pt x="58225" y="91283"/>
                      <a:pt x="56876" y="91283"/>
                    </a:cubicBezTo>
                    <a:cubicBezTo>
                      <a:pt x="40685" y="91283"/>
                      <a:pt x="25168" y="91283"/>
                      <a:pt x="8977" y="91283"/>
                    </a:cubicBezTo>
                    <a:cubicBezTo>
                      <a:pt x="4255" y="91283"/>
                      <a:pt x="4929" y="88584"/>
                      <a:pt x="4929" y="85886"/>
                    </a:cubicBezTo>
                    <a:cubicBezTo>
                      <a:pt x="3580" y="73067"/>
                      <a:pt x="3580" y="60249"/>
                      <a:pt x="3580" y="46757"/>
                    </a:cubicBezTo>
                    <a:cubicBezTo>
                      <a:pt x="3580" y="46757"/>
                      <a:pt x="3580" y="46757"/>
                      <a:pt x="3580" y="46757"/>
                    </a:cubicBezTo>
                    <a:close/>
                  </a:path>
                </a:pathLst>
              </a:custGeom>
              <a:solidFill>
                <a:srgbClr val="060606"/>
              </a:solidFill>
              <a:ln w="6739" cap="flat">
                <a:noFill/>
                <a:prstDash val="solid"/>
                <a:miter/>
              </a:ln>
            </p:spPr>
            <p:txBody>
              <a:bodyPr rtlCol="0" anchor="ctr"/>
              <a:lstStyle/>
              <a:p>
                <a:endParaRPr lang="fr-FR"/>
              </a:p>
            </p:txBody>
          </p:sp>
          <p:sp>
            <p:nvSpPr>
              <p:cNvPr id="147" name="Forme libre : forme 56">
                <a:extLst>
                  <a:ext uri="{FF2B5EF4-FFF2-40B4-BE49-F238E27FC236}">
                    <a16:creationId xmlns="" xmlns:a16="http://schemas.microsoft.com/office/drawing/2014/main" id="{F6A03752-9505-A640-9AA2-BF4001D6F0B6}"/>
                  </a:ext>
                </a:extLst>
              </p:cNvPr>
              <p:cNvSpPr/>
              <p:nvPr/>
            </p:nvSpPr>
            <p:spPr>
              <a:xfrm>
                <a:off x="1579224" y="5278239"/>
                <a:ext cx="78670" cy="122375"/>
              </a:xfrm>
              <a:custGeom>
                <a:avLst/>
                <a:gdLst>
                  <a:gd name="connsiteX0" fmla="*/ 3580 w 60717"/>
                  <a:gd name="connsiteY0" fmla="*/ 46757 h 94449"/>
                  <a:gd name="connsiteX1" fmla="*/ 3580 w 60717"/>
                  <a:gd name="connsiteY1" fmla="*/ 8977 h 94449"/>
                  <a:gd name="connsiteX2" fmla="*/ 8977 w 60717"/>
                  <a:gd name="connsiteY2" fmla="*/ 3580 h 94449"/>
                  <a:gd name="connsiteX3" fmla="*/ 53503 w 60717"/>
                  <a:gd name="connsiteY3" fmla="*/ 3580 h 94449"/>
                  <a:gd name="connsiteX4" fmla="*/ 58900 w 60717"/>
                  <a:gd name="connsiteY4" fmla="*/ 11676 h 94449"/>
                  <a:gd name="connsiteX5" fmla="*/ 53503 w 60717"/>
                  <a:gd name="connsiteY5" fmla="*/ 18422 h 94449"/>
                  <a:gd name="connsiteX6" fmla="*/ 24494 w 60717"/>
                  <a:gd name="connsiteY6" fmla="*/ 18422 h 94449"/>
                  <a:gd name="connsiteX7" fmla="*/ 19097 w 60717"/>
                  <a:gd name="connsiteY7" fmla="*/ 23819 h 94449"/>
                  <a:gd name="connsiteX8" fmla="*/ 34613 w 60717"/>
                  <a:gd name="connsiteY8" fmla="*/ 39336 h 94449"/>
                  <a:gd name="connsiteX9" fmla="*/ 42709 w 60717"/>
                  <a:gd name="connsiteY9" fmla="*/ 39336 h 94449"/>
                  <a:gd name="connsiteX10" fmla="*/ 50804 w 60717"/>
                  <a:gd name="connsiteY10" fmla="*/ 47431 h 94449"/>
                  <a:gd name="connsiteX11" fmla="*/ 43383 w 60717"/>
                  <a:gd name="connsiteY11" fmla="*/ 54178 h 94449"/>
                  <a:gd name="connsiteX12" fmla="*/ 23819 w 60717"/>
                  <a:gd name="connsiteY12" fmla="*/ 54178 h 94449"/>
                  <a:gd name="connsiteX13" fmla="*/ 19097 w 60717"/>
                  <a:gd name="connsiteY13" fmla="*/ 58900 h 94449"/>
                  <a:gd name="connsiteX14" fmla="*/ 35962 w 60717"/>
                  <a:gd name="connsiteY14" fmla="*/ 77115 h 94449"/>
                  <a:gd name="connsiteX15" fmla="*/ 53503 w 60717"/>
                  <a:gd name="connsiteY15" fmla="*/ 77115 h 94449"/>
                  <a:gd name="connsiteX16" fmla="*/ 60249 w 60717"/>
                  <a:gd name="connsiteY16" fmla="*/ 84536 h 94449"/>
                  <a:gd name="connsiteX17" fmla="*/ 53503 w 60717"/>
                  <a:gd name="connsiteY17" fmla="*/ 91957 h 94449"/>
                  <a:gd name="connsiteX18" fmla="*/ 8977 w 60717"/>
                  <a:gd name="connsiteY18" fmla="*/ 91957 h 94449"/>
                  <a:gd name="connsiteX19" fmla="*/ 3580 w 60717"/>
                  <a:gd name="connsiteY19" fmla="*/ 86560 h 94449"/>
                  <a:gd name="connsiteX20" fmla="*/ 3580 w 60717"/>
                  <a:gd name="connsiteY20" fmla="*/ 46757 h 94449"/>
                  <a:gd name="connsiteX21" fmla="*/ 3580 w 60717"/>
                  <a:gd name="connsiteY21" fmla="*/ 46757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717" h="94449">
                    <a:moveTo>
                      <a:pt x="3580" y="46757"/>
                    </a:moveTo>
                    <a:cubicBezTo>
                      <a:pt x="3580" y="33939"/>
                      <a:pt x="3580" y="21120"/>
                      <a:pt x="3580" y="8977"/>
                    </a:cubicBezTo>
                    <a:cubicBezTo>
                      <a:pt x="3580" y="4929"/>
                      <a:pt x="4929" y="3580"/>
                      <a:pt x="8977" y="3580"/>
                    </a:cubicBezTo>
                    <a:cubicBezTo>
                      <a:pt x="23819" y="3580"/>
                      <a:pt x="38661" y="3580"/>
                      <a:pt x="53503" y="3580"/>
                    </a:cubicBezTo>
                    <a:cubicBezTo>
                      <a:pt x="60924" y="3580"/>
                      <a:pt x="58225" y="8302"/>
                      <a:pt x="58900" y="11676"/>
                    </a:cubicBezTo>
                    <a:cubicBezTo>
                      <a:pt x="59575" y="15723"/>
                      <a:pt x="58900" y="19097"/>
                      <a:pt x="53503" y="18422"/>
                    </a:cubicBezTo>
                    <a:cubicBezTo>
                      <a:pt x="44058" y="17747"/>
                      <a:pt x="33939" y="18422"/>
                      <a:pt x="24494" y="18422"/>
                    </a:cubicBezTo>
                    <a:cubicBezTo>
                      <a:pt x="20446" y="18422"/>
                      <a:pt x="19097" y="19771"/>
                      <a:pt x="19097" y="23819"/>
                    </a:cubicBezTo>
                    <a:cubicBezTo>
                      <a:pt x="19097" y="39336"/>
                      <a:pt x="18422" y="39336"/>
                      <a:pt x="34613" y="39336"/>
                    </a:cubicBezTo>
                    <a:cubicBezTo>
                      <a:pt x="37312" y="39336"/>
                      <a:pt x="40010" y="39336"/>
                      <a:pt x="42709" y="39336"/>
                    </a:cubicBezTo>
                    <a:cubicBezTo>
                      <a:pt x="48781" y="38661"/>
                      <a:pt x="50804" y="40685"/>
                      <a:pt x="50804" y="47431"/>
                    </a:cubicBezTo>
                    <a:cubicBezTo>
                      <a:pt x="50804" y="53503"/>
                      <a:pt x="48781" y="54852"/>
                      <a:pt x="43383" y="54178"/>
                    </a:cubicBezTo>
                    <a:cubicBezTo>
                      <a:pt x="36637" y="53503"/>
                      <a:pt x="30565" y="54178"/>
                      <a:pt x="23819" y="54178"/>
                    </a:cubicBezTo>
                    <a:cubicBezTo>
                      <a:pt x="20446" y="54178"/>
                      <a:pt x="19097" y="55527"/>
                      <a:pt x="19097" y="58900"/>
                    </a:cubicBezTo>
                    <a:cubicBezTo>
                      <a:pt x="17747" y="77115"/>
                      <a:pt x="17747" y="77115"/>
                      <a:pt x="35962" y="77115"/>
                    </a:cubicBezTo>
                    <a:cubicBezTo>
                      <a:pt x="42034" y="77115"/>
                      <a:pt x="48106" y="77790"/>
                      <a:pt x="53503" y="77115"/>
                    </a:cubicBezTo>
                    <a:cubicBezTo>
                      <a:pt x="59575" y="76441"/>
                      <a:pt x="60924" y="79139"/>
                      <a:pt x="60249" y="84536"/>
                    </a:cubicBezTo>
                    <a:cubicBezTo>
                      <a:pt x="60249" y="89259"/>
                      <a:pt x="59575" y="92632"/>
                      <a:pt x="53503" y="91957"/>
                    </a:cubicBezTo>
                    <a:cubicBezTo>
                      <a:pt x="38661" y="91283"/>
                      <a:pt x="23819" y="91957"/>
                      <a:pt x="8977" y="91957"/>
                    </a:cubicBezTo>
                    <a:cubicBezTo>
                      <a:pt x="4929" y="91957"/>
                      <a:pt x="3580" y="90608"/>
                      <a:pt x="3580" y="86560"/>
                    </a:cubicBezTo>
                    <a:cubicBezTo>
                      <a:pt x="4255" y="72393"/>
                      <a:pt x="4255" y="59575"/>
                      <a:pt x="3580" y="46757"/>
                    </a:cubicBezTo>
                    <a:cubicBezTo>
                      <a:pt x="3580" y="46757"/>
                      <a:pt x="3580" y="46757"/>
                      <a:pt x="3580" y="46757"/>
                    </a:cubicBezTo>
                    <a:close/>
                  </a:path>
                </a:pathLst>
              </a:custGeom>
              <a:solidFill>
                <a:srgbClr val="020202"/>
              </a:solidFill>
              <a:ln w="6739" cap="flat">
                <a:noFill/>
                <a:prstDash val="solid"/>
                <a:miter/>
              </a:ln>
            </p:spPr>
            <p:txBody>
              <a:bodyPr rtlCol="0" anchor="ctr"/>
              <a:lstStyle/>
              <a:p>
                <a:endParaRPr lang="fr-FR"/>
              </a:p>
            </p:txBody>
          </p:sp>
          <p:sp>
            <p:nvSpPr>
              <p:cNvPr id="148" name="Forme libre : forme 59">
                <a:extLst>
                  <a:ext uri="{FF2B5EF4-FFF2-40B4-BE49-F238E27FC236}">
                    <a16:creationId xmlns="" xmlns:a16="http://schemas.microsoft.com/office/drawing/2014/main" id="{F047C41F-8E91-4D4C-A3A3-F895959CC016}"/>
                  </a:ext>
                </a:extLst>
              </p:cNvPr>
              <p:cNvSpPr/>
              <p:nvPr/>
            </p:nvSpPr>
            <p:spPr>
              <a:xfrm>
                <a:off x="3315210" y="5270373"/>
                <a:ext cx="87412" cy="122375"/>
              </a:xfrm>
              <a:custGeom>
                <a:avLst/>
                <a:gdLst>
                  <a:gd name="connsiteX0" fmla="*/ 4254 w 67463"/>
                  <a:gd name="connsiteY0" fmla="*/ 46757 h 94449"/>
                  <a:gd name="connsiteX1" fmla="*/ 4254 w 67463"/>
                  <a:gd name="connsiteY1" fmla="*/ 8977 h 94449"/>
                  <a:gd name="connsiteX2" fmla="*/ 8977 w 67463"/>
                  <a:gd name="connsiteY2" fmla="*/ 3580 h 94449"/>
                  <a:gd name="connsiteX3" fmla="*/ 42034 w 67463"/>
                  <a:gd name="connsiteY3" fmla="*/ 4255 h 94449"/>
                  <a:gd name="connsiteX4" fmla="*/ 65646 w 67463"/>
                  <a:gd name="connsiteY4" fmla="*/ 27867 h 94449"/>
                  <a:gd name="connsiteX5" fmla="*/ 45407 w 67463"/>
                  <a:gd name="connsiteY5" fmla="*/ 60924 h 94449"/>
                  <a:gd name="connsiteX6" fmla="*/ 25168 w 67463"/>
                  <a:gd name="connsiteY6" fmla="*/ 62273 h 94449"/>
                  <a:gd name="connsiteX7" fmla="*/ 19096 w 67463"/>
                  <a:gd name="connsiteY7" fmla="*/ 68345 h 94449"/>
                  <a:gd name="connsiteX8" fmla="*/ 19096 w 67463"/>
                  <a:gd name="connsiteY8" fmla="*/ 85886 h 94449"/>
                  <a:gd name="connsiteX9" fmla="*/ 11001 w 67463"/>
                  <a:gd name="connsiteY9" fmla="*/ 91283 h 94449"/>
                  <a:gd name="connsiteX10" fmla="*/ 3580 w 67463"/>
                  <a:gd name="connsiteY10" fmla="*/ 85886 h 94449"/>
                  <a:gd name="connsiteX11" fmla="*/ 4254 w 67463"/>
                  <a:gd name="connsiteY11" fmla="*/ 46757 h 94449"/>
                  <a:gd name="connsiteX12" fmla="*/ 4254 w 67463"/>
                  <a:gd name="connsiteY12" fmla="*/ 46757 h 94449"/>
                  <a:gd name="connsiteX13" fmla="*/ 19096 w 67463"/>
                  <a:gd name="connsiteY13" fmla="*/ 30565 h 94449"/>
                  <a:gd name="connsiteX14" fmla="*/ 36637 w 67463"/>
                  <a:gd name="connsiteY14" fmla="*/ 46757 h 94449"/>
                  <a:gd name="connsiteX15" fmla="*/ 50130 w 67463"/>
                  <a:gd name="connsiteY15" fmla="*/ 30565 h 94449"/>
                  <a:gd name="connsiteX16" fmla="*/ 37312 w 67463"/>
                  <a:gd name="connsiteY16" fmla="*/ 14374 h 94449"/>
                  <a:gd name="connsiteX17" fmla="*/ 19096 w 67463"/>
                  <a:gd name="connsiteY17" fmla="*/ 30565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463" h="94449">
                    <a:moveTo>
                      <a:pt x="4254" y="46757"/>
                    </a:moveTo>
                    <a:cubicBezTo>
                      <a:pt x="4254" y="33939"/>
                      <a:pt x="4254" y="21120"/>
                      <a:pt x="4254" y="8977"/>
                    </a:cubicBezTo>
                    <a:cubicBezTo>
                      <a:pt x="4254" y="5604"/>
                      <a:pt x="4254" y="3580"/>
                      <a:pt x="8977" y="3580"/>
                    </a:cubicBezTo>
                    <a:cubicBezTo>
                      <a:pt x="19771" y="4255"/>
                      <a:pt x="31240" y="2905"/>
                      <a:pt x="42034" y="4255"/>
                    </a:cubicBezTo>
                    <a:cubicBezTo>
                      <a:pt x="58225" y="6278"/>
                      <a:pt x="64297" y="13025"/>
                      <a:pt x="65646" y="27867"/>
                    </a:cubicBezTo>
                    <a:cubicBezTo>
                      <a:pt x="66996" y="44733"/>
                      <a:pt x="59575" y="56876"/>
                      <a:pt x="45407" y="60924"/>
                    </a:cubicBezTo>
                    <a:cubicBezTo>
                      <a:pt x="38661" y="62948"/>
                      <a:pt x="31915" y="62273"/>
                      <a:pt x="25168" y="62273"/>
                    </a:cubicBezTo>
                    <a:cubicBezTo>
                      <a:pt x="20446" y="62273"/>
                      <a:pt x="19096" y="63623"/>
                      <a:pt x="19096" y="68345"/>
                    </a:cubicBezTo>
                    <a:cubicBezTo>
                      <a:pt x="19771" y="74417"/>
                      <a:pt x="19096" y="80488"/>
                      <a:pt x="19096" y="85886"/>
                    </a:cubicBezTo>
                    <a:cubicBezTo>
                      <a:pt x="19771" y="92632"/>
                      <a:pt x="15049" y="91283"/>
                      <a:pt x="11001" y="91283"/>
                    </a:cubicBezTo>
                    <a:cubicBezTo>
                      <a:pt x="7628" y="91283"/>
                      <a:pt x="3580" y="92632"/>
                      <a:pt x="3580" y="85886"/>
                    </a:cubicBezTo>
                    <a:cubicBezTo>
                      <a:pt x="4929" y="73067"/>
                      <a:pt x="4929" y="60249"/>
                      <a:pt x="4254" y="46757"/>
                    </a:cubicBezTo>
                    <a:cubicBezTo>
                      <a:pt x="4929" y="46757"/>
                      <a:pt x="4254" y="46757"/>
                      <a:pt x="4254" y="46757"/>
                    </a:cubicBezTo>
                    <a:close/>
                    <a:moveTo>
                      <a:pt x="19096" y="30565"/>
                    </a:moveTo>
                    <a:cubicBezTo>
                      <a:pt x="19096" y="48781"/>
                      <a:pt x="19096" y="48781"/>
                      <a:pt x="36637" y="46757"/>
                    </a:cubicBezTo>
                    <a:cubicBezTo>
                      <a:pt x="46082" y="46082"/>
                      <a:pt x="49455" y="41360"/>
                      <a:pt x="50130" y="30565"/>
                    </a:cubicBezTo>
                    <a:cubicBezTo>
                      <a:pt x="50130" y="20446"/>
                      <a:pt x="46757" y="15723"/>
                      <a:pt x="37312" y="14374"/>
                    </a:cubicBezTo>
                    <a:cubicBezTo>
                      <a:pt x="19771" y="12350"/>
                      <a:pt x="19096" y="13025"/>
                      <a:pt x="19096" y="30565"/>
                    </a:cubicBezTo>
                    <a:close/>
                  </a:path>
                </a:pathLst>
              </a:custGeom>
              <a:solidFill>
                <a:srgbClr val="0A0A0A"/>
              </a:solidFill>
              <a:ln w="6739" cap="flat">
                <a:noFill/>
                <a:prstDash val="solid"/>
                <a:miter/>
              </a:ln>
            </p:spPr>
            <p:txBody>
              <a:bodyPr rtlCol="0" anchor="ctr"/>
              <a:lstStyle/>
              <a:p>
                <a:endParaRPr lang="fr-FR"/>
              </a:p>
            </p:txBody>
          </p:sp>
          <p:sp>
            <p:nvSpPr>
              <p:cNvPr id="149" name="Forme libre : forme 60">
                <a:extLst>
                  <a:ext uri="{FF2B5EF4-FFF2-40B4-BE49-F238E27FC236}">
                    <a16:creationId xmlns="" xmlns:a16="http://schemas.microsoft.com/office/drawing/2014/main" id="{32DFEA42-117A-ED4D-960B-EB569A4173F2}"/>
                  </a:ext>
                </a:extLst>
              </p:cNvPr>
              <p:cNvSpPr/>
              <p:nvPr/>
            </p:nvSpPr>
            <p:spPr>
              <a:xfrm>
                <a:off x="4290029" y="5459672"/>
                <a:ext cx="104893" cy="122375"/>
              </a:xfrm>
              <a:custGeom>
                <a:avLst/>
                <a:gdLst>
                  <a:gd name="connsiteX0" fmla="*/ 42566 w 80956"/>
                  <a:gd name="connsiteY0" fmla="*/ 92252 h 94449"/>
                  <a:gd name="connsiteX1" fmla="*/ 32446 w 80956"/>
                  <a:gd name="connsiteY1" fmla="*/ 84831 h 94449"/>
                  <a:gd name="connsiteX2" fmla="*/ 6136 w 80956"/>
                  <a:gd name="connsiteY2" fmla="*/ 12645 h 94449"/>
                  <a:gd name="connsiteX3" fmla="*/ 6136 w 80956"/>
                  <a:gd name="connsiteY3" fmla="*/ 5224 h 94449"/>
                  <a:gd name="connsiteX4" fmla="*/ 20303 w 80956"/>
                  <a:gd name="connsiteY4" fmla="*/ 8597 h 94449"/>
                  <a:gd name="connsiteX5" fmla="*/ 37169 w 80956"/>
                  <a:gd name="connsiteY5" fmla="*/ 53798 h 94449"/>
                  <a:gd name="connsiteX6" fmla="*/ 43915 w 80956"/>
                  <a:gd name="connsiteY6" fmla="*/ 69989 h 94449"/>
                  <a:gd name="connsiteX7" fmla="*/ 51336 w 80956"/>
                  <a:gd name="connsiteY7" fmla="*/ 53798 h 94449"/>
                  <a:gd name="connsiteX8" fmla="*/ 67528 w 80956"/>
                  <a:gd name="connsiteY8" fmla="*/ 9272 h 94449"/>
                  <a:gd name="connsiteX9" fmla="*/ 83044 w 80956"/>
                  <a:gd name="connsiteY9" fmla="*/ 4550 h 94449"/>
                  <a:gd name="connsiteX10" fmla="*/ 82369 w 80956"/>
                  <a:gd name="connsiteY10" fmla="*/ 10621 h 94449"/>
                  <a:gd name="connsiteX11" fmla="*/ 56059 w 80956"/>
                  <a:gd name="connsiteY11" fmla="*/ 86181 h 94449"/>
                  <a:gd name="connsiteX12" fmla="*/ 42566 w 80956"/>
                  <a:gd name="connsiteY12" fmla="*/ 92252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956" h="94449">
                    <a:moveTo>
                      <a:pt x="42566" y="92252"/>
                    </a:moveTo>
                    <a:cubicBezTo>
                      <a:pt x="36494" y="94276"/>
                      <a:pt x="34470" y="90903"/>
                      <a:pt x="32446" y="84831"/>
                    </a:cubicBezTo>
                    <a:cubicBezTo>
                      <a:pt x="23676" y="60544"/>
                      <a:pt x="14906" y="36932"/>
                      <a:pt x="6136" y="12645"/>
                    </a:cubicBezTo>
                    <a:cubicBezTo>
                      <a:pt x="5461" y="10621"/>
                      <a:pt x="739" y="5899"/>
                      <a:pt x="6136" y="5224"/>
                    </a:cubicBezTo>
                    <a:cubicBezTo>
                      <a:pt x="10184" y="4550"/>
                      <a:pt x="16930" y="1177"/>
                      <a:pt x="20303" y="8597"/>
                    </a:cubicBezTo>
                    <a:cubicBezTo>
                      <a:pt x="25700" y="23439"/>
                      <a:pt x="31772" y="38956"/>
                      <a:pt x="37169" y="53798"/>
                    </a:cubicBezTo>
                    <a:cubicBezTo>
                      <a:pt x="39193" y="59195"/>
                      <a:pt x="40542" y="65267"/>
                      <a:pt x="43915" y="69989"/>
                    </a:cubicBezTo>
                    <a:cubicBezTo>
                      <a:pt x="48638" y="65267"/>
                      <a:pt x="48638" y="59195"/>
                      <a:pt x="51336" y="53798"/>
                    </a:cubicBezTo>
                    <a:cubicBezTo>
                      <a:pt x="56733" y="38956"/>
                      <a:pt x="62130" y="24114"/>
                      <a:pt x="67528" y="9272"/>
                    </a:cubicBezTo>
                    <a:cubicBezTo>
                      <a:pt x="68877" y="5224"/>
                      <a:pt x="80346" y="1851"/>
                      <a:pt x="83044" y="4550"/>
                    </a:cubicBezTo>
                    <a:cubicBezTo>
                      <a:pt x="85068" y="6574"/>
                      <a:pt x="83044" y="8597"/>
                      <a:pt x="82369" y="10621"/>
                    </a:cubicBezTo>
                    <a:cubicBezTo>
                      <a:pt x="73599" y="35583"/>
                      <a:pt x="64154" y="60544"/>
                      <a:pt x="56059" y="86181"/>
                    </a:cubicBezTo>
                    <a:cubicBezTo>
                      <a:pt x="52011" y="93602"/>
                      <a:pt x="47963" y="92252"/>
                      <a:pt x="42566" y="92252"/>
                    </a:cubicBezTo>
                    <a:close/>
                  </a:path>
                </a:pathLst>
              </a:custGeom>
              <a:solidFill>
                <a:srgbClr val="0C0C0C"/>
              </a:solidFill>
              <a:ln w="6739" cap="flat">
                <a:noFill/>
                <a:prstDash val="solid"/>
                <a:miter/>
              </a:ln>
            </p:spPr>
            <p:txBody>
              <a:bodyPr rtlCol="0" anchor="ctr"/>
              <a:lstStyle/>
              <a:p>
                <a:endParaRPr lang="fr-FR"/>
              </a:p>
            </p:txBody>
          </p:sp>
          <p:sp>
            <p:nvSpPr>
              <p:cNvPr id="150" name="Forme libre : forme 61">
                <a:extLst>
                  <a:ext uri="{FF2B5EF4-FFF2-40B4-BE49-F238E27FC236}">
                    <a16:creationId xmlns="" xmlns:a16="http://schemas.microsoft.com/office/drawing/2014/main" id="{B42BBAF6-3EF6-C84F-81D7-BEFC63094E65}"/>
                  </a:ext>
                </a:extLst>
              </p:cNvPr>
              <p:cNvSpPr/>
              <p:nvPr/>
            </p:nvSpPr>
            <p:spPr>
              <a:xfrm>
                <a:off x="2080802" y="5469258"/>
                <a:ext cx="104893" cy="122375"/>
              </a:xfrm>
              <a:custGeom>
                <a:avLst/>
                <a:gdLst>
                  <a:gd name="connsiteX0" fmla="*/ 43510 w 80956"/>
                  <a:gd name="connsiteY0" fmla="*/ 92275 h 94449"/>
                  <a:gd name="connsiteX1" fmla="*/ 32041 w 80956"/>
                  <a:gd name="connsiteY1" fmla="*/ 84179 h 94449"/>
                  <a:gd name="connsiteX2" fmla="*/ 5730 w 80956"/>
                  <a:gd name="connsiteY2" fmla="*/ 11993 h 94449"/>
                  <a:gd name="connsiteX3" fmla="*/ 5055 w 80956"/>
                  <a:gd name="connsiteY3" fmla="*/ 4572 h 94449"/>
                  <a:gd name="connsiteX4" fmla="*/ 19897 w 80956"/>
                  <a:gd name="connsiteY4" fmla="*/ 7945 h 94449"/>
                  <a:gd name="connsiteX5" fmla="*/ 30691 w 80956"/>
                  <a:gd name="connsiteY5" fmla="*/ 36955 h 94449"/>
                  <a:gd name="connsiteX6" fmla="*/ 41486 w 80956"/>
                  <a:gd name="connsiteY6" fmla="*/ 66639 h 94449"/>
                  <a:gd name="connsiteX7" fmla="*/ 43510 w 80956"/>
                  <a:gd name="connsiteY7" fmla="*/ 70686 h 94449"/>
                  <a:gd name="connsiteX8" fmla="*/ 46208 w 80956"/>
                  <a:gd name="connsiteY8" fmla="*/ 66639 h 94449"/>
                  <a:gd name="connsiteX9" fmla="*/ 65773 w 80956"/>
                  <a:gd name="connsiteY9" fmla="*/ 11993 h 94449"/>
                  <a:gd name="connsiteX10" fmla="*/ 81289 w 80956"/>
                  <a:gd name="connsiteY10" fmla="*/ 4572 h 94449"/>
                  <a:gd name="connsiteX11" fmla="*/ 81964 w 80956"/>
                  <a:gd name="connsiteY11" fmla="*/ 7945 h 94449"/>
                  <a:gd name="connsiteX12" fmla="*/ 53629 w 80956"/>
                  <a:gd name="connsiteY12" fmla="*/ 88227 h 94449"/>
                  <a:gd name="connsiteX13" fmla="*/ 43510 w 80956"/>
                  <a:gd name="connsiteY13" fmla="*/ 92275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0956" h="94449">
                    <a:moveTo>
                      <a:pt x="43510" y="92275"/>
                    </a:moveTo>
                    <a:cubicBezTo>
                      <a:pt x="36763" y="93624"/>
                      <a:pt x="34065" y="90251"/>
                      <a:pt x="32041" y="84179"/>
                    </a:cubicBezTo>
                    <a:cubicBezTo>
                      <a:pt x="23270" y="59892"/>
                      <a:pt x="14500" y="36280"/>
                      <a:pt x="5730" y="11993"/>
                    </a:cubicBezTo>
                    <a:cubicBezTo>
                      <a:pt x="5055" y="9969"/>
                      <a:pt x="1682" y="6596"/>
                      <a:pt x="5055" y="4572"/>
                    </a:cubicBezTo>
                    <a:cubicBezTo>
                      <a:pt x="8428" y="1873"/>
                      <a:pt x="18548" y="5247"/>
                      <a:pt x="19897" y="7945"/>
                    </a:cubicBezTo>
                    <a:cubicBezTo>
                      <a:pt x="23270" y="17390"/>
                      <a:pt x="27318" y="26835"/>
                      <a:pt x="30691" y="36955"/>
                    </a:cubicBezTo>
                    <a:cubicBezTo>
                      <a:pt x="34065" y="47074"/>
                      <a:pt x="38112" y="56519"/>
                      <a:pt x="41486" y="66639"/>
                    </a:cubicBezTo>
                    <a:cubicBezTo>
                      <a:pt x="42160" y="67988"/>
                      <a:pt x="42835" y="70686"/>
                      <a:pt x="43510" y="70686"/>
                    </a:cubicBezTo>
                    <a:cubicBezTo>
                      <a:pt x="45533" y="70686"/>
                      <a:pt x="45533" y="67988"/>
                      <a:pt x="46208" y="66639"/>
                    </a:cubicBezTo>
                    <a:cubicBezTo>
                      <a:pt x="52954" y="48423"/>
                      <a:pt x="59026" y="30208"/>
                      <a:pt x="65773" y="11993"/>
                    </a:cubicBezTo>
                    <a:cubicBezTo>
                      <a:pt x="67796" y="5921"/>
                      <a:pt x="75217" y="2548"/>
                      <a:pt x="81289" y="4572"/>
                    </a:cubicBezTo>
                    <a:cubicBezTo>
                      <a:pt x="83988" y="5247"/>
                      <a:pt x="82638" y="7271"/>
                      <a:pt x="81964" y="7945"/>
                    </a:cubicBezTo>
                    <a:cubicBezTo>
                      <a:pt x="72519" y="34931"/>
                      <a:pt x="63074" y="61916"/>
                      <a:pt x="53629" y="88227"/>
                    </a:cubicBezTo>
                    <a:cubicBezTo>
                      <a:pt x="51605" y="94973"/>
                      <a:pt x="46883" y="90925"/>
                      <a:pt x="43510" y="92275"/>
                    </a:cubicBezTo>
                    <a:close/>
                  </a:path>
                </a:pathLst>
              </a:custGeom>
              <a:solidFill>
                <a:srgbClr val="0A0A0A"/>
              </a:solidFill>
              <a:ln w="6739" cap="flat">
                <a:noFill/>
                <a:prstDash val="solid"/>
                <a:miter/>
              </a:ln>
            </p:spPr>
            <p:txBody>
              <a:bodyPr rtlCol="0" anchor="ctr"/>
              <a:lstStyle/>
              <a:p>
                <a:endParaRPr lang="fr-FR"/>
              </a:p>
            </p:txBody>
          </p:sp>
          <p:sp>
            <p:nvSpPr>
              <p:cNvPr id="151" name="Forme libre : forme 62">
                <a:extLst>
                  <a:ext uri="{FF2B5EF4-FFF2-40B4-BE49-F238E27FC236}">
                    <a16:creationId xmlns="" xmlns:a16="http://schemas.microsoft.com/office/drawing/2014/main" id="{92D4651E-5086-6B49-9CF7-07B9C9C0C376}"/>
                  </a:ext>
                </a:extLst>
              </p:cNvPr>
              <p:cNvSpPr/>
              <p:nvPr/>
            </p:nvSpPr>
            <p:spPr>
              <a:xfrm>
                <a:off x="1474127" y="5276370"/>
                <a:ext cx="96152" cy="122375"/>
              </a:xfrm>
              <a:custGeom>
                <a:avLst/>
                <a:gdLst>
                  <a:gd name="connsiteX0" fmla="*/ 48264 w 74209"/>
                  <a:gd name="connsiteY0" fmla="*/ 94075 h 94449"/>
                  <a:gd name="connsiteX1" fmla="*/ 3738 w 74209"/>
                  <a:gd name="connsiteY1" fmla="*/ 43477 h 94449"/>
                  <a:gd name="connsiteX2" fmla="*/ 54336 w 74209"/>
                  <a:gd name="connsiteY2" fmla="*/ 4348 h 94449"/>
                  <a:gd name="connsiteX3" fmla="*/ 62431 w 74209"/>
                  <a:gd name="connsiteY3" fmla="*/ 5697 h 94449"/>
                  <a:gd name="connsiteX4" fmla="*/ 69852 w 74209"/>
                  <a:gd name="connsiteY4" fmla="*/ 20539 h 94449"/>
                  <a:gd name="connsiteX5" fmla="*/ 64455 w 74209"/>
                  <a:gd name="connsiteY5" fmla="*/ 21889 h 94449"/>
                  <a:gd name="connsiteX6" fmla="*/ 45566 w 74209"/>
                  <a:gd name="connsiteY6" fmla="*/ 18515 h 94449"/>
                  <a:gd name="connsiteX7" fmla="*/ 21279 w 74209"/>
                  <a:gd name="connsiteY7" fmla="*/ 37405 h 94449"/>
                  <a:gd name="connsiteX8" fmla="*/ 20604 w 74209"/>
                  <a:gd name="connsiteY8" fmla="*/ 58994 h 94449"/>
                  <a:gd name="connsiteX9" fmla="*/ 46915 w 74209"/>
                  <a:gd name="connsiteY9" fmla="*/ 79907 h 94449"/>
                  <a:gd name="connsiteX10" fmla="*/ 60408 w 74209"/>
                  <a:gd name="connsiteY10" fmla="*/ 77884 h 94449"/>
                  <a:gd name="connsiteX11" fmla="*/ 69852 w 74209"/>
                  <a:gd name="connsiteY11" fmla="*/ 78558 h 94449"/>
                  <a:gd name="connsiteX12" fmla="*/ 63106 w 74209"/>
                  <a:gd name="connsiteY12" fmla="*/ 92051 h 94449"/>
                  <a:gd name="connsiteX13" fmla="*/ 48264 w 74209"/>
                  <a:gd name="connsiteY13" fmla="*/ 94075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209" h="94449">
                    <a:moveTo>
                      <a:pt x="48264" y="94075"/>
                    </a:moveTo>
                    <a:cubicBezTo>
                      <a:pt x="19255" y="94075"/>
                      <a:pt x="1714" y="73836"/>
                      <a:pt x="3738" y="43477"/>
                    </a:cubicBezTo>
                    <a:cubicBezTo>
                      <a:pt x="5762" y="17166"/>
                      <a:pt x="28025" y="-374"/>
                      <a:pt x="54336" y="4348"/>
                    </a:cubicBezTo>
                    <a:cubicBezTo>
                      <a:pt x="57034" y="5023"/>
                      <a:pt x="59733" y="5023"/>
                      <a:pt x="62431" y="5697"/>
                    </a:cubicBezTo>
                    <a:cubicBezTo>
                      <a:pt x="70527" y="7721"/>
                      <a:pt x="72551" y="12444"/>
                      <a:pt x="69852" y="20539"/>
                    </a:cubicBezTo>
                    <a:cubicBezTo>
                      <a:pt x="68503" y="23913"/>
                      <a:pt x="66479" y="21889"/>
                      <a:pt x="64455" y="21889"/>
                    </a:cubicBezTo>
                    <a:cubicBezTo>
                      <a:pt x="58384" y="20539"/>
                      <a:pt x="52312" y="18515"/>
                      <a:pt x="45566" y="18515"/>
                    </a:cubicBezTo>
                    <a:cubicBezTo>
                      <a:pt x="33422" y="19190"/>
                      <a:pt x="24652" y="25937"/>
                      <a:pt x="21279" y="37405"/>
                    </a:cubicBezTo>
                    <a:cubicBezTo>
                      <a:pt x="19255" y="44826"/>
                      <a:pt x="19255" y="51573"/>
                      <a:pt x="20604" y="58994"/>
                    </a:cubicBezTo>
                    <a:cubicBezTo>
                      <a:pt x="23303" y="72486"/>
                      <a:pt x="33422" y="79907"/>
                      <a:pt x="46915" y="79907"/>
                    </a:cubicBezTo>
                    <a:cubicBezTo>
                      <a:pt x="51637" y="79907"/>
                      <a:pt x="55685" y="78558"/>
                      <a:pt x="60408" y="77884"/>
                    </a:cubicBezTo>
                    <a:cubicBezTo>
                      <a:pt x="63781" y="77884"/>
                      <a:pt x="67829" y="71137"/>
                      <a:pt x="69852" y="78558"/>
                    </a:cubicBezTo>
                    <a:cubicBezTo>
                      <a:pt x="72551" y="88003"/>
                      <a:pt x="71202" y="90027"/>
                      <a:pt x="63106" y="92051"/>
                    </a:cubicBezTo>
                    <a:cubicBezTo>
                      <a:pt x="58384" y="93400"/>
                      <a:pt x="52987" y="94749"/>
                      <a:pt x="48264" y="94075"/>
                    </a:cubicBezTo>
                    <a:close/>
                  </a:path>
                </a:pathLst>
              </a:custGeom>
              <a:solidFill>
                <a:srgbClr val="0C0C0C"/>
              </a:solidFill>
              <a:ln w="6739" cap="flat">
                <a:noFill/>
                <a:prstDash val="solid"/>
                <a:miter/>
              </a:ln>
            </p:spPr>
            <p:txBody>
              <a:bodyPr rtlCol="0" anchor="ctr"/>
              <a:lstStyle/>
              <a:p>
                <a:endParaRPr lang="fr-FR"/>
              </a:p>
            </p:txBody>
          </p:sp>
          <p:sp>
            <p:nvSpPr>
              <p:cNvPr id="152" name="Forme libre : forme 63">
                <a:extLst>
                  <a:ext uri="{FF2B5EF4-FFF2-40B4-BE49-F238E27FC236}">
                    <a16:creationId xmlns="" xmlns:a16="http://schemas.microsoft.com/office/drawing/2014/main" id="{5BDFA5D9-1D9C-974C-98A4-6CD69E5ACF6B}"/>
                  </a:ext>
                </a:extLst>
              </p:cNvPr>
              <p:cNvSpPr/>
              <p:nvPr/>
            </p:nvSpPr>
            <p:spPr>
              <a:xfrm>
                <a:off x="3035494" y="5464606"/>
                <a:ext cx="96152" cy="122375"/>
              </a:xfrm>
              <a:custGeom>
                <a:avLst/>
                <a:gdLst>
                  <a:gd name="connsiteX0" fmla="*/ 3580 w 74209"/>
                  <a:gd name="connsiteY0" fmla="*/ 48640 h 94449"/>
                  <a:gd name="connsiteX1" fmla="*/ 66996 w 74209"/>
                  <a:gd name="connsiteY1" fmla="*/ 6813 h 94449"/>
                  <a:gd name="connsiteX2" fmla="*/ 69694 w 74209"/>
                  <a:gd name="connsiteY2" fmla="*/ 20306 h 94449"/>
                  <a:gd name="connsiteX3" fmla="*/ 63622 w 74209"/>
                  <a:gd name="connsiteY3" fmla="*/ 20980 h 94449"/>
                  <a:gd name="connsiteX4" fmla="*/ 58900 w 74209"/>
                  <a:gd name="connsiteY4" fmla="*/ 19631 h 94449"/>
                  <a:gd name="connsiteX5" fmla="*/ 26517 w 74209"/>
                  <a:gd name="connsiteY5" fmla="*/ 27727 h 94449"/>
                  <a:gd name="connsiteX6" fmla="*/ 23144 w 74209"/>
                  <a:gd name="connsiteY6" fmla="*/ 65506 h 94449"/>
                  <a:gd name="connsiteX7" fmla="*/ 44733 w 74209"/>
                  <a:gd name="connsiteY7" fmla="*/ 80348 h 94449"/>
                  <a:gd name="connsiteX8" fmla="*/ 60924 w 74209"/>
                  <a:gd name="connsiteY8" fmla="*/ 78325 h 94449"/>
                  <a:gd name="connsiteX9" fmla="*/ 70369 w 74209"/>
                  <a:gd name="connsiteY9" fmla="*/ 78999 h 94449"/>
                  <a:gd name="connsiteX10" fmla="*/ 64297 w 74209"/>
                  <a:gd name="connsiteY10" fmla="*/ 92492 h 94449"/>
                  <a:gd name="connsiteX11" fmla="*/ 3580 w 74209"/>
                  <a:gd name="connsiteY11" fmla="*/ 48640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4209" h="94449">
                    <a:moveTo>
                      <a:pt x="3580" y="48640"/>
                    </a:moveTo>
                    <a:cubicBezTo>
                      <a:pt x="3580" y="15583"/>
                      <a:pt x="31240" y="-4656"/>
                      <a:pt x="66996" y="6813"/>
                    </a:cubicBezTo>
                    <a:cubicBezTo>
                      <a:pt x="75091" y="9511"/>
                      <a:pt x="69694" y="16258"/>
                      <a:pt x="69694" y="20306"/>
                    </a:cubicBezTo>
                    <a:cubicBezTo>
                      <a:pt x="69694" y="24354"/>
                      <a:pt x="65646" y="20980"/>
                      <a:pt x="63622" y="20980"/>
                    </a:cubicBezTo>
                    <a:cubicBezTo>
                      <a:pt x="62273" y="20980"/>
                      <a:pt x="60249" y="20306"/>
                      <a:pt x="58900" y="19631"/>
                    </a:cubicBezTo>
                    <a:cubicBezTo>
                      <a:pt x="46757" y="16933"/>
                      <a:pt x="34613" y="16258"/>
                      <a:pt x="26517" y="27727"/>
                    </a:cubicBezTo>
                    <a:cubicBezTo>
                      <a:pt x="17747" y="39196"/>
                      <a:pt x="17747" y="52688"/>
                      <a:pt x="23144" y="65506"/>
                    </a:cubicBezTo>
                    <a:cubicBezTo>
                      <a:pt x="27192" y="74951"/>
                      <a:pt x="34613" y="78999"/>
                      <a:pt x="44733" y="80348"/>
                    </a:cubicBezTo>
                    <a:cubicBezTo>
                      <a:pt x="50130" y="81023"/>
                      <a:pt x="55527" y="78999"/>
                      <a:pt x="60924" y="78325"/>
                    </a:cubicBezTo>
                    <a:cubicBezTo>
                      <a:pt x="64297" y="78325"/>
                      <a:pt x="68345" y="72253"/>
                      <a:pt x="70369" y="78999"/>
                    </a:cubicBezTo>
                    <a:cubicBezTo>
                      <a:pt x="73067" y="88444"/>
                      <a:pt x="72393" y="90468"/>
                      <a:pt x="64297" y="92492"/>
                    </a:cubicBezTo>
                    <a:cubicBezTo>
                      <a:pt x="30565" y="101262"/>
                      <a:pt x="3580" y="81698"/>
                      <a:pt x="3580" y="48640"/>
                    </a:cubicBezTo>
                    <a:close/>
                  </a:path>
                </a:pathLst>
              </a:custGeom>
              <a:solidFill>
                <a:srgbClr val="080808"/>
              </a:solidFill>
              <a:ln w="6739" cap="flat">
                <a:noFill/>
                <a:prstDash val="solid"/>
                <a:miter/>
              </a:ln>
            </p:spPr>
            <p:txBody>
              <a:bodyPr rtlCol="0" anchor="ctr"/>
              <a:lstStyle/>
              <a:p>
                <a:endParaRPr lang="fr-FR"/>
              </a:p>
            </p:txBody>
          </p:sp>
          <p:sp>
            <p:nvSpPr>
              <p:cNvPr id="153" name="Forme libre : forme 66">
                <a:extLst>
                  <a:ext uri="{FF2B5EF4-FFF2-40B4-BE49-F238E27FC236}">
                    <a16:creationId xmlns="" xmlns:a16="http://schemas.microsoft.com/office/drawing/2014/main" id="{ABC2AF0E-3F8A-6D44-B698-71F5391742CB}"/>
                  </a:ext>
                </a:extLst>
              </p:cNvPr>
              <p:cNvSpPr/>
              <p:nvPr/>
            </p:nvSpPr>
            <p:spPr>
              <a:xfrm>
                <a:off x="1776617" y="5277254"/>
                <a:ext cx="87412" cy="122375"/>
              </a:xfrm>
              <a:custGeom>
                <a:avLst/>
                <a:gdLst>
                  <a:gd name="connsiteX0" fmla="*/ 36759 w 67463"/>
                  <a:gd name="connsiteY0" fmla="*/ 3666 h 94449"/>
                  <a:gd name="connsiteX1" fmla="*/ 62395 w 67463"/>
                  <a:gd name="connsiteY1" fmla="*/ 3666 h 94449"/>
                  <a:gd name="connsiteX2" fmla="*/ 68467 w 67463"/>
                  <a:gd name="connsiteY2" fmla="*/ 11087 h 94449"/>
                  <a:gd name="connsiteX3" fmla="*/ 62395 w 67463"/>
                  <a:gd name="connsiteY3" fmla="*/ 19183 h 94449"/>
                  <a:gd name="connsiteX4" fmla="*/ 44180 w 67463"/>
                  <a:gd name="connsiteY4" fmla="*/ 21206 h 94449"/>
                  <a:gd name="connsiteX5" fmla="*/ 43505 w 67463"/>
                  <a:gd name="connsiteY5" fmla="*/ 39422 h 94449"/>
                  <a:gd name="connsiteX6" fmla="*/ 43505 w 67463"/>
                  <a:gd name="connsiteY6" fmla="*/ 84622 h 94449"/>
                  <a:gd name="connsiteX7" fmla="*/ 36084 w 67463"/>
                  <a:gd name="connsiteY7" fmla="*/ 92718 h 94449"/>
                  <a:gd name="connsiteX8" fmla="*/ 28663 w 67463"/>
                  <a:gd name="connsiteY8" fmla="*/ 85297 h 94449"/>
                  <a:gd name="connsiteX9" fmla="*/ 28663 w 67463"/>
                  <a:gd name="connsiteY9" fmla="*/ 27278 h 94449"/>
                  <a:gd name="connsiteX10" fmla="*/ 21242 w 67463"/>
                  <a:gd name="connsiteY10" fmla="*/ 19857 h 94449"/>
                  <a:gd name="connsiteX11" fmla="*/ 12472 w 67463"/>
                  <a:gd name="connsiteY11" fmla="*/ 19857 h 94449"/>
                  <a:gd name="connsiteX12" fmla="*/ 3702 w 67463"/>
                  <a:gd name="connsiteY12" fmla="*/ 11087 h 94449"/>
                  <a:gd name="connsiteX13" fmla="*/ 9773 w 67463"/>
                  <a:gd name="connsiteY13" fmla="*/ 5015 h 94449"/>
                  <a:gd name="connsiteX14" fmla="*/ 36759 w 67463"/>
                  <a:gd name="connsiteY14" fmla="*/ 3666 h 94449"/>
                  <a:gd name="connsiteX15" fmla="*/ 36759 w 67463"/>
                  <a:gd name="connsiteY15" fmla="*/ 3666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7463" h="94449">
                    <a:moveTo>
                      <a:pt x="36759" y="3666"/>
                    </a:moveTo>
                    <a:cubicBezTo>
                      <a:pt x="45529" y="3666"/>
                      <a:pt x="54299" y="4340"/>
                      <a:pt x="62395" y="3666"/>
                    </a:cubicBezTo>
                    <a:cubicBezTo>
                      <a:pt x="68467" y="2991"/>
                      <a:pt x="69141" y="6364"/>
                      <a:pt x="68467" y="11087"/>
                    </a:cubicBezTo>
                    <a:cubicBezTo>
                      <a:pt x="68467" y="15135"/>
                      <a:pt x="69141" y="19183"/>
                      <a:pt x="62395" y="19183"/>
                    </a:cubicBezTo>
                    <a:cubicBezTo>
                      <a:pt x="56323" y="19183"/>
                      <a:pt x="47553" y="15809"/>
                      <a:pt x="44180" y="21206"/>
                    </a:cubicBezTo>
                    <a:cubicBezTo>
                      <a:pt x="41481" y="25254"/>
                      <a:pt x="43505" y="33350"/>
                      <a:pt x="43505" y="39422"/>
                    </a:cubicBezTo>
                    <a:cubicBezTo>
                      <a:pt x="43505" y="54264"/>
                      <a:pt x="43505" y="69780"/>
                      <a:pt x="43505" y="84622"/>
                    </a:cubicBezTo>
                    <a:cubicBezTo>
                      <a:pt x="43505" y="90694"/>
                      <a:pt x="42156" y="92718"/>
                      <a:pt x="36084" y="92718"/>
                    </a:cubicBezTo>
                    <a:cubicBezTo>
                      <a:pt x="30012" y="92718"/>
                      <a:pt x="27988" y="91369"/>
                      <a:pt x="28663" y="85297"/>
                    </a:cubicBezTo>
                    <a:cubicBezTo>
                      <a:pt x="29338" y="65732"/>
                      <a:pt x="28663" y="46168"/>
                      <a:pt x="28663" y="27278"/>
                    </a:cubicBezTo>
                    <a:cubicBezTo>
                      <a:pt x="28663" y="21206"/>
                      <a:pt x="26639" y="19183"/>
                      <a:pt x="21242" y="19857"/>
                    </a:cubicBezTo>
                    <a:cubicBezTo>
                      <a:pt x="18544" y="20532"/>
                      <a:pt x="15170" y="19857"/>
                      <a:pt x="12472" y="19857"/>
                    </a:cubicBezTo>
                    <a:cubicBezTo>
                      <a:pt x="5051" y="21206"/>
                      <a:pt x="3027" y="17833"/>
                      <a:pt x="3702" y="11087"/>
                    </a:cubicBezTo>
                    <a:cubicBezTo>
                      <a:pt x="3702" y="6364"/>
                      <a:pt x="5051" y="5015"/>
                      <a:pt x="9773" y="5015"/>
                    </a:cubicBezTo>
                    <a:cubicBezTo>
                      <a:pt x="18544" y="3666"/>
                      <a:pt x="27314" y="3666"/>
                      <a:pt x="36759" y="3666"/>
                    </a:cubicBezTo>
                    <a:cubicBezTo>
                      <a:pt x="36759" y="3666"/>
                      <a:pt x="36759" y="3666"/>
                      <a:pt x="36759" y="3666"/>
                    </a:cubicBezTo>
                    <a:close/>
                  </a:path>
                </a:pathLst>
              </a:custGeom>
              <a:solidFill>
                <a:srgbClr val="0A0A0A"/>
              </a:solidFill>
              <a:ln w="6739" cap="flat">
                <a:noFill/>
                <a:prstDash val="solid"/>
                <a:miter/>
              </a:ln>
            </p:spPr>
            <p:txBody>
              <a:bodyPr rtlCol="0" anchor="ctr"/>
              <a:lstStyle/>
              <a:p>
                <a:endParaRPr lang="fr-FR"/>
              </a:p>
            </p:txBody>
          </p:sp>
          <p:sp>
            <p:nvSpPr>
              <p:cNvPr id="154" name="Forme libre : forme 67">
                <a:extLst>
                  <a:ext uri="{FF2B5EF4-FFF2-40B4-BE49-F238E27FC236}">
                    <a16:creationId xmlns="" xmlns:a16="http://schemas.microsoft.com/office/drawing/2014/main" id="{57CCA1EB-4A5E-D443-82A9-005765471236}"/>
                  </a:ext>
                </a:extLst>
              </p:cNvPr>
              <p:cNvSpPr/>
              <p:nvPr/>
            </p:nvSpPr>
            <p:spPr>
              <a:xfrm>
                <a:off x="2274143" y="5468795"/>
                <a:ext cx="87412" cy="122375"/>
              </a:xfrm>
              <a:custGeom>
                <a:avLst/>
                <a:gdLst>
                  <a:gd name="connsiteX0" fmla="*/ 44058 w 67463"/>
                  <a:gd name="connsiteY0" fmla="*/ 56202 h 94449"/>
                  <a:gd name="connsiteX1" fmla="*/ 44058 w 67463"/>
                  <a:gd name="connsiteY1" fmla="*/ 85886 h 94449"/>
                  <a:gd name="connsiteX2" fmla="*/ 36637 w 67463"/>
                  <a:gd name="connsiteY2" fmla="*/ 91957 h 94449"/>
                  <a:gd name="connsiteX3" fmla="*/ 29216 w 67463"/>
                  <a:gd name="connsiteY3" fmla="*/ 85886 h 94449"/>
                  <a:gd name="connsiteX4" fmla="*/ 29216 w 67463"/>
                  <a:gd name="connsiteY4" fmla="*/ 25843 h 94449"/>
                  <a:gd name="connsiteX5" fmla="*/ 21795 w 67463"/>
                  <a:gd name="connsiteY5" fmla="*/ 19097 h 94449"/>
                  <a:gd name="connsiteX6" fmla="*/ 13025 w 67463"/>
                  <a:gd name="connsiteY6" fmla="*/ 19097 h 94449"/>
                  <a:gd name="connsiteX7" fmla="*/ 3580 w 67463"/>
                  <a:gd name="connsiteY7" fmla="*/ 8977 h 94449"/>
                  <a:gd name="connsiteX8" fmla="*/ 8977 w 67463"/>
                  <a:gd name="connsiteY8" fmla="*/ 4255 h 94449"/>
                  <a:gd name="connsiteX9" fmla="*/ 62948 w 67463"/>
                  <a:gd name="connsiteY9" fmla="*/ 3580 h 94449"/>
                  <a:gd name="connsiteX10" fmla="*/ 68345 w 67463"/>
                  <a:gd name="connsiteY10" fmla="*/ 10326 h 94449"/>
                  <a:gd name="connsiteX11" fmla="*/ 63623 w 67463"/>
                  <a:gd name="connsiteY11" fmla="*/ 18422 h 94449"/>
                  <a:gd name="connsiteX12" fmla="*/ 48781 w 67463"/>
                  <a:gd name="connsiteY12" fmla="*/ 18422 h 94449"/>
                  <a:gd name="connsiteX13" fmla="*/ 43383 w 67463"/>
                  <a:gd name="connsiteY13" fmla="*/ 23819 h 94449"/>
                  <a:gd name="connsiteX14" fmla="*/ 44058 w 67463"/>
                  <a:gd name="connsiteY14" fmla="*/ 56202 h 94449"/>
                  <a:gd name="connsiteX15" fmla="*/ 44058 w 67463"/>
                  <a:gd name="connsiteY15" fmla="*/ 56202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7463" h="94449">
                    <a:moveTo>
                      <a:pt x="44058" y="56202"/>
                    </a:moveTo>
                    <a:cubicBezTo>
                      <a:pt x="44058" y="66321"/>
                      <a:pt x="43383" y="76441"/>
                      <a:pt x="44058" y="85886"/>
                    </a:cubicBezTo>
                    <a:cubicBezTo>
                      <a:pt x="44733" y="92632"/>
                      <a:pt x="40685" y="91957"/>
                      <a:pt x="36637" y="91957"/>
                    </a:cubicBezTo>
                    <a:cubicBezTo>
                      <a:pt x="32589" y="91957"/>
                      <a:pt x="29216" y="92632"/>
                      <a:pt x="29216" y="85886"/>
                    </a:cubicBezTo>
                    <a:cubicBezTo>
                      <a:pt x="29891" y="65646"/>
                      <a:pt x="29216" y="46082"/>
                      <a:pt x="29216" y="25843"/>
                    </a:cubicBezTo>
                    <a:cubicBezTo>
                      <a:pt x="29216" y="20446"/>
                      <a:pt x="27867" y="17747"/>
                      <a:pt x="21795" y="19097"/>
                    </a:cubicBezTo>
                    <a:cubicBezTo>
                      <a:pt x="19097" y="19771"/>
                      <a:pt x="15723" y="19097"/>
                      <a:pt x="13025" y="19097"/>
                    </a:cubicBezTo>
                    <a:cubicBezTo>
                      <a:pt x="3580" y="19097"/>
                      <a:pt x="3580" y="19097"/>
                      <a:pt x="3580" y="8977"/>
                    </a:cubicBezTo>
                    <a:cubicBezTo>
                      <a:pt x="3580" y="4929"/>
                      <a:pt x="5604" y="4255"/>
                      <a:pt x="8977" y="4255"/>
                    </a:cubicBezTo>
                    <a:cubicBezTo>
                      <a:pt x="27192" y="4255"/>
                      <a:pt x="45407" y="4255"/>
                      <a:pt x="62948" y="3580"/>
                    </a:cubicBezTo>
                    <a:cubicBezTo>
                      <a:pt x="68345" y="3580"/>
                      <a:pt x="68345" y="6278"/>
                      <a:pt x="68345" y="10326"/>
                    </a:cubicBezTo>
                    <a:cubicBezTo>
                      <a:pt x="67670" y="13699"/>
                      <a:pt x="71044" y="19097"/>
                      <a:pt x="63623" y="18422"/>
                    </a:cubicBezTo>
                    <a:cubicBezTo>
                      <a:pt x="58900" y="18422"/>
                      <a:pt x="54178" y="18422"/>
                      <a:pt x="48781" y="18422"/>
                    </a:cubicBezTo>
                    <a:cubicBezTo>
                      <a:pt x="44733" y="18422"/>
                      <a:pt x="43383" y="19771"/>
                      <a:pt x="43383" y="23819"/>
                    </a:cubicBezTo>
                    <a:cubicBezTo>
                      <a:pt x="44058" y="35288"/>
                      <a:pt x="44058" y="45407"/>
                      <a:pt x="44058" y="56202"/>
                    </a:cubicBezTo>
                    <a:cubicBezTo>
                      <a:pt x="44058" y="56202"/>
                      <a:pt x="44058" y="56202"/>
                      <a:pt x="44058" y="56202"/>
                    </a:cubicBezTo>
                    <a:close/>
                  </a:path>
                </a:pathLst>
              </a:custGeom>
              <a:solidFill>
                <a:srgbClr val="0A0A0A"/>
              </a:solidFill>
              <a:ln w="6739" cap="flat">
                <a:noFill/>
                <a:prstDash val="solid"/>
                <a:miter/>
              </a:ln>
            </p:spPr>
            <p:txBody>
              <a:bodyPr rtlCol="0" anchor="ctr"/>
              <a:lstStyle/>
              <a:p>
                <a:endParaRPr lang="fr-FR"/>
              </a:p>
            </p:txBody>
          </p:sp>
          <p:sp>
            <p:nvSpPr>
              <p:cNvPr id="155" name="Forme libre : forme 68">
                <a:extLst>
                  <a:ext uri="{FF2B5EF4-FFF2-40B4-BE49-F238E27FC236}">
                    <a16:creationId xmlns="" xmlns:a16="http://schemas.microsoft.com/office/drawing/2014/main" id="{A7F0F55F-65FF-1B4E-9A32-3F8DFCA57E0D}"/>
                  </a:ext>
                </a:extLst>
              </p:cNvPr>
              <p:cNvSpPr/>
              <p:nvPr/>
            </p:nvSpPr>
            <p:spPr>
              <a:xfrm>
                <a:off x="4523948" y="5264253"/>
                <a:ext cx="87412" cy="122375"/>
              </a:xfrm>
              <a:custGeom>
                <a:avLst/>
                <a:gdLst>
                  <a:gd name="connsiteX0" fmla="*/ 43505 w 67463"/>
                  <a:gd name="connsiteY0" fmla="*/ 54852 h 94449"/>
                  <a:gd name="connsiteX1" fmla="*/ 43505 w 67463"/>
                  <a:gd name="connsiteY1" fmla="*/ 86560 h 94449"/>
                  <a:gd name="connsiteX2" fmla="*/ 36084 w 67463"/>
                  <a:gd name="connsiteY2" fmla="*/ 91957 h 94449"/>
                  <a:gd name="connsiteX3" fmla="*/ 28663 w 67463"/>
                  <a:gd name="connsiteY3" fmla="*/ 85886 h 94449"/>
                  <a:gd name="connsiteX4" fmla="*/ 28663 w 67463"/>
                  <a:gd name="connsiteY4" fmla="*/ 25843 h 94449"/>
                  <a:gd name="connsiteX5" fmla="*/ 21242 w 67463"/>
                  <a:gd name="connsiteY5" fmla="*/ 18422 h 94449"/>
                  <a:gd name="connsiteX6" fmla="*/ 12472 w 67463"/>
                  <a:gd name="connsiteY6" fmla="*/ 18422 h 94449"/>
                  <a:gd name="connsiteX7" fmla="*/ 3702 w 67463"/>
                  <a:gd name="connsiteY7" fmla="*/ 9652 h 94449"/>
                  <a:gd name="connsiteX8" fmla="*/ 9773 w 67463"/>
                  <a:gd name="connsiteY8" fmla="*/ 3580 h 94449"/>
                  <a:gd name="connsiteX9" fmla="*/ 63070 w 67463"/>
                  <a:gd name="connsiteY9" fmla="*/ 3580 h 94449"/>
                  <a:gd name="connsiteX10" fmla="*/ 68467 w 67463"/>
                  <a:gd name="connsiteY10" fmla="*/ 10326 h 94449"/>
                  <a:gd name="connsiteX11" fmla="*/ 63070 w 67463"/>
                  <a:gd name="connsiteY11" fmla="*/ 18422 h 94449"/>
                  <a:gd name="connsiteX12" fmla="*/ 62395 w 67463"/>
                  <a:gd name="connsiteY12" fmla="*/ 18422 h 94449"/>
                  <a:gd name="connsiteX13" fmla="*/ 45529 w 67463"/>
                  <a:gd name="connsiteY13" fmla="*/ 19771 h 94449"/>
                  <a:gd name="connsiteX14" fmla="*/ 44180 w 67463"/>
                  <a:gd name="connsiteY14" fmla="*/ 37986 h 94449"/>
                  <a:gd name="connsiteX15" fmla="*/ 43505 w 67463"/>
                  <a:gd name="connsiteY15" fmla="*/ 54852 h 94449"/>
                  <a:gd name="connsiteX16" fmla="*/ 43505 w 67463"/>
                  <a:gd name="connsiteY16" fmla="*/ 54852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463" h="94449">
                    <a:moveTo>
                      <a:pt x="43505" y="54852"/>
                    </a:moveTo>
                    <a:cubicBezTo>
                      <a:pt x="43505" y="65646"/>
                      <a:pt x="42831" y="75766"/>
                      <a:pt x="43505" y="86560"/>
                    </a:cubicBezTo>
                    <a:cubicBezTo>
                      <a:pt x="44180" y="93307"/>
                      <a:pt x="39457" y="91957"/>
                      <a:pt x="36084" y="91957"/>
                    </a:cubicBezTo>
                    <a:cubicBezTo>
                      <a:pt x="32036" y="91957"/>
                      <a:pt x="28663" y="92632"/>
                      <a:pt x="28663" y="85886"/>
                    </a:cubicBezTo>
                    <a:cubicBezTo>
                      <a:pt x="29338" y="65646"/>
                      <a:pt x="28663" y="46082"/>
                      <a:pt x="28663" y="25843"/>
                    </a:cubicBezTo>
                    <a:cubicBezTo>
                      <a:pt x="28663" y="19771"/>
                      <a:pt x="26639" y="17747"/>
                      <a:pt x="21242" y="18422"/>
                    </a:cubicBezTo>
                    <a:cubicBezTo>
                      <a:pt x="18544" y="19097"/>
                      <a:pt x="15170" y="18422"/>
                      <a:pt x="12472" y="18422"/>
                    </a:cubicBezTo>
                    <a:cubicBezTo>
                      <a:pt x="5051" y="19771"/>
                      <a:pt x="3027" y="17073"/>
                      <a:pt x="3702" y="9652"/>
                    </a:cubicBezTo>
                    <a:cubicBezTo>
                      <a:pt x="4376" y="5604"/>
                      <a:pt x="4376" y="3580"/>
                      <a:pt x="9773" y="3580"/>
                    </a:cubicBezTo>
                    <a:cubicBezTo>
                      <a:pt x="27314" y="3580"/>
                      <a:pt x="45529" y="3580"/>
                      <a:pt x="63070" y="3580"/>
                    </a:cubicBezTo>
                    <a:cubicBezTo>
                      <a:pt x="69141" y="3580"/>
                      <a:pt x="69141" y="6278"/>
                      <a:pt x="68467" y="10326"/>
                    </a:cubicBezTo>
                    <a:cubicBezTo>
                      <a:pt x="68467" y="13699"/>
                      <a:pt x="70491" y="19097"/>
                      <a:pt x="63070" y="18422"/>
                    </a:cubicBezTo>
                    <a:cubicBezTo>
                      <a:pt x="63070" y="18422"/>
                      <a:pt x="62395" y="18422"/>
                      <a:pt x="62395" y="18422"/>
                    </a:cubicBezTo>
                    <a:cubicBezTo>
                      <a:pt x="56323" y="18422"/>
                      <a:pt x="48228" y="16398"/>
                      <a:pt x="45529" y="19771"/>
                    </a:cubicBezTo>
                    <a:cubicBezTo>
                      <a:pt x="41481" y="23819"/>
                      <a:pt x="44854" y="31915"/>
                      <a:pt x="44180" y="37986"/>
                    </a:cubicBezTo>
                    <a:cubicBezTo>
                      <a:pt x="42831" y="44058"/>
                      <a:pt x="42831" y="49455"/>
                      <a:pt x="43505" y="54852"/>
                    </a:cubicBezTo>
                    <a:cubicBezTo>
                      <a:pt x="42831" y="54852"/>
                      <a:pt x="42831" y="54852"/>
                      <a:pt x="43505" y="54852"/>
                    </a:cubicBezTo>
                    <a:close/>
                  </a:path>
                </a:pathLst>
              </a:custGeom>
              <a:solidFill>
                <a:srgbClr val="080808"/>
              </a:solidFill>
              <a:ln w="6739" cap="flat">
                <a:noFill/>
                <a:prstDash val="solid"/>
                <a:miter/>
              </a:ln>
            </p:spPr>
            <p:txBody>
              <a:bodyPr rtlCol="0" anchor="ctr"/>
              <a:lstStyle/>
              <a:p>
                <a:endParaRPr lang="fr-FR"/>
              </a:p>
            </p:txBody>
          </p:sp>
          <p:sp>
            <p:nvSpPr>
              <p:cNvPr id="156" name="Forme libre : forme 70">
                <a:extLst>
                  <a:ext uri="{FF2B5EF4-FFF2-40B4-BE49-F238E27FC236}">
                    <a16:creationId xmlns="" xmlns:a16="http://schemas.microsoft.com/office/drawing/2014/main" id="{020C8222-C405-E744-83E5-7922910EA45A}"/>
                  </a:ext>
                </a:extLst>
              </p:cNvPr>
              <p:cNvSpPr/>
              <p:nvPr/>
            </p:nvSpPr>
            <p:spPr>
              <a:xfrm>
                <a:off x="3532864" y="5464425"/>
                <a:ext cx="87412" cy="122375"/>
              </a:xfrm>
              <a:custGeom>
                <a:avLst/>
                <a:gdLst>
                  <a:gd name="connsiteX0" fmla="*/ 68345 w 67463"/>
                  <a:gd name="connsiteY0" fmla="*/ 11001 h 94449"/>
                  <a:gd name="connsiteX1" fmla="*/ 61599 w 67463"/>
                  <a:gd name="connsiteY1" fmla="*/ 18422 h 94449"/>
                  <a:gd name="connsiteX2" fmla="*/ 44058 w 67463"/>
                  <a:gd name="connsiteY2" fmla="*/ 36637 h 94449"/>
                  <a:gd name="connsiteX3" fmla="*/ 44058 w 67463"/>
                  <a:gd name="connsiteY3" fmla="*/ 85211 h 94449"/>
                  <a:gd name="connsiteX4" fmla="*/ 37312 w 67463"/>
                  <a:gd name="connsiteY4" fmla="*/ 91283 h 94449"/>
                  <a:gd name="connsiteX5" fmla="*/ 29216 w 67463"/>
                  <a:gd name="connsiteY5" fmla="*/ 85211 h 94449"/>
                  <a:gd name="connsiteX6" fmla="*/ 29216 w 67463"/>
                  <a:gd name="connsiteY6" fmla="*/ 24494 h 94449"/>
                  <a:gd name="connsiteX7" fmla="*/ 23144 w 67463"/>
                  <a:gd name="connsiteY7" fmla="*/ 18422 h 94449"/>
                  <a:gd name="connsiteX8" fmla="*/ 12350 w 67463"/>
                  <a:gd name="connsiteY8" fmla="*/ 18422 h 94449"/>
                  <a:gd name="connsiteX9" fmla="*/ 3580 w 67463"/>
                  <a:gd name="connsiteY9" fmla="*/ 9652 h 94449"/>
                  <a:gd name="connsiteX10" fmla="*/ 9652 w 67463"/>
                  <a:gd name="connsiteY10" fmla="*/ 3580 h 94449"/>
                  <a:gd name="connsiteX11" fmla="*/ 60924 w 67463"/>
                  <a:gd name="connsiteY11" fmla="*/ 3580 h 94449"/>
                  <a:gd name="connsiteX12" fmla="*/ 68345 w 67463"/>
                  <a:gd name="connsiteY12" fmla="*/ 11001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463" h="94449">
                    <a:moveTo>
                      <a:pt x="68345" y="11001"/>
                    </a:moveTo>
                    <a:cubicBezTo>
                      <a:pt x="70369" y="17747"/>
                      <a:pt x="66996" y="18422"/>
                      <a:pt x="61599" y="18422"/>
                    </a:cubicBezTo>
                    <a:cubicBezTo>
                      <a:pt x="44058" y="18422"/>
                      <a:pt x="44058" y="18422"/>
                      <a:pt x="44058" y="36637"/>
                    </a:cubicBezTo>
                    <a:cubicBezTo>
                      <a:pt x="44058" y="52828"/>
                      <a:pt x="44058" y="69020"/>
                      <a:pt x="44058" y="85211"/>
                    </a:cubicBezTo>
                    <a:cubicBezTo>
                      <a:pt x="44058" y="91283"/>
                      <a:pt x="42034" y="91957"/>
                      <a:pt x="37312" y="91283"/>
                    </a:cubicBezTo>
                    <a:cubicBezTo>
                      <a:pt x="33264" y="91283"/>
                      <a:pt x="29216" y="92632"/>
                      <a:pt x="29216" y="85211"/>
                    </a:cubicBezTo>
                    <a:cubicBezTo>
                      <a:pt x="29891" y="64972"/>
                      <a:pt x="29216" y="44733"/>
                      <a:pt x="29216" y="24494"/>
                    </a:cubicBezTo>
                    <a:cubicBezTo>
                      <a:pt x="29216" y="19097"/>
                      <a:pt x="27867" y="17747"/>
                      <a:pt x="23144" y="18422"/>
                    </a:cubicBezTo>
                    <a:cubicBezTo>
                      <a:pt x="19771" y="19097"/>
                      <a:pt x="15723" y="17747"/>
                      <a:pt x="12350" y="18422"/>
                    </a:cubicBezTo>
                    <a:cubicBezTo>
                      <a:pt x="4255" y="19771"/>
                      <a:pt x="3580" y="15723"/>
                      <a:pt x="3580" y="9652"/>
                    </a:cubicBezTo>
                    <a:cubicBezTo>
                      <a:pt x="3580" y="4929"/>
                      <a:pt x="4929" y="3580"/>
                      <a:pt x="9652" y="3580"/>
                    </a:cubicBezTo>
                    <a:cubicBezTo>
                      <a:pt x="26517" y="3580"/>
                      <a:pt x="43383" y="3580"/>
                      <a:pt x="60924" y="3580"/>
                    </a:cubicBezTo>
                    <a:cubicBezTo>
                      <a:pt x="66996" y="3580"/>
                      <a:pt x="71044" y="4255"/>
                      <a:pt x="68345" y="11001"/>
                    </a:cubicBezTo>
                    <a:close/>
                  </a:path>
                </a:pathLst>
              </a:custGeom>
              <a:solidFill>
                <a:srgbClr val="060606"/>
              </a:solidFill>
              <a:ln w="6739" cap="flat">
                <a:noFill/>
                <a:prstDash val="solid"/>
                <a:miter/>
              </a:ln>
            </p:spPr>
            <p:txBody>
              <a:bodyPr rtlCol="0" anchor="ctr"/>
              <a:lstStyle/>
              <a:p>
                <a:endParaRPr lang="fr-FR"/>
              </a:p>
            </p:txBody>
          </p:sp>
          <p:sp>
            <p:nvSpPr>
              <p:cNvPr id="157" name="Forme libre : forme 71">
                <a:extLst>
                  <a:ext uri="{FF2B5EF4-FFF2-40B4-BE49-F238E27FC236}">
                    <a16:creationId xmlns="" xmlns:a16="http://schemas.microsoft.com/office/drawing/2014/main" id="{E4F38082-79DD-7A4F-A701-488CB6F62F27}"/>
                  </a:ext>
                </a:extLst>
              </p:cNvPr>
              <p:cNvSpPr/>
              <p:nvPr/>
            </p:nvSpPr>
            <p:spPr>
              <a:xfrm>
                <a:off x="3792475" y="5268600"/>
                <a:ext cx="69929" cy="113635"/>
              </a:xfrm>
              <a:custGeom>
                <a:avLst/>
                <a:gdLst>
                  <a:gd name="connsiteX0" fmla="*/ 3580 w 53970"/>
                  <a:gd name="connsiteY0" fmla="*/ 47450 h 87702"/>
                  <a:gd name="connsiteX1" fmla="*/ 3580 w 53970"/>
                  <a:gd name="connsiteY1" fmla="*/ 9670 h 87702"/>
                  <a:gd name="connsiteX2" fmla="*/ 11001 w 53970"/>
                  <a:gd name="connsiteY2" fmla="*/ 3599 h 87702"/>
                  <a:gd name="connsiteX3" fmla="*/ 18422 w 53970"/>
                  <a:gd name="connsiteY3" fmla="*/ 9670 h 87702"/>
                  <a:gd name="connsiteX4" fmla="*/ 18422 w 53970"/>
                  <a:gd name="connsiteY4" fmla="*/ 67014 h 87702"/>
                  <a:gd name="connsiteX5" fmla="*/ 28541 w 53970"/>
                  <a:gd name="connsiteY5" fmla="*/ 76459 h 87702"/>
                  <a:gd name="connsiteX6" fmla="*/ 49455 w 53970"/>
                  <a:gd name="connsiteY6" fmla="*/ 75785 h 87702"/>
                  <a:gd name="connsiteX7" fmla="*/ 55527 w 53970"/>
                  <a:gd name="connsiteY7" fmla="*/ 83206 h 87702"/>
                  <a:gd name="connsiteX8" fmla="*/ 50130 w 53970"/>
                  <a:gd name="connsiteY8" fmla="*/ 90627 h 87702"/>
                  <a:gd name="connsiteX9" fmla="*/ 9652 w 53970"/>
                  <a:gd name="connsiteY9" fmla="*/ 90627 h 87702"/>
                  <a:gd name="connsiteX10" fmla="*/ 3580 w 53970"/>
                  <a:gd name="connsiteY10" fmla="*/ 84555 h 87702"/>
                  <a:gd name="connsiteX11" fmla="*/ 3580 w 53970"/>
                  <a:gd name="connsiteY11" fmla="*/ 47450 h 87702"/>
                  <a:gd name="connsiteX12" fmla="*/ 3580 w 53970"/>
                  <a:gd name="connsiteY12" fmla="*/ 47450 h 87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970" h="87702">
                    <a:moveTo>
                      <a:pt x="3580" y="47450"/>
                    </a:moveTo>
                    <a:cubicBezTo>
                      <a:pt x="3580" y="34632"/>
                      <a:pt x="4254" y="21814"/>
                      <a:pt x="3580" y="9670"/>
                    </a:cubicBezTo>
                    <a:cubicBezTo>
                      <a:pt x="3580" y="2924"/>
                      <a:pt x="6953" y="3599"/>
                      <a:pt x="11001" y="3599"/>
                    </a:cubicBezTo>
                    <a:cubicBezTo>
                      <a:pt x="15049" y="3599"/>
                      <a:pt x="19096" y="2924"/>
                      <a:pt x="18422" y="9670"/>
                    </a:cubicBezTo>
                    <a:cubicBezTo>
                      <a:pt x="17747" y="28560"/>
                      <a:pt x="19096" y="48125"/>
                      <a:pt x="18422" y="67014"/>
                    </a:cubicBezTo>
                    <a:cubicBezTo>
                      <a:pt x="17747" y="75785"/>
                      <a:pt x="21120" y="77809"/>
                      <a:pt x="28541" y="76459"/>
                    </a:cubicBezTo>
                    <a:cubicBezTo>
                      <a:pt x="35288" y="75785"/>
                      <a:pt x="42709" y="76459"/>
                      <a:pt x="49455" y="75785"/>
                    </a:cubicBezTo>
                    <a:cubicBezTo>
                      <a:pt x="55527" y="75110"/>
                      <a:pt x="55527" y="78483"/>
                      <a:pt x="55527" y="83206"/>
                    </a:cubicBezTo>
                    <a:cubicBezTo>
                      <a:pt x="55527" y="87254"/>
                      <a:pt x="56876" y="91301"/>
                      <a:pt x="50130" y="90627"/>
                    </a:cubicBezTo>
                    <a:cubicBezTo>
                      <a:pt x="36637" y="89952"/>
                      <a:pt x="23144" y="90627"/>
                      <a:pt x="9652" y="90627"/>
                    </a:cubicBezTo>
                    <a:cubicBezTo>
                      <a:pt x="4929" y="90627"/>
                      <a:pt x="3580" y="89278"/>
                      <a:pt x="3580" y="84555"/>
                    </a:cubicBezTo>
                    <a:cubicBezTo>
                      <a:pt x="4254" y="72412"/>
                      <a:pt x="3580" y="60268"/>
                      <a:pt x="3580" y="47450"/>
                    </a:cubicBezTo>
                    <a:cubicBezTo>
                      <a:pt x="3580" y="47450"/>
                      <a:pt x="3580" y="47450"/>
                      <a:pt x="3580" y="47450"/>
                    </a:cubicBezTo>
                    <a:close/>
                  </a:path>
                </a:pathLst>
              </a:custGeom>
              <a:solidFill>
                <a:srgbClr val="0A0A0A"/>
              </a:solidFill>
              <a:ln w="6739" cap="flat">
                <a:noFill/>
                <a:prstDash val="solid"/>
                <a:miter/>
              </a:ln>
            </p:spPr>
            <p:txBody>
              <a:bodyPr rtlCol="0" anchor="ctr"/>
              <a:lstStyle/>
              <a:p>
                <a:endParaRPr lang="fr-FR"/>
              </a:p>
            </p:txBody>
          </p:sp>
          <p:sp>
            <p:nvSpPr>
              <p:cNvPr id="158" name="Forme libre : forme 72">
                <a:extLst>
                  <a:ext uri="{FF2B5EF4-FFF2-40B4-BE49-F238E27FC236}">
                    <a16:creationId xmlns="" xmlns:a16="http://schemas.microsoft.com/office/drawing/2014/main" id="{52F19702-4982-0C43-8402-2D0F98EF9047}"/>
                  </a:ext>
                </a:extLst>
              </p:cNvPr>
              <p:cNvSpPr/>
              <p:nvPr/>
            </p:nvSpPr>
            <p:spPr>
              <a:xfrm>
                <a:off x="1481324" y="5473137"/>
                <a:ext cx="69929" cy="113635"/>
              </a:xfrm>
              <a:custGeom>
                <a:avLst/>
                <a:gdLst>
                  <a:gd name="connsiteX0" fmla="*/ 3580 w 53970"/>
                  <a:gd name="connsiteY0" fmla="*/ 46779 h 87702"/>
                  <a:gd name="connsiteX1" fmla="*/ 3580 w 53970"/>
                  <a:gd name="connsiteY1" fmla="*/ 8999 h 87702"/>
                  <a:gd name="connsiteX2" fmla="*/ 11676 w 53970"/>
                  <a:gd name="connsiteY2" fmla="*/ 3602 h 87702"/>
                  <a:gd name="connsiteX3" fmla="*/ 18422 w 53970"/>
                  <a:gd name="connsiteY3" fmla="*/ 8999 h 87702"/>
                  <a:gd name="connsiteX4" fmla="*/ 18422 w 53970"/>
                  <a:gd name="connsiteY4" fmla="*/ 69717 h 87702"/>
                  <a:gd name="connsiteX5" fmla="*/ 25168 w 53970"/>
                  <a:gd name="connsiteY5" fmla="*/ 76463 h 87702"/>
                  <a:gd name="connsiteX6" fmla="*/ 50804 w 53970"/>
                  <a:gd name="connsiteY6" fmla="*/ 76463 h 87702"/>
                  <a:gd name="connsiteX7" fmla="*/ 55527 w 53970"/>
                  <a:gd name="connsiteY7" fmla="*/ 83884 h 87702"/>
                  <a:gd name="connsiteX8" fmla="*/ 51479 w 53970"/>
                  <a:gd name="connsiteY8" fmla="*/ 90630 h 87702"/>
                  <a:gd name="connsiteX9" fmla="*/ 9652 w 53970"/>
                  <a:gd name="connsiteY9" fmla="*/ 90630 h 87702"/>
                  <a:gd name="connsiteX10" fmla="*/ 4255 w 53970"/>
                  <a:gd name="connsiteY10" fmla="*/ 85233 h 87702"/>
                  <a:gd name="connsiteX11" fmla="*/ 3580 w 53970"/>
                  <a:gd name="connsiteY11" fmla="*/ 46779 h 87702"/>
                  <a:gd name="connsiteX12" fmla="*/ 3580 w 53970"/>
                  <a:gd name="connsiteY12" fmla="*/ 46779 h 87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970" h="87702">
                    <a:moveTo>
                      <a:pt x="3580" y="46779"/>
                    </a:moveTo>
                    <a:cubicBezTo>
                      <a:pt x="3580" y="33961"/>
                      <a:pt x="3580" y="21143"/>
                      <a:pt x="3580" y="8999"/>
                    </a:cubicBezTo>
                    <a:cubicBezTo>
                      <a:pt x="3580" y="1578"/>
                      <a:pt x="8302" y="4277"/>
                      <a:pt x="11676" y="3602"/>
                    </a:cubicBezTo>
                    <a:cubicBezTo>
                      <a:pt x="15723" y="3602"/>
                      <a:pt x="19097" y="2928"/>
                      <a:pt x="18422" y="8999"/>
                    </a:cubicBezTo>
                    <a:cubicBezTo>
                      <a:pt x="18422" y="29238"/>
                      <a:pt x="18422" y="49478"/>
                      <a:pt x="18422" y="69717"/>
                    </a:cubicBezTo>
                    <a:cubicBezTo>
                      <a:pt x="18422" y="75114"/>
                      <a:pt x="19771" y="77138"/>
                      <a:pt x="25168" y="76463"/>
                    </a:cubicBezTo>
                    <a:cubicBezTo>
                      <a:pt x="33939" y="75788"/>
                      <a:pt x="42709" y="76463"/>
                      <a:pt x="50804" y="76463"/>
                    </a:cubicBezTo>
                    <a:cubicBezTo>
                      <a:pt x="57551" y="76463"/>
                      <a:pt x="55527" y="81185"/>
                      <a:pt x="55527" y="83884"/>
                    </a:cubicBezTo>
                    <a:cubicBezTo>
                      <a:pt x="55527" y="86583"/>
                      <a:pt x="57551" y="91305"/>
                      <a:pt x="51479" y="90630"/>
                    </a:cubicBezTo>
                    <a:cubicBezTo>
                      <a:pt x="37312" y="90630"/>
                      <a:pt x="23144" y="90630"/>
                      <a:pt x="9652" y="90630"/>
                    </a:cubicBezTo>
                    <a:cubicBezTo>
                      <a:pt x="5604" y="90630"/>
                      <a:pt x="4255" y="89281"/>
                      <a:pt x="4255" y="85233"/>
                    </a:cubicBezTo>
                    <a:cubicBezTo>
                      <a:pt x="4255" y="73090"/>
                      <a:pt x="3580" y="60272"/>
                      <a:pt x="3580" y="46779"/>
                    </a:cubicBezTo>
                    <a:cubicBezTo>
                      <a:pt x="3580" y="46779"/>
                      <a:pt x="3580" y="46779"/>
                      <a:pt x="3580" y="46779"/>
                    </a:cubicBezTo>
                    <a:close/>
                  </a:path>
                </a:pathLst>
              </a:custGeom>
              <a:solidFill>
                <a:srgbClr val="060606"/>
              </a:solidFill>
              <a:ln w="6739" cap="flat">
                <a:noFill/>
                <a:prstDash val="solid"/>
                <a:miter/>
              </a:ln>
            </p:spPr>
            <p:txBody>
              <a:bodyPr rtlCol="0" anchor="ctr"/>
              <a:lstStyle/>
              <a:p>
                <a:endParaRPr lang="fr-FR"/>
              </a:p>
            </p:txBody>
          </p:sp>
          <p:sp>
            <p:nvSpPr>
              <p:cNvPr id="159" name="Forme libre : forme 73">
                <a:extLst>
                  <a:ext uri="{FF2B5EF4-FFF2-40B4-BE49-F238E27FC236}">
                    <a16:creationId xmlns="" xmlns:a16="http://schemas.microsoft.com/office/drawing/2014/main" id="{2EFE4A0A-B772-484A-B168-80EB51EE5C0C}"/>
                  </a:ext>
                </a:extLst>
              </p:cNvPr>
              <p:cNvSpPr/>
              <p:nvPr/>
            </p:nvSpPr>
            <p:spPr>
              <a:xfrm>
                <a:off x="2374666" y="5468653"/>
                <a:ext cx="26223" cy="122375"/>
              </a:xfrm>
              <a:custGeom>
                <a:avLst/>
                <a:gdLst>
                  <a:gd name="connsiteX0" fmla="*/ 19097 w 20239"/>
                  <a:gd name="connsiteY0" fmla="*/ 48216 h 94449"/>
                  <a:gd name="connsiteX1" fmla="*/ 19097 w 20239"/>
                  <a:gd name="connsiteY1" fmla="*/ 85996 h 94449"/>
                  <a:gd name="connsiteX2" fmla="*/ 11676 w 20239"/>
                  <a:gd name="connsiteY2" fmla="*/ 91393 h 94449"/>
                  <a:gd name="connsiteX3" fmla="*/ 3580 w 20239"/>
                  <a:gd name="connsiteY3" fmla="*/ 85996 h 94449"/>
                  <a:gd name="connsiteX4" fmla="*/ 3580 w 20239"/>
                  <a:gd name="connsiteY4" fmla="*/ 9087 h 94449"/>
                  <a:gd name="connsiteX5" fmla="*/ 11676 w 20239"/>
                  <a:gd name="connsiteY5" fmla="*/ 3690 h 94449"/>
                  <a:gd name="connsiteX6" fmla="*/ 19097 w 20239"/>
                  <a:gd name="connsiteY6" fmla="*/ 9087 h 94449"/>
                  <a:gd name="connsiteX7" fmla="*/ 19097 w 20239"/>
                  <a:gd name="connsiteY7" fmla="*/ 48216 h 94449"/>
                  <a:gd name="connsiteX8" fmla="*/ 19097 w 20239"/>
                  <a:gd name="connsiteY8" fmla="*/ 48216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39" h="94449">
                    <a:moveTo>
                      <a:pt x="19097" y="48216"/>
                    </a:moveTo>
                    <a:cubicBezTo>
                      <a:pt x="19097" y="61034"/>
                      <a:pt x="18422" y="73852"/>
                      <a:pt x="19097" y="85996"/>
                    </a:cubicBezTo>
                    <a:cubicBezTo>
                      <a:pt x="19097" y="92067"/>
                      <a:pt x="15723" y="91393"/>
                      <a:pt x="11676" y="91393"/>
                    </a:cubicBezTo>
                    <a:cubicBezTo>
                      <a:pt x="8302" y="91393"/>
                      <a:pt x="3580" y="92742"/>
                      <a:pt x="3580" y="85996"/>
                    </a:cubicBezTo>
                    <a:cubicBezTo>
                      <a:pt x="3580" y="60359"/>
                      <a:pt x="3580" y="34723"/>
                      <a:pt x="3580" y="9087"/>
                    </a:cubicBezTo>
                    <a:cubicBezTo>
                      <a:pt x="3580" y="2341"/>
                      <a:pt x="7628" y="3690"/>
                      <a:pt x="11676" y="3690"/>
                    </a:cubicBezTo>
                    <a:cubicBezTo>
                      <a:pt x="15723" y="3690"/>
                      <a:pt x="19097" y="3015"/>
                      <a:pt x="19097" y="9087"/>
                    </a:cubicBezTo>
                    <a:cubicBezTo>
                      <a:pt x="18422" y="22580"/>
                      <a:pt x="18422" y="35398"/>
                      <a:pt x="19097" y="48216"/>
                    </a:cubicBezTo>
                    <a:cubicBezTo>
                      <a:pt x="18422" y="48216"/>
                      <a:pt x="19097" y="48216"/>
                      <a:pt x="19097" y="48216"/>
                    </a:cubicBezTo>
                    <a:close/>
                  </a:path>
                </a:pathLst>
              </a:custGeom>
              <a:solidFill>
                <a:srgbClr val="080808"/>
              </a:solidFill>
              <a:ln w="6739" cap="flat">
                <a:noFill/>
                <a:prstDash val="solid"/>
                <a:miter/>
              </a:ln>
            </p:spPr>
            <p:txBody>
              <a:bodyPr rtlCol="0" anchor="ctr"/>
              <a:lstStyle/>
              <a:p>
                <a:endParaRPr lang="fr-FR"/>
              </a:p>
            </p:txBody>
          </p:sp>
          <p:sp>
            <p:nvSpPr>
              <p:cNvPr id="160" name="Forme libre : forme 74">
                <a:extLst>
                  <a:ext uri="{FF2B5EF4-FFF2-40B4-BE49-F238E27FC236}">
                    <a16:creationId xmlns="" xmlns:a16="http://schemas.microsoft.com/office/drawing/2014/main" id="{C297B65B-138A-AD44-8FA6-0A35C07F7505}"/>
                  </a:ext>
                </a:extLst>
              </p:cNvPr>
              <p:cNvSpPr/>
              <p:nvPr/>
            </p:nvSpPr>
            <p:spPr>
              <a:xfrm>
                <a:off x="3497025" y="5464930"/>
                <a:ext cx="26223" cy="122375"/>
              </a:xfrm>
              <a:custGeom>
                <a:avLst/>
                <a:gdLst>
                  <a:gd name="connsiteX0" fmla="*/ 19097 w 20239"/>
                  <a:gd name="connsiteY0" fmla="*/ 47041 h 94449"/>
                  <a:gd name="connsiteX1" fmla="*/ 19097 w 20239"/>
                  <a:gd name="connsiteY1" fmla="*/ 86170 h 94449"/>
                  <a:gd name="connsiteX2" fmla="*/ 12350 w 20239"/>
                  <a:gd name="connsiteY2" fmla="*/ 90893 h 94449"/>
                  <a:gd name="connsiteX3" fmla="*/ 3580 w 20239"/>
                  <a:gd name="connsiteY3" fmla="*/ 86170 h 94449"/>
                  <a:gd name="connsiteX4" fmla="*/ 3580 w 20239"/>
                  <a:gd name="connsiteY4" fmla="*/ 8587 h 94449"/>
                  <a:gd name="connsiteX5" fmla="*/ 11001 w 20239"/>
                  <a:gd name="connsiteY5" fmla="*/ 3865 h 94449"/>
                  <a:gd name="connsiteX6" fmla="*/ 18422 w 20239"/>
                  <a:gd name="connsiteY6" fmla="*/ 8587 h 94449"/>
                  <a:gd name="connsiteX7" fmla="*/ 19097 w 20239"/>
                  <a:gd name="connsiteY7" fmla="*/ 47041 h 94449"/>
                  <a:gd name="connsiteX8" fmla="*/ 19097 w 20239"/>
                  <a:gd name="connsiteY8" fmla="*/ 47041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39" h="94449">
                    <a:moveTo>
                      <a:pt x="19097" y="47041"/>
                    </a:moveTo>
                    <a:cubicBezTo>
                      <a:pt x="19097" y="59859"/>
                      <a:pt x="19097" y="72677"/>
                      <a:pt x="19097" y="86170"/>
                    </a:cubicBezTo>
                    <a:cubicBezTo>
                      <a:pt x="19097" y="91567"/>
                      <a:pt x="16398" y="91567"/>
                      <a:pt x="12350" y="90893"/>
                    </a:cubicBezTo>
                    <a:cubicBezTo>
                      <a:pt x="8977" y="90218"/>
                      <a:pt x="3580" y="93591"/>
                      <a:pt x="3580" y="86170"/>
                    </a:cubicBezTo>
                    <a:cubicBezTo>
                      <a:pt x="3580" y="60534"/>
                      <a:pt x="3580" y="34223"/>
                      <a:pt x="3580" y="8587"/>
                    </a:cubicBezTo>
                    <a:cubicBezTo>
                      <a:pt x="3580" y="1841"/>
                      <a:pt x="7628" y="3865"/>
                      <a:pt x="11001" y="3865"/>
                    </a:cubicBezTo>
                    <a:cubicBezTo>
                      <a:pt x="14374" y="3865"/>
                      <a:pt x="19097" y="1841"/>
                      <a:pt x="18422" y="8587"/>
                    </a:cubicBezTo>
                    <a:cubicBezTo>
                      <a:pt x="18422" y="21405"/>
                      <a:pt x="18422" y="34223"/>
                      <a:pt x="19097" y="47041"/>
                    </a:cubicBezTo>
                    <a:cubicBezTo>
                      <a:pt x="18422" y="47041"/>
                      <a:pt x="19097" y="47041"/>
                      <a:pt x="19097" y="47041"/>
                    </a:cubicBezTo>
                    <a:close/>
                  </a:path>
                </a:pathLst>
              </a:custGeom>
              <a:solidFill>
                <a:srgbClr val="060606"/>
              </a:solidFill>
              <a:ln w="6739" cap="flat">
                <a:noFill/>
                <a:prstDash val="solid"/>
                <a:miter/>
              </a:ln>
            </p:spPr>
            <p:txBody>
              <a:bodyPr rtlCol="0" anchor="ctr"/>
              <a:lstStyle/>
              <a:p>
                <a:endParaRPr lang="fr-FR"/>
              </a:p>
            </p:txBody>
          </p:sp>
          <p:sp>
            <p:nvSpPr>
              <p:cNvPr id="161" name="Forme libre : forme 75">
                <a:extLst>
                  <a:ext uri="{FF2B5EF4-FFF2-40B4-BE49-F238E27FC236}">
                    <a16:creationId xmlns="" xmlns:a16="http://schemas.microsoft.com/office/drawing/2014/main" id="{411619E4-B8AC-1442-A7DF-C9C751D8415A}"/>
                  </a:ext>
                </a:extLst>
              </p:cNvPr>
              <p:cNvSpPr/>
              <p:nvPr/>
            </p:nvSpPr>
            <p:spPr>
              <a:xfrm>
                <a:off x="3634261" y="5464056"/>
                <a:ext cx="26223" cy="122375"/>
              </a:xfrm>
              <a:custGeom>
                <a:avLst/>
                <a:gdLst>
                  <a:gd name="connsiteX0" fmla="*/ 18422 w 20239"/>
                  <a:gd name="connsiteY0" fmla="*/ 47041 h 94449"/>
                  <a:gd name="connsiteX1" fmla="*/ 18422 w 20239"/>
                  <a:gd name="connsiteY1" fmla="*/ 86170 h 94449"/>
                  <a:gd name="connsiteX2" fmla="*/ 11676 w 20239"/>
                  <a:gd name="connsiteY2" fmla="*/ 91567 h 94449"/>
                  <a:gd name="connsiteX3" fmla="*/ 3580 w 20239"/>
                  <a:gd name="connsiteY3" fmla="*/ 86170 h 94449"/>
                  <a:gd name="connsiteX4" fmla="*/ 3580 w 20239"/>
                  <a:gd name="connsiteY4" fmla="*/ 9262 h 94449"/>
                  <a:gd name="connsiteX5" fmla="*/ 10326 w 20239"/>
                  <a:gd name="connsiteY5" fmla="*/ 3865 h 94449"/>
                  <a:gd name="connsiteX6" fmla="*/ 18422 w 20239"/>
                  <a:gd name="connsiteY6" fmla="*/ 8587 h 94449"/>
                  <a:gd name="connsiteX7" fmla="*/ 18422 w 20239"/>
                  <a:gd name="connsiteY7" fmla="*/ 47041 h 94449"/>
                  <a:gd name="connsiteX8" fmla="*/ 18422 w 20239"/>
                  <a:gd name="connsiteY8" fmla="*/ 47041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39" h="94449">
                    <a:moveTo>
                      <a:pt x="18422" y="47041"/>
                    </a:moveTo>
                    <a:cubicBezTo>
                      <a:pt x="18422" y="59859"/>
                      <a:pt x="18422" y="72677"/>
                      <a:pt x="18422" y="86170"/>
                    </a:cubicBezTo>
                    <a:cubicBezTo>
                      <a:pt x="18422" y="92242"/>
                      <a:pt x="15723" y="92242"/>
                      <a:pt x="11676" y="91567"/>
                    </a:cubicBezTo>
                    <a:cubicBezTo>
                      <a:pt x="8302" y="91567"/>
                      <a:pt x="3580" y="93591"/>
                      <a:pt x="3580" y="86170"/>
                    </a:cubicBezTo>
                    <a:cubicBezTo>
                      <a:pt x="3580" y="60534"/>
                      <a:pt x="3580" y="34898"/>
                      <a:pt x="3580" y="9262"/>
                    </a:cubicBezTo>
                    <a:cubicBezTo>
                      <a:pt x="3580" y="3190"/>
                      <a:pt x="6953" y="3865"/>
                      <a:pt x="10326" y="3865"/>
                    </a:cubicBezTo>
                    <a:cubicBezTo>
                      <a:pt x="13699" y="3865"/>
                      <a:pt x="18422" y="1841"/>
                      <a:pt x="18422" y="8587"/>
                    </a:cubicBezTo>
                    <a:cubicBezTo>
                      <a:pt x="17747" y="21405"/>
                      <a:pt x="17747" y="34223"/>
                      <a:pt x="18422" y="47041"/>
                    </a:cubicBezTo>
                    <a:cubicBezTo>
                      <a:pt x="17747" y="47041"/>
                      <a:pt x="18422" y="47041"/>
                      <a:pt x="18422" y="47041"/>
                    </a:cubicBezTo>
                    <a:close/>
                  </a:path>
                </a:pathLst>
              </a:custGeom>
              <a:solidFill>
                <a:srgbClr val="060606"/>
              </a:solidFill>
              <a:ln w="6739" cap="flat">
                <a:noFill/>
                <a:prstDash val="solid"/>
                <a:miter/>
              </a:ln>
            </p:spPr>
            <p:txBody>
              <a:bodyPr rtlCol="0" anchor="ctr"/>
              <a:lstStyle/>
              <a:p>
                <a:endParaRPr lang="fr-FR"/>
              </a:p>
            </p:txBody>
          </p:sp>
          <p:sp>
            <p:nvSpPr>
              <p:cNvPr id="162" name="Forme libre : forme 76">
                <a:extLst>
                  <a:ext uri="{FF2B5EF4-FFF2-40B4-BE49-F238E27FC236}">
                    <a16:creationId xmlns="" xmlns:a16="http://schemas.microsoft.com/office/drawing/2014/main" id="{4A8709B6-EC68-2144-832B-1B50D2B2DD3D}"/>
                  </a:ext>
                </a:extLst>
              </p:cNvPr>
              <p:cNvSpPr/>
              <p:nvPr/>
            </p:nvSpPr>
            <p:spPr>
              <a:xfrm>
                <a:off x="4407849" y="5459912"/>
                <a:ext cx="26223" cy="122375"/>
              </a:xfrm>
              <a:custGeom>
                <a:avLst/>
                <a:gdLst>
                  <a:gd name="connsiteX0" fmla="*/ 18422 w 20239"/>
                  <a:gd name="connsiteY0" fmla="*/ 48216 h 94449"/>
                  <a:gd name="connsiteX1" fmla="*/ 18422 w 20239"/>
                  <a:gd name="connsiteY1" fmla="*/ 85996 h 94449"/>
                  <a:gd name="connsiteX2" fmla="*/ 11675 w 20239"/>
                  <a:gd name="connsiteY2" fmla="*/ 91393 h 94449"/>
                  <a:gd name="connsiteX3" fmla="*/ 3580 w 20239"/>
                  <a:gd name="connsiteY3" fmla="*/ 85996 h 94449"/>
                  <a:gd name="connsiteX4" fmla="*/ 3580 w 20239"/>
                  <a:gd name="connsiteY4" fmla="*/ 9087 h 94449"/>
                  <a:gd name="connsiteX5" fmla="*/ 11675 w 20239"/>
                  <a:gd name="connsiteY5" fmla="*/ 3690 h 94449"/>
                  <a:gd name="connsiteX6" fmla="*/ 19096 w 20239"/>
                  <a:gd name="connsiteY6" fmla="*/ 9087 h 94449"/>
                  <a:gd name="connsiteX7" fmla="*/ 18422 w 20239"/>
                  <a:gd name="connsiteY7" fmla="*/ 48216 h 94449"/>
                  <a:gd name="connsiteX8" fmla="*/ 18422 w 20239"/>
                  <a:gd name="connsiteY8" fmla="*/ 48216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39" h="94449">
                    <a:moveTo>
                      <a:pt x="18422" y="48216"/>
                    </a:moveTo>
                    <a:cubicBezTo>
                      <a:pt x="18422" y="61034"/>
                      <a:pt x="17747" y="73852"/>
                      <a:pt x="18422" y="85996"/>
                    </a:cubicBezTo>
                    <a:cubicBezTo>
                      <a:pt x="18422" y="92067"/>
                      <a:pt x="15049" y="91393"/>
                      <a:pt x="11675" y="91393"/>
                    </a:cubicBezTo>
                    <a:cubicBezTo>
                      <a:pt x="8302" y="91393"/>
                      <a:pt x="3580" y="93417"/>
                      <a:pt x="3580" y="85996"/>
                    </a:cubicBezTo>
                    <a:cubicBezTo>
                      <a:pt x="3580" y="60359"/>
                      <a:pt x="3580" y="34723"/>
                      <a:pt x="3580" y="9087"/>
                    </a:cubicBezTo>
                    <a:cubicBezTo>
                      <a:pt x="3580" y="2341"/>
                      <a:pt x="7628" y="3690"/>
                      <a:pt x="11675" y="3690"/>
                    </a:cubicBezTo>
                    <a:cubicBezTo>
                      <a:pt x="15049" y="3690"/>
                      <a:pt x="19096" y="2341"/>
                      <a:pt x="19096" y="9087"/>
                    </a:cubicBezTo>
                    <a:cubicBezTo>
                      <a:pt x="17747" y="22580"/>
                      <a:pt x="18422" y="35398"/>
                      <a:pt x="18422" y="48216"/>
                    </a:cubicBezTo>
                    <a:cubicBezTo>
                      <a:pt x="18422" y="48216"/>
                      <a:pt x="18422" y="48216"/>
                      <a:pt x="18422" y="48216"/>
                    </a:cubicBezTo>
                    <a:close/>
                  </a:path>
                </a:pathLst>
              </a:custGeom>
              <a:solidFill>
                <a:srgbClr val="060606"/>
              </a:solidFill>
              <a:ln w="6739" cap="flat">
                <a:noFill/>
                <a:prstDash val="solid"/>
                <a:miter/>
              </a:ln>
            </p:spPr>
            <p:txBody>
              <a:bodyPr rtlCol="0" anchor="ctr"/>
              <a:lstStyle/>
              <a:p>
                <a:endParaRPr lang="fr-FR"/>
              </a:p>
            </p:txBody>
          </p:sp>
          <p:sp>
            <p:nvSpPr>
              <p:cNvPr id="163" name="Forme libre : forme 77">
                <a:extLst>
                  <a:ext uri="{FF2B5EF4-FFF2-40B4-BE49-F238E27FC236}">
                    <a16:creationId xmlns="" xmlns:a16="http://schemas.microsoft.com/office/drawing/2014/main" id="{37695940-BEEA-8B4D-9894-F9745B3B842C}"/>
                  </a:ext>
                </a:extLst>
              </p:cNvPr>
              <p:cNvSpPr/>
              <p:nvPr/>
            </p:nvSpPr>
            <p:spPr>
              <a:xfrm>
                <a:off x="3855393" y="5259008"/>
                <a:ext cx="26223" cy="43706"/>
              </a:xfrm>
              <a:custGeom>
                <a:avLst/>
                <a:gdLst>
                  <a:gd name="connsiteX0" fmla="*/ 18436 w 20239"/>
                  <a:gd name="connsiteY0" fmla="*/ 11676 h 33731"/>
                  <a:gd name="connsiteX1" fmla="*/ 8316 w 20239"/>
                  <a:gd name="connsiteY1" fmla="*/ 29891 h 33731"/>
                  <a:gd name="connsiteX2" fmla="*/ 4943 w 20239"/>
                  <a:gd name="connsiteY2" fmla="*/ 28541 h 33731"/>
                  <a:gd name="connsiteX3" fmla="*/ 3594 w 20239"/>
                  <a:gd name="connsiteY3" fmla="*/ 12350 h 33731"/>
                  <a:gd name="connsiteX4" fmla="*/ 11015 w 20239"/>
                  <a:gd name="connsiteY4" fmla="*/ 3580 h 33731"/>
                  <a:gd name="connsiteX5" fmla="*/ 18436 w 20239"/>
                  <a:gd name="connsiteY5" fmla="*/ 11676 h 33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239" h="33731">
                    <a:moveTo>
                      <a:pt x="18436" y="11676"/>
                    </a:moveTo>
                    <a:cubicBezTo>
                      <a:pt x="20460" y="20446"/>
                      <a:pt x="13039" y="24494"/>
                      <a:pt x="8316" y="29891"/>
                    </a:cubicBezTo>
                    <a:cubicBezTo>
                      <a:pt x="6967" y="31915"/>
                      <a:pt x="3594" y="30565"/>
                      <a:pt x="4943" y="28541"/>
                    </a:cubicBezTo>
                    <a:cubicBezTo>
                      <a:pt x="8991" y="22470"/>
                      <a:pt x="3594" y="17747"/>
                      <a:pt x="3594" y="12350"/>
                    </a:cubicBezTo>
                    <a:cubicBezTo>
                      <a:pt x="3594" y="6953"/>
                      <a:pt x="2919" y="3580"/>
                      <a:pt x="11015" y="3580"/>
                    </a:cubicBezTo>
                    <a:cubicBezTo>
                      <a:pt x="17761" y="3580"/>
                      <a:pt x="19785" y="6278"/>
                      <a:pt x="18436" y="11676"/>
                    </a:cubicBezTo>
                    <a:close/>
                  </a:path>
                </a:pathLst>
              </a:custGeom>
              <a:solidFill>
                <a:srgbClr val="0C0C0C"/>
              </a:solidFill>
              <a:ln w="6739" cap="flat">
                <a:noFill/>
                <a:prstDash val="solid"/>
                <a:miter/>
              </a:ln>
            </p:spPr>
            <p:txBody>
              <a:bodyPr rtlCol="0" anchor="ctr"/>
              <a:lstStyle/>
              <a:p>
                <a:endParaRPr lang="fr-FR"/>
              </a:p>
            </p:txBody>
          </p:sp>
          <p:sp>
            <p:nvSpPr>
              <p:cNvPr id="164" name="Forme libre : forme 78">
                <a:extLst>
                  <a:ext uri="{FF2B5EF4-FFF2-40B4-BE49-F238E27FC236}">
                    <a16:creationId xmlns="" xmlns:a16="http://schemas.microsoft.com/office/drawing/2014/main" id="{D8DF462F-3E16-5D49-A953-2D3992102A0A}"/>
                  </a:ext>
                </a:extLst>
              </p:cNvPr>
              <p:cNvSpPr/>
              <p:nvPr/>
            </p:nvSpPr>
            <p:spPr>
              <a:xfrm>
                <a:off x="1540655" y="5465026"/>
                <a:ext cx="26223" cy="43706"/>
              </a:xfrm>
              <a:custGeom>
                <a:avLst/>
                <a:gdLst>
                  <a:gd name="connsiteX0" fmla="*/ 19181 w 20239"/>
                  <a:gd name="connsiteY0" fmla="*/ 12561 h 33731"/>
                  <a:gd name="connsiteX1" fmla="*/ 8387 w 20239"/>
                  <a:gd name="connsiteY1" fmla="*/ 30101 h 33731"/>
                  <a:gd name="connsiteX2" fmla="*/ 5013 w 20239"/>
                  <a:gd name="connsiteY2" fmla="*/ 28752 h 33731"/>
                  <a:gd name="connsiteX3" fmla="*/ 3664 w 20239"/>
                  <a:gd name="connsiteY3" fmla="*/ 12561 h 33731"/>
                  <a:gd name="connsiteX4" fmla="*/ 10411 w 20239"/>
                  <a:gd name="connsiteY4" fmla="*/ 3790 h 33731"/>
                  <a:gd name="connsiteX5" fmla="*/ 19181 w 20239"/>
                  <a:gd name="connsiteY5" fmla="*/ 12561 h 33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239" h="33731">
                    <a:moveTo>
                      <a:pt x="19181" y="12561"/>
                    </a:moveTo>
                    <a:cubicBezTo>
                      <a:pt x="20530" y="21331"/>
                      <a:pt x="13109" y="24704"/>
                      <a:pt x="8387" y="30101"/>
                    </a:cubicBezTo>
                    <a:cubicBezTo>
                      <a:pt x="7037" y="31450"/>
                      <a:pt x="4339" y="30101"/>
                      <a:pt x="5013" y="28752"/>
                    </a:cubicBezTo>
                    <a:cubicBezTo>
                      <a:pt x="9736" y="22680"/>
                      <a:pt x="3664" y="17958"/>
                      <a:pt x="3664" y="12561"/>
                    </a:cubicBezTo>
                    <a:cubicBezTo>
                      <a:pt x="3664" y="7838"/>
                      <a:pt x="2315" y="2441"/>
                      <a:pt x="10411" y="3790"/>
                    </a:cubicBezTo>
                    <a:cubicBezTo>
                      <a:pt x="19181" y="3790"/>
                      <a:pt x="19181" y="3116"/>
                      <a:pt x="19181" y="12561"/>
                    </a:cubicBezTo>
                    <a:close/>
                  </a:path>
                </a:pathLst>
              </a:custGeom>
              <a:solidFill>
                <a:srgbClr val="0C0C0C"/>
              </a:solidFill>
              <a:ln w="6739" cap="flat">
                <a:noFill/>
                <a:prstDash val="solid"/>
                <a:miter/>
              </a:ln>
            </p:spPr>
            <p:txBody>
              <a:bodyPr rtlCol="0" anchor="ctr"/>
              <a:lstStyle/>
              <a:p>
                <a:endParaRPr lang="fr-FR"/>
              </a:p>
            </p:txBody>
          </p:sp>
        </p:grpSp>
        <p:grpSp>
          <p:nvGrpSpPr>
            <p:cNvPr id="95" name="Groupe 94">
              <a:extLst>
                <a:ext uri="{FF2B5EF4-FFF2-40B4-BE49-F238E27FC236}">
                  <a16:creationId xmlns="" xmlns:a16="http://schemas.microsoft.com/office/drawing/2014/main" id="{5D5FF180-C739-B44C-8C4D-92FD67DFD2AE}"/>
                </a:ext>
              </a:extLst>
            </p:cNvPr>
            <p:cNvGrpSpPr/>
            <p:nvPr/>
          </p:nvGrpSpPr>
          <p:grpSpPr>
            <a:xfrm>
              <a:off x="2011910" y="4320880"/>
              <a:ext cx="2377584" cy="1076103"/>
              <a:chOff x="2011910" y="4320880"/>
              <a:chExt cx="2377584" cy="1076103"/>
            </a:xfrm>
          </p:grpSpPr>
          <p:sp>
            <p:nvSpPr>
              <p:cNvPr id="96" name="Forme libre : forme 6">
                <a:extLst>
                  <a:ext uri="{FF2B5EF4-FFF2-40B4-BE49-F238E27FC236}">
                    <a16:creationId xmlns="" xmlns:a16="http://schemas.microsoft.com/office/drawing/2014/main" id="{B82D6D7E-8581-5149-97DD-BE8A473F21A5}"/>
                  </a:ext>
                </a:extLst>
              </p:cNvPr>
              <p:cNvSpPr/>
              <p:nvPr/>
            </p:nvSpPr>
            <p:spPr>
              <a:xfrm>
                <a:off x="2011910" y="4527378"/>
                <a:ext cx="437056" cy="568173"/>
              </a:xfrm>
              <a:custGeom>
                <a:avLst/>
                <a:gdLst>
                  <a:gd name="connsiteX0" fmla="*/ 97354 w 337318"/>
                  <a:gd name="connsiteY0" fmla="*/ 4929 h 438513"/>
                  <a:gd name="connsiteX1" fmla="*/ 195177 w 337318"/>
                  <a:gd name="connsiteY1" fmla="*/ 6278 h 438513"/>
                  <a:gd name="connsiteX2" fmla="*/ 245774 w 337318"/>
                  <a:gd name="connsiteY2" fmla="*/ 19097 h 438513"/>
                  <a:gd name="connsiteX3" fmla="*/ 305817 w 337318"/>
                  <a:gd name="connsiteY3" fmla="*/ 88584 h 438513"/>
                  <a:gd name="connsiteX4" fmla="*/ 284903 w 337318"/>
                  <a:gd name="connsiteY4" fmla="*/ 218114 h 438513"/>
                  <a:gd name="connsiteX5" fmla="*/ 245774 w 337318"/>
                  <a:gd name="connsiteY5" fmla="*/ 253870 h 438513"/>
                  <a:gd name="connsiteX6" fmla="*/ 243076 w 337318"/>
                  <a:gd name="connsiteY6" fmla="*/ 265339 h 438513"/>
                  <a:gd name="connsiteX7" fmla="*/ 334152 w 337318"/>
                  <a:gd name="connsiteY7" fmla="*/ 431299 h 438513"/>
                  <a:gd name="connsiteX8" fmla="*/ 328755 w 337318"/>
                  <a:gd name="connsiteY8" fmla="*/ 440744 h 438513"/>
                  <a:gd name="connsiteX9" fmla="*/ 263989 w 337318"/>
                  <a:gd name="connsiteY9" fmla="*/ 441419 h 438513"/>
                  <a:gd name="connsiteX10" fmla="*/ 251171 w 337318"/>
                  <a:gd name="connsiteY10" fmla="*/ 433998 h 438513"/>
                  <a:gd name="connsiteX11" fmla="*/ 166842 w 337318"/>
                  <a:gd name="connsiteY11" fmla="*/ 285578 h 438513"/>
                  <a:gd name="connsiteX12" fmla="*/ 156722 w 337318"/>
                  <a:gd name="connsiteY12" fmla="*/ 279506 h 438513"/>
                  <a:gd name="connsiteX13" fmla="*/ 93307 w 337318"/>
                  <a:gd name="connsiteY13" fmla="*/ 279506 h 438513"/>
                  <a:gd name="connsiteX14" fmla="*/ 84536 w 337318"/>
                  <a:gd name="connsiteY14" fmla="*/ 287602 h 438513"/>
                  <a:gd name="connsiteX15" fmla="*/ 85211 w 337318"/>
                  <a:gd name="connsiteY15" fmla="*/ 430625 h 438513"/>
                  <a:gd name="connsiteX16" fmla="*/ 74417 w 337318"/>
                  <a:gd name="connsiteY16" fmla="*/ 441419 h 438513"/>
                  <a:gd name="connsiteX17" fmla="*/ 12350 w 337318"/>
                  <a:gd name="connsiteY17" fmla="*/ 441419 h 438513"/>
                  <a:gd name="connsiteX18" fmla="*/ 5604 w 337318"/>
                  <a:gd name="connsiteY18" fmla="*/ 434673 h 438513"/>
                  <a:gd name="connsiteX19" fmla="*/ 3580 w 337318"/>
                  <a:gd name="connsiteY19" fmla="*/ 11001 h 438513"/>
                  <a:gd name="connsiteX20" fmla="*/ 11676 w 337318"/>
                  <a:gd name="connsiteY20" fmla="*/ 3580 h 438513"/>
                  <a:gd name="connsiteX21" fmla="*/ 97354 w 337318"/>
                  <a:gd name="connsiteY21" fmla="*/ 4929 h 438513"/>
                  <a:gd name="connsiteX22" fmla="*/ 85211 w 337318"/>
                  <a:gd name="connsiteY22" fmla="*/ 136483 h 438513"/>
                  <a:gd name="connsiteX23" fmla="*/ 85885 w 337318"/>
                  <a:gd name="connsiteY23" fmla="*/ 136483 h 438513"/>
                  <a:gd name="connsiteX24" fmla="*/ 85885 w 337318"/>
                  <a:gd name="connsiteY24" fmla="*/ 197201 h 438513"/>
                  <a:gd name="connsiteX25" fmla="*/ 91283 w 337318"/>
                  <a:gd name="connsiteY25" fmla="*/ 203947 h 438513"/>
                  <a:gd name="connsiteX26" fmla="*/ 169540 w 337318"/>
                  <a:gd name="connsiteY26" fmla="*/ 202598 h 438513"/>
                  <a:gd name="connsiteX27" fmla="*/ 229583 w 337318"/>
                  <a:gd name="connsiteY27" fmla="*/ 139182 h 438513"/>
                  <a:gd name="connsiteX28" fmla="*/ 212043 w 337318"/>
                  <a:gd name="connsiteY28" fmla="*/ 87909 h 438513"/>
                  <a:gd name="connsiteX29" fmla="*/ 172914 w 337318"/>
                  <a:gd name="connsiteY29" fmla="*/ 72393 h 438513"/>
                  <a:gd name="connsiteX30" fmla="*/ 90608 w 337318"/>
                  <a:gd name="connsiteY30" fmla="*/ 71044 h 438513"/>
                  <a:gd name="connsiteX31" fmla="*/ 85211 w 337318"/>
                  <a:gd name="connsiteY31" fmla="*/ 77115 h 438513"/>
                  <a:gd name="connsiteX32" fmla="*/ 85211 w 337318"/>
                  <a:gd name="connsiteY32" fmla="*/ 136483 h 43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37318" h="438513">
                    <a:moveTo>
                      <a:pt x="97354" y="4929"/>
                    </a:moveTo>
                    <a:cubicBezTo>
                      <a:pt x="129737" y="5604"/>
                      <a:pt x="162794" y="2905"/>
                      <a:pt x="195177" y="6278"/>
                    </a:cubicBezTo>
                    <a:cubicBezTo>
                      <a:pt x="212717" y="8302"/>
                      <a:pt x="229583" y="12350"/>
                      <a:pt x="245774" y="19097"/>
                    </a:cubicBezTo>
                    <a:cubicBezTo>
                      <a:pt x="276808" y="32589"/>
                      <a:pt x="297721" y="55527"/>
                      <a:pt x="305817" y="88584"/>
                    </a:cubicBezTo>
                    <a:cubicBezTo>
                      <a:pt x="317286" y="134459"/>
                      <a:pt x="313913" y="178311"/>
                      <a:pt x="284903" y="218114"/>
                    </a:cubicBezTo>
                    <a:cubicBezTo>
                      <a:pt x="274109" y="232956"/>
                      <a:pt x="260616" y="244425"/>
                      <a:pt x="245774" y="253870"/>
                    </a:cubicBezTo>
                    <a:cubicBezTo>
                      <a:pt x="240377" y="257243"/>
                      <a:pt x="239703" y="259267"/>
                      <a:pt x="243076" y="265339"/>
                    </a:cubicBezTo>
                    <a:cubicBezTo>
                      <a:pt x="273434" y="320659"/>
                      <a:pt x="303793" y="375979"/>
                      <a:pt x="334152" y="431299"/>
                    </a:cubicBezTo>
                    <a:cubicBezTo>
                      <a:pt x="338874" y="440744"/>
                      <a:pt x="338874" y="440744"/>
                      <a:pt x="328755" y="440744"/>
                    </a:cubicBezTo>
                    <a:cubicBezTo>
                      <a:pt x="307166" y="440744"/>
                      <a:pt x="285578" y="440744"/>
                      <a:pt x="263989" y="441419"/>
                    </a:cubicBezTo>
                    <a:cubicBezTo>
                      <a:pt x="257918" y="441419"/>
                      <a:pt x="254545" y="440070"/>
                      <a:pt x="251171" y="433998"/>
                    </a:cubicBezTo>
                    <a:cubicBezTo>
                      <a:pt x="223511" y="384075"/>
                      <a:pt x="195177" y="334826"/>
                      <a:pt x="166842" y="285578"/>
                    </a:cubicBezTo>
                    <a:cubicBezTo>
                      <a:pt x="164143" y="281530"/>
                      <a:pt x="162119" y="279506"/>
                      <a:pt x="156722" y="279506"/>
                    </a:cubicBezTo>
                    <a:cubicBezTo>
                      <a:pt x="135809" y="280181"/>
                      <a:pt x="114895" y="280181"/>
                      <a:pt x="93307" y="279506"/>
                    </a:cubicBezTo>
                    <a:cubicBezTo>
                      <a:pt x="86560" y="279506"/>
                      <a:pt x="84536" y="280856"/>
                      <a:pt x="84536" y="287602"/>
                    </a:cubicBezTo>
                    <a:cubicBezTo>
                      <a:pt x="85211" y="335501"/>
                      <a:pt x="85211" y="383400"/>
                      <a:pt x="85211" y="430625"/>
                    </a:cubicBezTo>
                    <a:cubicBezTo>
                      <a:pt x="85211" y="441419"/>
                      <a:pt x="85211" y="441419"/>
                      <a:pt x="74417" y="441419"/>
                    </a:cubicBezTo>
                    <a:cubicBezTo>
                      <a:pt x="53503" y="441419"/>
                      <a:pt x="32589" y="441419"/>
                      <a:pt x="12350" y="441419"/>
                    </a:cubicBezTo>
                    <a:cubicBezTo>
                      <a:pt x="6953" y="441419"/>
                      <a:pt x="5604" y="440070"/>
                      <a:pt x="5604" y="434673"/>
                    </a:cubicBezTo>
                    <a:cubicBezTo>
                      <a:pt x="4929" y="293674"/>
                      <a:pt x="4255" y="152675"/>
                      <a:pt x="3580" y="11001"/>
                    </a:cubicBezTo>
                    <a:cubicBezTo>
                      <a:pt x="3580" y="4929"/>
                      <a:pt x="5604" y="3580"/>
                      <a:pt x="11676" y="3580"/>
                    </a:cubicBezTo>
                    <a:cubicBezTo>
                      <a:pt x="40685" y="4929"/>
                      <a:pt x="69020" y="4929"/>
                      <a:pt x="97354" y="4929"/>
                    </a:cubicBezTo>
                    <a:close/>
                    <a:moveTo>
                      <a:pt x="85211" y="136483"/>
                    </a:moveTo>
                    <a:cubicBezTo>
                      <a:pt x="85211" y="136483"/>
                      <a:pt x="85885" y="136483"/>
                      <a:pt x="85885" y="136483"/>
                    </a:cubicBezTo>
                    <a:cubicBezTo>
                      <a:pt x="85885" y="156722"/>
                      <a:pt x="85885" y="176962"/>
                      <a:pt x="85885" y="197201"/>
                    </a:cubicBezTo>
                    <a:cubicBezTo>
                      <a:pt x="85885" y="201248"/>
                      <a:pt x="85885" y="203947"/>
                      <a:pt x="91283" y="203947"/>
                    </a:cubicBezTo>
                    <a:cubicBezTo>
                      <a:pt x="117593" y="203272"/>
                      <a:pt x="143904" y="205296"/>
                      <a:pt x="169540" y="202598"/>
                    </a:cubicBezTo>
                    <a:cubicBezTo>
                      <a:pt x="207995" y="198550"/>
                      <a:pt x="228234" y="177636"/>
                      <a:pt x="229583" y="139182"/>
                    </a:cubicBezTo>
                    <a:cubicBezTo>
                      <a:pt x="230258" y="120292"/>
                      <a:pt x="226884" y="102077"/>
                      <a:pt x="212043" y="87909"/>
                    </a:cubicBezTo>
                    <a:cubicBezTo>
                      <a:pt x="201248" y="77790"/>
                      <a:pt x="187081" y="74417"/>
                      <a:pt x="172914" y="72393"/>
                    </a:cubicBezTo>
                    <a:cubicBezTo>
                      <a:pt x="145254" y="69020"/>
                      <a:pt x="118268" y="71718"/>
                      <a:pt x="90608" y="71044"/>
                    </a:cubicBezTo>
                    <a:cubicBezTo>
                      <a:pt x="85211" y="71044"/>
                      <a:pt x="85211" y="73067"/>
                      <a:pt x="85211" y="77115"/>
                    </a:cubicBezTo>
                    <a:cubicBezTo>
                      <a:pt x="85211" y="97354"/>
                      <a:pt x="85211" y="116919"/>
                      <a:pt x="85211" y="136483"/>
                    </a:cubicBezTo>
                    <a:close/>
                  </a:path>
                </a:pathLst>
              </a:custGeom>
              <a:solidFill>
                <a:schemeClr val="accent5"/>
              </a:solidFill>
              <a:ln w="6739" cap="flat">
                <a:noFill/>
                <a:prstDash val="solid"/>
                <a:miter/>
              </a:ln>
            </p:spPr>
            <p:txBody>
              <a:bodyPr rtlCol="0" anchor="ctr"/>
              <a:lstStyle/>
              <a:p>
                <a:endParaRPr lang="fr-FR"/>
              </a:p>
            </p:txBody>
          </p:sp>
          <p:sp>
            <p:nvSpPr>
              <p:cNvPr id="97" name="Forme libre : forme 14">
                <a:extLst>
                  <a:ext uri="{FF2B5EF4-FFF2-40B4-BE49-F238E27FC236}">
                    <a16:creationId xmlns="" xmlns:a16="http://schemas.microsoft.com/office/drawing/2014/main" id="{8D6CF39A-408E-5B4B-8BA6-91C6B64AD17C}"/>
                  </a:ext>
                </a:extLst>
              </p:cNvPr>
              <p:cNvSpPr/>
              <p:nvPr/>
            </p:nvSpPr>
            <p:spPr>
              <a:xfrm>
                <a:off x="2521517" y="4523881"/>
                <a:ext cx="375868" cy="576914"/>
              </a:xfrm>
              <a:custGeom>
                <a:avLst/>
                <a:gdLst>
                  <a:gd name="connsiteX0" fmla="*/ 3580 w 290093"/>
                  <a:gd name="connsiteY0" fmla="*/ 224186 h 445260"/>
                  <a:gd name="connsiteX1" fmla="*/ 3580 w 290093"/>
                  <a:gd name="connsiteY1" fmla="*/ 14374 h 445260"/>
                  <a:gd name="connsiteX2" fmla="*/ 12350 w 290093"/>
                  <a:gd name="connsiteY2" fmla="*/ 4929 h 445260"/>
                  <a:gd name="connsiteX3" fmla="*/ 272085 w 290093"/>
                  <a:gd name="connsiteY3" fmla="*/ 3580 h 445260"/>
                  <a:gd name="connsiteX4" fmla="*/ 281530 w 290093"/>
                  <a:gd name="connsiteY4" fmla="*/ 13025 h 445260"/>
                  <a:gd name="connsiteX5" fmla="*/ 281530 w 290093"/>
                  <a:gd name="connsiteY5" fmla="*/ 73067 h 445260"/>
                  <a:gd name="connsiteX6" fmla="*/ 274109 w 290093"/>
                  <a:gd name="connsiteY6" fmla="*/ 80488 h 445260"/>
                  <a:gd name="connsiteX7" fmla="*/ 93307 w 290093"/>
                  <a:gd name="connsiteY7" fmla="*/ 81163 h 445260"/>
                  <a:gd name="connsiteX8" fmla="*/ 83862 w 290093"/>
                  <a:gd name="connsiteY8" fmla="*/ 90608 h 445260"/>
                  <a:gd name="connsiteX9" fmla="*/ 84536 w 290093"/>
                  <a:gd name="connsiteY9" fmla="*/ 168191 h 445260"/>
                  <a:gd name="connsiteX10" fmla="*/ 93307 w 290093"/>
                  <a:gd name="connsiteY10" fmla="*/ 176961 h 445260"/>
                  <a:gd name="connsiteX11" fmla="*/ 230932 w 290093"/>
                  <a:gd name="connsiteY11" fmla="*/ 175612 h 445260"/>
                  <a:gd name="connsiteX12" fmla="*/ 239703 w 290093"/>
                  <a:gd name="connsiteY12" fmla="*/ 183708 h 445260"/>
                  <a:gd name="connsiteX13" fmla="*/ 240377 w 290093"/>
                  <a:gd name="connsiteY13" fmla="*/ 243751 h 445260"/>
                  <a:gd name="connsiteX14" fmla="*/ 231607 w 290093"/>
                  <a:gd name="connsiteY14" fmla="*/ 252521 h 445260"/>
                  <a:gd name="connsiteX15" fmla="*/ 94656 w 290093"/>
                  <a:gd name="connsiteY15" fmla="*/ 252521 h 445260"/>
                  <a:gd name="connsiteX16" fmla="*/ 84536 w 290093"/>
                  <a:gd name="connsiteY16" fmla="*/ 261966 h 445260"/>
                  <a:gd name="connsiteX17" fmla="*/ 84536 w 290093"/>
                  <a:gd name="connsiteY17" fmla="*/ 357764 h 445260"/>
                  <a:gd name="connsiteX18" fmla="*/ 93307 w 290093"/>
                  <a:gd name="connsiteY18" fmla="*/ 365860 h 445260"/>
                  <a:gd name="connsiteX19" fmla="*/ 279506 w 290093"/>
                  <a:gd name="connsiteY19" fmla="*/ 364510 h 445260"/>
                  <a:gd name="connsiteX20" fmla="*/ 288951 w 290093"/>
                  <a:gd name="connsiteY20" fmla="*/ 373955 h 445260"/>
                  <a:gd name="connsiteX21" fmla="*/ 288951 w 290093"/>
                  <a:gd name="connsiteY21" fmla="*/ 433998 h 445260"/>
                  <a:gd name="connsiteX22" fmla="*/ 282205 w 290093"/>
                  <a:gd name="connsiteY22" fmla="*/ 441419 h 445260"/>
                  <a:gd name="connsiteX23" fmla="*/ 12350 w 290093"/>
                  <a:gd name="connsiteY23" fmla="*/ 442768 h 445260"/>
                  <a:gd name="connsiteX24" fmla="*/ 4929 w 290093"/>
                  <a:gd name="connsiteY24" fmla="*/ 433998 h 445260"/>
                  <a:gd name="connsiteX25" fmla="*/ 4929 w 290093"/>
                  <a:gd name="connsiteY25" fmla="*/ 223511 h 445260"/>
                  <a:gd name="connsiteX26" fmla="*/ 3580 w 290093"/>
                  <a:gd name="connsiteY26" fmla="*/ 224186 h 445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90093" h="445260">
                    <a:moveTo>
                      <a:pt x="3580" y="224186"/>
                    </a:moveTo>
                    <a:cubicBezTo>
                      <a:pt x="3580" y="154024"/>
                      <a:pt x="3580" y="84536"/>
                      <a:pt x="3580" y="14374"/>
                    </a:cubicBezTo>
                    <a:cubicBezTo>
                      <a:pt x="3580" y="7628"/>
                      <a:pt x="4929" y="4929"/>
                      <a:pt x="12350" y="4929"/>
                    </a:cubicBezTo>
                    <a:cubicBezTo>
                      <a:pt x="98704" y="4929"/>
                      <a:pt x="185732" y="4255"/>
                      <a:pt x="272085" y="3580"/>
                    </a:cubicBezTo>
                    <a:cubicBezTo>
                      <a:pt x="279506" y="3580"/>
                      <a:pt x="281530" y="4929"/>
                      <a:pt x="281530" y="13025"/>
                    </a:cubicBezTo>
                    <a:cubicBezTo>
                      <a:pt x="280855" y="33264"/>
                      <a:pt x="281530" y="52828"/>
                      <a:pt x="281530" y="73067"/>
                    </a:cubicBezTo>
                    <a:cubicBezTo>
                      <a:pt x="281530" y="79139"/>
                      <a:pt x="279506" y="80488"/>
                      <a:pt x="274109" y="80488"/>
                    </a:cubicBezTo>
                    <a:cubicBezTo>
                      <a:pt x="214066" y="80488"/>
                      <a:pt x="154024" y="81163"/>
                      <a:pt x="93307" y="81163"/>
                    </a:cubicBezTo>
                    <a:cubicBezTo>
                      <a:pt x="85885" y="81163"/>
                      <a:pt x="83862" y="83187"/>
                      <a:pt x="83862" y="90608"/>
                    </a:cubicBezTo>
                    <a:cubicBezTo>
                      <a:pt x="84536" y="116244"/>
                      <a:pt x="84536" y="142555"/>
                      <a:pt x="84536" y="168191"/>
                    </a:cubicBezTo>
                    <a:cubicBezTo>
                      <a:pt x="84536" y="174938"/>
                      <a:pt x="86560" y="176961"/>
                      <a:pt x="93307" y="176961"/>
                    </a:cubicBezTo>
                    <a:cubicBezTo>
                      <a:pt x="139182" y="176287"/>
                      <a:pt x="185057" y="176287"/>
                      <a:pt x="230932" y="175612"/>
                    </a:cubicBezTo>
                    <a:cubicBezTo>
                      <a:pt x="237679" y="175612"/>
                      <a:pt x="239703" y="176961"/>
                      <a:pt x="239703" y="183708"/>
                    </a:cubicBezTo>
                    <a:cubicBezTo>
                      <a:pt x="239703" y="203947"/>
                      <a:pt x="239703" y="223511"/>
                      <a:pt x="240377" y="243751"/>
                    </a:cubicBezTo>
                    <a:cubicBezTo>
                      <a:pt x="240377" y="250497"/>
                      <a:pt x="239028" y="252521"/>
                      <a:pt x="231607" y="252521"/>
                    </a:cubicBezTo>
                    <a:cubicBezTo>
                      <a:pt x="185732" y="252521"/>
                      <a:pt x="140531" y="253195"/>
                      <a:pt x="94656" y="252521"/>
                    </a:cubicBezTo>
                    <a:cubicBezTo>
                      <a:pt x="87235" y="252521"/>
                      <a:pt x="84536" y="253870"/>
                      <a:pt x="84536" y="261966"/>
                    </a:cubicBezTo>
                    <a:cubicBezTo>
                      <a:pt x="85211" y="293674"/>
                      <a:pt x="85211" y="325382"/>
                      <a:pt x="84536" y="357764"/>
                    </a:cubicBezTo>
                    <a:cubicBezTo>
                      <a:pt x="84536" y="364510"/>
                      <a:pt x="86560" y="366534"/>
                      <a:pt x="93307" y="365860"/>
                    </a:cubicBezTo>
                    <a:cubicBezTo>
                      <a:pt x="155373" y="365185"/>
                      <a:pt x="217440" y="365185"/>
                      <a:pt x="279506" y="364510"/>
                    </a:cubicBezTo>
                    <a:cubicBezTo>
                      <a:pt x="286927" y="364510"/>
                      <a:pt x="288951" y="366534"/>
                      <a:pt x="288951" y="373955"/>
                    </a:cubicBezTo>
                    <a:cubicBezTo>
                      <a:pt x="288276" y="394194"/>
                      <a:pt x="288951" y="413759"/>
                      <a:pt x="288951" y="433998"/>
                    </a:cubicBezTo>
                    <a:cubicBezTo>
                      <a:pt x="288951" y="439395"/>
                      <a:pt x="287602" y="441419"/>
                      <a:pt x="282205" y="441419"/>
                    </a:cubicBezTo>
                    <a:cubicBezTo>
                      <a:pt x="192478" y="441419"/>
                      <a:pt x="102751" y="442094"/>
                      <a:pt x="12350" y="442768"/>
                    </a:cubicBezTo>
                    <a:cubicBezTo>
                      <a:pt x="5604" y="442768"/>
                      <a:pt x="4929" y="440070"/>
                      <a:pt x="4929" y="433998"/>
                    </a:cubicBezTo>
                    <a:cubicBezTo>
                      <a:pt x="4929" y="363836"/>
                      <a:pt x="4929" y="293674"/>
                      <a:pt x="4929" y="223511"/>
                    </a:cubicBezTo>
                    <a:cubicBezTo>
                      <a:pt x="4255" y="224186"/>
                      <a:pt x="3580" y="224186"/>
                      <a:pt x="3580" y="224186"/>
                    </a:cubicBezTo>
                    <a:close/>
                  </a:path>
                </a:pathLst>
              </a:custGeom>
              <a:solidFill>
                <a:schemeClr val="accent5"/>
              </a:solidFill>
              <a:ln w="6739" cap="flat">
                <a:noFill/>
                <a:prstDash val="solid"/>
                <a:miter/>
              </a:ln>
            </p:spPr>
            <p:txBody>
              <a:bodyPr rtlCol="0" anchor="ctr"/>
              <a:lstStyle/>
              <a:p>
                <a:endParaRPr lang="fr-FR"/>
              </a:p>
            </p:txBody>
          </p:sp>
          <p:sp>
            <p:nvSpPr>
              <p:cNvPr id="98" name="Forme libre : forme 17">
                <a:extLst>
                  <a:ext uri="{FF2B5EF4-FFF2-40B4-BE49-F238E27FC236}">
                    <a16:creationId xmlns="" xmlns:a16="http://schemas.microsoft.com/office/drawing/2014/main" id="{D2211277-2FAD-B043-BFD8-6E3CA2AD7DEF}"/>
                  </a:ext>
                </a:extLst>
              </p:cNvPr>
              <p:cNvSpPr/>
              <p:nvPr/>
            </p:nvSpPr>
            <p:spPr>
              <a:xfrm>
                <a:off x="2625536" y="4320880"/>
                <a:ext cx="174822" cy="157341"/>
              </a:xfrm>
              <a:custGeom>
                <a:avLst/>
                <a:gdLst>
                  <a:gd name="connsiteX0" fmla="*/ 133785 w 134927"/>
                  <a:gd name="connsiteY0" fmla="*/ 39495 h 121434"/>
                  <a:gd name="connsiteX1" fmla="*/ 133785 w 134927"/>
                  <a:gd name="connsiteY1" fmla="*/ 70528 h 121434"/>
                  <a:gd name="connsiteX2" fmla="*/ 127713 w 134927"/>
                  <a:gd name="connsiteY2" fmla="*/ 79298 h 121434"/>
                  <a:gd name="connsiteX3" fmla="*/ 11001 w 134927"/>
                  <a:gd name="connsiteY3" fmla="*/ 118427 h 121434"/>
                  <a:gd name="connsiteX4" fmla="*/ 3580 w 134927"/>
                  <a:gd name="connsiteY4" fmla="*/ 113705 h 121434"/>
                  <a:gd name="connsiteX5" fmla="*/ 3580 w 134927"/>
                  <a:gd name="connsiteY5" fmla="*/ 72552 h 121434"/>
                  <a:gd name="connsiteX6" fmla="*/ 8977 w 134927"/>
                  <a:gd name="connsiteY6" fmla="*/ 63782 h 121434"/>
                  <a:gd name="connsiteX7" fmla="*/ 127038 w 134927"/>
                  <a:gd name="connsiteY7" fmla="*/ 5088 h 121434"/>
                  <a:gd name="connsiteX8" fmla="*/ 133785 w 134927"/>
                  <a:gd name="connsiteY8" fmla="*/ 9136 h 121434"/>
                  <a:gd name="connsiteX9" fmla="*/ 133785 w 134927"/>
                  <a:gd name="connsiteY9" fmla="*/ 39495 h 121434"/>
                  <a:gd name="connsiteX10" fmla="*/ 133785 w 134927"/>
                  <a:gd name="connsiteY10" fmla="*/ 39495 h 121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927" h="121434">
                    <a:moveTo>
                      <a:pt x="133785" y="39495"/>
                    </a:moveTo>
                    <a:cubicBezTo>
                      <a:pt x="133785" y="49614"/>
                      <a:pt x="133785" y="59734"/>
                      <a:pt x="133785" y="70528"/>
                    </a:cubicBezTo>
                    <a:cubicBezTo>
                      <a:pt x="133785" y="75251"/>
                      <a:pt x="132435" y="77275"/>
                      <a:pt x="127713" y="79298"/>
                    </a:cubicBezTo>
                    <a:cubicBezTo>
                      <a:pt x="88584" y="92117"/>
                      <a:pt x="50130" y="104935"/>
                      <a:pt x="11001" y="118427"/>
                    </a:cubicBezTo>
                    <a:cubicBezTo>
                      <a:pt x="5604" y="120451"/>
                      <a:pt x="3580" y="119777"/>
                      <a:pt x="3580" y="113705"/>
                    </a:cubicBezTo>
                    <a:cubicBezTo>
                      <a:pt x="4255" y="100212"/>
                      <a:pt x="3580" y="86045"/>
                      <a:pt x="3580" y="72552"/>
                    </a:cubicBezTo>
                    <a:cubicBezTo>
                      <a:pt x="3580" y="67830"/>
                      <a:pt x="4929" y="65806"/>
                      <a:pt x="8977" y="63782"/>
                    </a:cubicBezTo>
                    <a:cubicBezTo>
                      <a:pt x="48106" y="44217"/>
                      <a:pt x="87909" y="24653"/>
                      <a:pt x="127038" y="5088"/>
                    </a:cubicBezTo>
                    <a:cubicBezTo>
                      <a:pt x="131761" y="2390"/>
                      <a:pt x="133785" y="3065"/>
                      <a:pt x="133785" y="9136"/>
                    </a:cubicBezTo>
                    <a:cubicBezTo>
                      <a:pt x="133785" y="17907"/>
                      <a:pt x="133785" y="28701"/>
                      <a:pt x="133785" y="39495"/>
                    </a:cubicBezTo>
                    <a:cubicBezTo>
                      <a:pt x="133785" y="39495"/>
                      <a:pt x="133785" y="39495"/>
                      <a:pt x="133785" y="39495"/>
                    </a:cubicBezTo>
                    <a:close/>
                  </a:path>
                </a:pathLst>
              </a:custGeom>
              <a:solidFill>
                <a:schemeClr val="accent5"/>
              </a:solidFill>
              <a:ln w="6739" cap="flat">
                <a:noFill/>
                <a:prstDash val="solid"/>
                <a:miter/>
              </a:ln>
            </p:spPr>
            <p:txBody>
              <a:bodyPr rtlCol="0" anchor="ctr"/>
              <a:lstStyle/>
              <a:p>
                <a:endParaRPr lang="fr-FR"/>
              </a:p>
            </p:txBody>
          </p:sp>
          <p:sp>
            <p:nvSpPr>
              <p:cNvPr id="99" name="Forme libre : forme 29">
                <a:extLst>
                  <a:ext uri="{FF2B5EF4-FFF2-40B4-BE49-F238E27FC236}">
                    <a16:creationId xmlns="" xmlns:a16="http://schemas.microsoft.com/office/drawing/2014/main" id="{E5AB23AD-00FE-2C41-A61C-53534ED15138}"/>
                  </a:ext>
                </a:extLst>
              </p:cNvPr>
              <p:cNvSpPr/>
              <p:nvPr/>
            </p:nvSpPr>
            <p:spPr>
              <a:xfrm>
                <a:off x="4193649" y="5267531"/>
                <a:ext cx="104893" cy="122375"/>
              </a:xfrm>
              <a:custGeom>
                <a:avLst/>
                <a:gdLst>
                  <a:gd name="connsiteX0" fmla="*/ 3613 w 80956"/>
                  <a:gd name="connsiteY0" fmla="*/ 46925 h 94449"/>
                  <a:gd name="connsiteX1" fmla="*/ 3613 w 80956"/>
                  <a:gd name="connsiteY1" fmla="*/ 9146 h 94449"/>
                  <a:gd name="connsiteX2" fmla="*/ 7661 w 80956"/>
                  <a:gd name="connsiteY2" fmla="*/ 3749 h 94449"/>
                  <a:gd name="connsiteX3" fmla="*/ 43417 w 80956"/>
                  <a:gd name="connsiteY3" fmla="*/ 4423 h 94449"/>
                  <a:gd name="connsiteX4" fmla="*/ 79847 w 80956"/>
                  <a:gd name="connsiteY4" fmla="*/ 49624 h 94449"/>
                  <a:gd name="connsiteX5" fmla="*/ 39369 w 80956"/>
                  <a:gd name="connsiteY5" fmla="*/ 91451 h 94449"/>
                  <a:gd name="connsiteX6" fmla="*/ 10360 w 80956"/>
                  <a:gd name="connsiteY6" fmla="*/ 91451 h 94449"/>
                  <a:gd name="connsiteX7" fmla="*/ 4288 w 80956"/>
                  <a:gd name="connsiteY7" fmla="*/ 85380 h 94449"/>
                  <a:gd name="connsiteX8" fmla="*/ 3613 w 80956"/>
                  <a:gd name="connsiteY8" fmla="*/ 46925 h 94449"/>
                  <a:gd name="connsiteX9" fmla="*/ 3613 w 80956"/>
                  <a:gd name="connsiteY9" fmla="*/ 46925 h 94449"/>
                  <a:gd name="connsiteX10" fmla="*/ 31948 w 80956"/>
                  <a:gd name="connsiteY10" fmla="*/ 17916 h 94449"/>
                  <a:gd name="connsiteX11" fmla="*/ 27225 w 80956"/>
                  <a:gd name="connsiteY11" fmla="*/ 17916 h 94449"/>
                  <a:gd name="connsiteX12" fmla="*/ 18455 w 80956"/>
                  <a:gd name="connsiteY12" fmla="*/ 27361 h 94449"/>
                  <a:gd name="connsiteX13" fmla="*/ 18455 w 80956"/>
                  <a:gd name="connsiteY13" fmla="*/ 57719 h 94449"/>
                  <a:gd name="connsiteX14" fmla="*/ 38694 w 80956"/>
                  <a:gd name="connsiteY14" fmla="*/ 75935 h 94449"/>
                  <a:gd name="connsiteX15" fmla="*/ 60957 w 80956"/>
                  <a:gd name="connsiteY15" fmla="*/ 60418 h 94449"/>
                  <a:gd name="connsiteX16" fmla="*/ 31948 w 80956"/>
                  <a:gd name="connsiteY16" fmla="*/ 17916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0956" h="94449">
                    <a:moveTo>
                      <a:pt x="3613" y="46925"/>
                    </a:moveTo>
                    <a:cubicBezTo>
                      <a:pt x="3613" y="34107"/>
                      <a:pt x="3613" y="21289"/>
                      <a:pt x="3613" y="9146"/>
                    </a:cubicBezTo>
                    <a:cubicBezTo>
                      <a:pt x="3613" y="6447"/>
                      <a:pt x="2939" y="3749"/>
                      <a:pt x="7661" y="3749"/>
                    </a:cubicBezTo>
                    <a:cubicBezTo>
                      <a:pt x="19804" y="3749"/>
                      <a:pt x="31273" y="3074"/>
                      <a:pt x="43417" y="4423"/>
                    </a:cubicBezTo>
                    <a:cubicBezTo>
                      <a:pt x="67029" y="7122"/>
                      <a:pt x="81196" y="25337"/>
                      <a:pt x="79847" y="49624"/>
                    </a:cubicBezTo>
                    <a:cubicBezTo>
                      <a:pt x="78498" y="73911"/>
                      <a:pt x="62981" y="90102"/>
                      <a:pt x="39369" y="91451"/>
                    </a:cubicBezTo>
                    <a:cubicBezTo>
                      <a:pt x="29924" y="92126"/>
                      <a:pt x="19804" y="91451"/>
                      <a:pt x="10360" y="91451"/>
                    </a:cubicBezTo>
                    <a:cubicBezTo>
                      <a:pt x="5637" y="91451"/>
                      <a:pt x="4288" y="90102"/>
                      <a:pt x="4288" y="85380"/>
                    </a:cubicBezTo>
                    <a:cubicBezTo>
                      <a:pt x="3613" y="71887"/>
                      <a:pt x="3613" y="59069"/>
                      <a:pt x="3613" y="46925"/>
                    </a:cubicBezTo>
                    <a:cubicBezTo>
                      <a:pt x="3613" y="46925"/>
                      <a:pt x="3613" y="46925"/>
                      <a:pt x="3613" y="46925"/>
                    </a:cubicBezTo>
                    <a:close/>
                    <a:moveTo>
                      <a:pt x="31948" y="17916"/>
                    </a:moveTo>
                    <a:cubicBezTo>
                      <a:pt x="30599" y="17916"/>
                      <a:pt x="28575" y="17916"/>
                      <a:pt x="27225" y="17916"/>
                    </a:cubicBezTo>
                    <a:cubicBezTo>
                      <a:pt x="19804" y="16567"/>
                      <a:pt x="17781" y="19940"/>
                      <a:pt x="18455" y="27361"/>
                    </a:cubicBezTo>
                    <a:cubicBezTo>
                      <a:pt x="19130" y="37480"/>
                      <a:pt x="18455" y="47600"/>
                      <a:pt x="18455" y="57719"/>
                    </a:cubicBezTo>
                    <a:cubicBezTo>
                      <a:pt x="18455" y="77284"/>
                      <a:pt x="18455" y="77284"/>
                      <a:pt x="38694" y="75935"/>
                    </a:cubicBezTo>
                    <a:cubicBezTo>
                      <a:pt x="48814" y="75260"/>
                      <a:pt x="56909" y="70538"/>
                      <a:pt x="60957" y="60418"/>
                    </a:cubicBezTo>
                    <a:cubicBezTo>
                      <a:pt x="69727" y="36131"/>
                      <a:pt x="56909" y="17241"/>
                      <a:pt x="31948" y="17916"/>
                    </a:cubicBezTo>
                    <a:close/>
                  </a:path>
                </a:pathLst>
              </a:custGeom>
              <a:solidFill>
                <a:schemeClr val="accent5"/>
              </a:solidFill>
              <a:ln w="6739" cap="flat">
                <a:noFill/>
                <a:prstDash val="solid"/>
                <a:miter/>
              </a:ln>
            </p:spPr>
            <p:txBody>
              <a:bodyPr rtlCol="0" anchor="ctr"/>
              <a:lstStyle/>
              <a:p>
                <a:endParaRPr lang="fr-FR"/>
              </a:p>
            </p:txBody>
          </p:sp>
          <p:sp>
            <p:nvSpPr>
              <p:cNvPr id="100" name="Forme libre : forme 35">
                <a:extLst>
                  <a:ext uri="{FF2B5EF4-FFF2-40B4-BE49-F238E27FC236}">
                    <a16:creationId xmlns="" xmlns:a16="http://schemas.microsoft.com/office/drawing/2014/main" id="{AF176D59-1625-7A45-A17A-F7018AD247A5}"/>
                  </a:ext>
                </a:extLst>
              </p:cNvPr>
              <p:cNvSpPr/>
              <p:nvPr/>
            </p:nvSpPr>
            <p:spPr>
              <a:xfrm>
                <a:off x="2357847" y="5274608"/>
                <a:ext cx="87412" cy="122375"/>
              </a:xfrm>
              <a:custGeom>
                <a:avLst/>
                <a:gdLst>
                  <a:gd name="connsiteX0" fmla="*/ 3743 w 67463"/>
                  <a:gd name="connsiteY0" fmla="*/ 46861 h 94449"/>
                  <a:gd name="connsiteX1" fmla="*/ 3743 w 67463"/>
                  <a:gd name="connsiteY1" fmla="*/ 9081 h 94449"/>
                  <a:gd name="connsiteX2" fmla="*/ 8465 w 67463"/>
                  <a:gd name="connsiteY2" fmla="*/ 3684 h 94449"/>
                  <a:gd name="connsiteX3" fmla="*/ 42197 w 67463"/>
                  <a:gd name="connsiteY3" fmla="*/ 4359 h 94449"/>
                  <a:gd name="connsiteX4" fmla="*/ 63111 w 67463"/>
                  <a:gd name="connsiteY4" fmla="*/ 20550 h 94449"/>
                  <a:gd name="connsiteX5" fmla="*/ 55690 w 67463"/>
                  <a:gd name="connsiteY5" fmla="*/ 50234 h 94449"/>
                  <a:gd name="connsiteX6" fmla="*/ 53666 w 67463"/>
                  <a:gd name="connsiteY6" fmla="*/ 63727 h 94449"/>
                  <a:gd name="connsiteX7" fmla="*/ 65809 w 67463"/>
                  <a:gd name="connsiteY7" fmla="*/ 85315 h 94449"/>
                  <a:gd name="connsiteX8" fmla="*/ 63111 w 67463"/>
                  <a:gd name="connsiteY8" fmla="*/ 91387 h 94449"/>
                  <a:gd name="connsiteX9" fmla="*/ 48943 w 67463"/>
                  <a:gd name="connsiteY9" fmla="*/ 83291 h 94449"/>
                  <a:gd name="connsiteX10" fmla="*/ 38824 w 67463"/>
                  <a:gd name="connsiteY10" fmla="*/ 65076 h 94449"/>
                  <a:gd name="connsiteX11" fmla="*/ 28704 w 67463"/>
                  <a:gd name="connsiteY11" fmla="*/ 59004 h 94449"/>
                  <a:gd name="connsiteX12" fmla="*/ 18585 w 67463"/>
                  <a:gd name="connsiteY12" fmla="*/ 69798 h 94449"/>
                  <a:gd name="connsiteX13" fmla="*/ 18585 w 67463"/>
                  <a:gd name="connsiteY13" fmla="*/ 82616 h 94449"/>
                  <a:gd name="connsiteX14" fmla="*/ 9140 w 67463"/>
                  <a:gd name="connsiteY14" fmla="*/ 92061 h 94449"/>
                  <a:gd name="connsiteX15" fmla="*/ 3743 w 67463"/>
                  <a:gd name="connsiteY15" fmla="*/ 85990 h 94449"/>
                  <a:gd name="connsiteX16" fmla="*/ 3743 w 67463"/>
                  <a:gd name="connsiteY16" fmla="*/ 46861 h 94449"/>
                  <a:gd name="connsiteX17" fmla="*/ 3743 w 67463"/>
                  <a:gd name="connsiteY17" fmla="*/ 46861 h 94449"/>
                  <a:gd name="connsiteX18" fmla="*/ 18585 w 67463"/>
                  <a:gd name="connsiteY18" fmla="*/ 29320 h 94449"/>
                  <a:gd name="connsiteX19" fmla="*/ 28030 w 67463"/>
                  <a:gd name="connsiteY19" fmla="*/ 44162 h 94449"/>
                  <a:gd name="connsiteX20" fmla="*/ 49618 w 67463"/>
                  <a:gd name="connsiteY20" fmla="*/ 29320 h 94449"/>
                  <a:gd name="connsiteX21" fmla="*/ 30728 w 67463"/>
                  <a:gd name="connsiteY21" fmla="*/ 15153 h 94449"/>
                  <a:gd name="connsiteX22" fmla="*/ 18585 w 67463"/>
                  <a:gd name="connsiteY22" fmla="*/ 29320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7463" h="94449">
                    <a:moveTo>
                      <a:pt x="3743" y="46861"/>
                    </a:moveTo>
                    <a:cubicBezTo>
                      <a:pt x="3743" y="34043"/>
                      <a:pt x="3743" y="21225"/>
                      <a:pt x="3743" y="9081"/>
                    </a:cubicBezTo>
                    <a:cubicBezTo>
                      <a:pt x="3743" y="5708"/>
                      <a:pt x="3743" y="3009"/>
                      <a:pt x="8465" y="3684"/>
                    </a:cubicBezTo>
                    <a:cubicBezTo>
                      <a:pt x="19934" y="4359"/>
                      <a:pt x="30728" y="3009"/>
                      <a:pt x="42197" y="4359"/>
                    </a:cubicBezTo>
                    <a:cubicBezTo>
                      <a:pt x="52317" y="5708"/>
                      <a:pt x="60412" y="9756"/>
                      <a:pt x="63111" y="20550"/>
                    </a:cubicBezTo>
                    <a:cubicBezTo>
                      <a:pt x="65809" y="31344"/>
                      <a:pt x="65135" y="42138"/>
                      <a:pt x="55690" y="50234"/>
                    </a:cubicBezTo>
                    <a:cubicBezTo>
                      <a:pt x="50293" y="54956"/>
                      <a:pt x="50293" y="58330"/>
                      <a:pt x="53666" y="63727"/>
                    </a:cubicBezTo>
                    <a:cubicBezTo>
                      <a:pt x="58388" y="70473"/>
                      <a:pt x="61761" y="78569"/>
                      <a:pt x="65809" y="85315"/>
                    </a:cubicBezTo>
                    <a:cubicBezTo>
                      <a:pt x="67833" y="89363"/>
                      <a:pt x="69183" y="91387"/>
                      <a:pt x="63111" y="91387"/>
                    </a:cubicBezTo>
                    <a:cubicBezTo>
                      <a:pt x="56364" y="92061"/>
                      <a:pt x="52317" y="90037"/>
                      <a:pt x="48943" y="83291"/>
                    </a:cubicBezTo>
                    <a:cubicBezTo>
                      <a:pt x="46245" y="77219"/>
                      <a:pt x="41522" y="71148"/>
                      <a:pt x="38824" y="65076"/>
                    </a:cubicBezTo>
                    <a:cubicBezTo>
                      <a:pt x="36800" y="61028"/>
                      <a:pt x="34101" y="59004"/>
                      <a:pt x="28704" y="59004"/>
                    </a:cubicBezTo>
                    <a:cubicBezTo>
                      <a:pt x="18585" y="59004"/>
                      <a:pt x="18585" y="59004"/>
                      <a:pt x="18585" y="69798"/>
                    </a:cubicBezTo>
                    <a:cubicBezTo>
                      <a:pt x="18585" y="73846"/>
                      <a:pt x="17910" y="78569"/>
                      <a:pt x="18585" y="82616"/>
                    </a:cubicBezTo>
                    <a:cubicBezTo>
                      <a:pt x="19934" y="90037"/>
                      <a:pt x="16561" y="92061"/>
                      <a:pt x="9140" y="92061"/>
                    </a:cubicBezTo>
                    <a:cubicBezTo>
                      <a:pt x="4417" y="92061"/>
                      <a:pt x="3068" y="90037"/>
                      <a:pt x="3743" y="85990"/>
                    </a:cubicBezTo>
                    <a:cubicBezTo>
                      <a:pt x="3743" y="72497"/>
                      <a:pt x="3743" y="59679"/>
                      <a:pt x="3743" y="46861"/>
                    </a:cubicBezTo>
                    <a:cubicBezTo>
                      <a:pt x="3743" y="46861"/>
                      <a:pt x="3743" y="46861"/>
                      <a:pt x="3743" y="46861"/>
                    </a:cubicBezTo>
                    <a:close/>
                    <a:moveTo>
                      <a:pt x="18585" y="29320"/>
                    </a:moveTo>
                    <a:cubicBezTo>
                      <a:pt x="18585" y="45511"/>
                      <a:pt x="16561" y="44162"/>
                      <a:pt x="28030" y="44162"/>
                    </a:cubicBezTo>
                    <a:cubicBezTo>
                      <a:pt x="44221" y="44162"/>
                      <a:pt x="49618" y="40114"/>
                      <a:pt x="49618" y="29320"/>
                    </a:cubicBezTo>
                    <a:cubicBezTo>
                      <a:pt x="49618" y="19201"/>
                      <a:pt x="43546" y="15153"/>
                      <a:pt x="30728" y="15153"/>
                    </a:cubicBezTo>
                    <a:cubicBezTo>
                      <a:pt x="15886" y="15153"/>
                      <a:pt x="18585" y="13804"/>
                      <a:pt x="18585" y="29320"/>
                    </a:cubicBezTo>
                    <a:close/>
                  </a:path>
                </a:pathLst>
              </a:custGeom>
              <a:solidFill>
                <a:schemeClr val="accent5"/>
              </a:solidFill>
              <a:ln w="6739" cap="flat">
                <a:noFill/>
                <a:prstDash val="solid"/>
                <a:miter/>
              </a:ln>
            </p:spPr>
            <p:txBody>
              <a:bodyPr rtlCol="0" anchor="ctr"/>
              <a:lstStyle/>
              <a:p>
                <a:endParaRPr lang="fr-FR"/>
              </a:p>
            </p:txBody>
          </p:sp>
          <p:sp>
            <p:nvSpPr>
              <p:cNvPr id="101" name="Forme libre : forme 37">
                <a:extLst>
                  <a:ext uri="{FF2B5EF4-FFF2-40B4-BE49-F238E27FC236}">
                    <a16:creationId xmlns="" xmlns:a16="http://schemas.microsoft.com/office/drawing/2014/main" id="{696661A0-C5E9-C644-BBD4-9A3E2360974A}"/>
                  </a:ext>
                </a:extLst>
              </p:cNvPr>
              <p:cNvSpPr/>
              <p:nvPr/>
            </p:nvSpPr>
            <p:spPr>
              <a:xfrm>
                <a:off x="2863223" y="5272120"/>
                <a:ext cx="87412" cy="122375"/>
              </a:xfrm>
              <a:custGeom>
                <a:avLst/>
                <a:gdLst>
                  <a:gd name="connsiteX0" fmla="*/ 3635 w 67463"/>
                  <a:gd name="connsiteY0" fmla="*/ 47431 h 94449"/>
                  <a:gd name="connsiteX1" fmla="*/ 3635 w 67463"/>
                  <a:gd name="connsiteY1" fmla="*/ 11001 h 94449"/>
                  <a:gd name="connsiteX2" fmla="*/ 11056 w 67463"/>
                  <a:gd name="connsiteY2" fmla="*/ 3580 h 94449"/>
                  <a:gd name="connsiteX3" fmla="*/ 42764 w 67463"/>
                  <a:gd name="connsiteY3" fmla="*/ 4255 h 94449"/>
                  <a:gd name="connsiteX4" fmla="*/ 63678 w 67463"/>
                  <a:gd name="connsiteY4" fmla="*/ 20446 h 94449"/>
                  <a:gd name="connsiteX5" fmla="*/ 56257 w 67463"/>
                  <a:gd name="connsiteY5" fmla="*/ 50130 h 94449"/>
                  <a:gd name="connsiteX6" fmla="*/ 54233 w 67463"/>
                  <a:gd name="connsiteY6" fmla="*/ 62948 h 94449"/>
                  <a:gd name="connsiteX7" fmla="*/ 67051 w 67463"/>
                  <a:gd name="connsiteY7" fmla="*/ 85886 h 94449"/>
                  <a:gd name="connsiteX8" fmla="*/ 64352 w 67463"/>
                  <a:gd name="connsiteY8" fmla="*/ 91283 h 94449"/>
                  <a:gd name="connsiteX9" fmla="*/ 49510 w 67463"/>
                  <a:gd name="connsiteY9" fmla="*/ 83187 h 94449"/>
                  <a:gd name="connsiteX10" fmla="*/ 38716 w 67463"/>
                  <a:gd name="connsiteY10" fmla="*/ 64297 h 94449"/>
                  <a:gd name="connsiteX11" fmla="*/ 31295 w 67463"/>
                  <a:gd name="connsiteY11" fmla="*/ 58900 h 94449"/>
                  <a:gd name="connsiteX12" fmla="*/ 18477 w 67463"/>
                  <a:gd name="connsiteY12" fmla="*/ 70369 h 94449"/>
                  <a:gd name="connsiteX13" fmla="*/ 18477 w 67463"/>
                  <a:gd name="connsiteY13" fmla="*/ 82512 h 94449"/>
                  <a:gd name="connsiteX14" fmla="*/ 6334 w 67463"/>
                  <a:gd name="connsiteY14" fmla="*/ 91283 h 94449"/>
                  <a:gd name="connsiteX15" fmla="*/ 3635 w 67463"/>
                  <a:gd name="connsiteY15" fmla="*/ 85886 h 94449"/>
                  <a:gd name="connsiteX16" fmla="*/ 3635 w 67463"/>
                  <a:gd name="connsiteY16" fmla="*/ 47431 h 94449"/>
                  <a:gd name="connsiteX17" fmla="*/ 3635 w 67463"/>
                  <a:gd name="connsiteY17" fmla="*/ 47431 h 94449"/>
                  <a:gd name="connsiteX18" fmla="*/ 18477 w 67463"/>
                  <a:gd name="connsiteY18" fmla="*/ 29216 h 94449"/>
                  <a:gd name="connsiteX19" fmla="*/ 32644 w 67463"/>
                  <a:gd name="connsiteY19" fmla="*/ 44058 h 94449"/>
                  <a:gd name="connsiteX20" fmla="*/ 48836 w 67463"/>
                  <a:gd name="connsiteY20" fmla="*/ 29216 h 94449"/>
                  <a:gd name="connsiteX21" fmla="*/ 33319 w 67463"/>
                  <a:gd name="connsiteY21" fmla="*/ 15049 h 94449"/>
                  <a:gd name="connsiteX22" fmla="*/ 18477 w 67463"/>
                  <a:gd name="connsiteY22" fmla="*/ 29216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7463" h="94449">
                    <a:moveTo>
                      <a:pt x="3635" y="47431"/>
                    </a:moveTo>
                    <a:cubicBezTo>
                      <a:pt x="3635" y="35288"/>
                      <a:pt x="3635" y="23144"/>
                      <a:pt x="3635" y="11001"/>
                    </a:cubicBezTo>
                    <a:cubicBezTo>
                      <a:pt x="3635" y="4929"/>
                      <a:pt x="5659" y="3580"/>
                      <a:pt x="11056" y="3580"/>
                    </a:cubicBezTo>
                    <a:cubicBezTo>
                      <a:pt x="21850" y="4255"/>
                      <a:pt x="31970" y="2905"/>
                      <a:pt x="42764" y="4255"/>
                    </a:cubicBezTo>
                    <a:cubicBezTo>
                      <a:pt x="52883" y="5604"/>
                      <a:pt x="60979" y="10326"/>
                      <a:pt x="63678" y="20446"/>
                    </a:cubicBezTo>
                    <a:cubicBezTo>
                      <a:pt x="66376" y="31240"/>
                      <a:pt x="65702" y="42709"/>
                      <a:pt x="56257" y="50130"/>
                    </a:cubicBezTo>
                    <a:cubicBezTo>
                      <a:pt x="50859" y="54178"/>
                      <a:pt x="51534" y="57551"/>
                      <a:pt x="54233" y="62948"/>
                    </a:cubicBezTo>
                    <a:cubicBezTo>
                      <a:pt x="58955" y="70369"/>
                      <a:pt x="63003" y="78465"/>
                      <a:pt x="67051" y="85886"/>
                    </a:cubicBezTo>
                    <a:cubicBezTo>
                      <a:pt x="69075" y="89933"/>
                      <a:pt x="68400" y="90608"/>
                      <a:pt x="64352" y="91283"/>
                    </a:cubicBezTo>
                    <a:cubicBezTo>
                      <a:pt x="57606" y="91957"/>
                      <a:pt x="52883" y="90608"/>
                      <a:pt x="49510" y="83187"/>
                    </a:cubicBezTo>
                    <a:cubicBezTo>
                      <a:pt x="46812" y="76441"/>
                      <a:pt x="42089" y="70369"/>
                      <a:pt x="38716" y="64297"/>
                    </a:cubicBezTo>
                    <a:cubicBezTo>
                      <a:pt x="37367" y="61599"/>
                      <a:pt x="35343" y="58900"/>
                      <a:pt x="31295" y="58900"/>
                    </a:cubicBezTo>
                    <a:cubicBezTo>
                      <a:pt x="19152" y="58225"/>
                      <a:pt x="18477" y="58900"/>
                      <a:pt x="18477" y="70369"/>
                    </a:cubicBezTo>
                    <a:cubicBezTo>
                      <a:pt x="18477" y="74417"/>
                      <a:pt x="18477" y="78465"/>
                      <a:pt x="18477" y="82512"/>
                    </a:cubicBezTo>
                    <a:cubicBezTo>
                      <a:pt x="18477" y="91283"/>
                      <a:pt x="15104" y="93307"/>
                      <a:pt x="6334" y="91283"/>
                    </a:cubicBezTo>
                    <a:cubicBezTo>
                      <a:pt x="2960" y="90608"/>
                      <a:pt x="3635" y="87909"/>
                      <a:pt x="3635" y="85886"/>
                    </a:cubicBezTo>
                    <a:cubicBezTo>
                      <a:pt x="3635" y="73067"/>
                      <a:pt x="3635" y="60249"/>
                      <a:pt x="3635" y="47431"/>
                    </a:cubicBezTo>
                    <a:cubicBezTo>
                      <a:pt x="3635" y="47431"/>
                      <a:pt x="3635" y="47431"/>
                      <a:pt x="3635" y="47431"/>
                    </a:cubicBezTo>
                    <a:close/>
                    <a:moveTo>
                      <a:pt x="18477" y="29216"/>
                    </a:moveTo>
                    <a:cubicBezTo>
                      <a:pt x="18477" y="44733"/>
                      <a:pt x="18477" y="44733"/>
                      <a:pt x="32644" y="44058"/>
                    </a:cubicBezTo>
                    <a:cubicBezTo>
                      <a:pt x="43439" y="44058"/>
                      <a:pt x="48836" y="38661"/>
                      <a:pt x="48836" y="29216"/>
                    </a:cubicBezTo>
                    <a:cubicBezTo>
                      <a:pt x="48836" y="20446"/>
                      <a:pt x="43439" y="15049"/>
                      <a:pt x="33319" y="15049"/>
                    </a:cubicBezTo>
                    <a:cubicBezTo>
                      <a:pt x="18477" y="14374"/>
                      <a:pt x="18477" y="14374"/>
                      <a:pt x="18477" y="29216"/>
                    </a:cubicBezTo>
                    <a:close/>
                  </a:path>
                </a:pathLst>
              </a:custGeom>
              <a:solidFill>
                <a:schemeClr val="accent5"/>
              </a:solidFill>
              <a:ln w="6739" cap="flat">
                <a:noFill/>
                <a:prstDash val="solid"/>
                <a:miter/>
              </a:ln>
            </p:spPr>
            <p:txBody>
              <a:bodyPr rtlCol="0" anchor="ctr"/>
              <a:lstStyle/>
              <a:p>
                <a:endParaRPr lang="fr-FR"/>
              </a:p>
            </p:txBody>
          </p:sp>
          <p:sp>
            <p:nvSpPr>
              <p:cNvPr id="102" name="Forme libre : forme 41">
                <a:extLst>
                  <a:ext uri="{FF2B5EF4-FFF2-40B4-BE49-F238E27FC236}">
                    <a16:creationId xmlns="" xmlns:a16="http://schemas.microsoft.com/office/drawing/2014/main" id="{8F7A2AEC-F974-0046-90E5-6B3F07AF0423}"/>
                  </a:ext>
                </a:extLst>
              </p:cNvPr>
              <p:cNvSpPr/>
              <p:nvPr/>
            </p:nvSpPr>
            <p:spPr>
              <a:xfrm>
                <a:off x="3064340" y="5270343"/>
                <a:ext cx="96152" cy="122375"/>
              </a:xfrm>
              <a:custGeom>
                <a:avLst/>
                <a:gdLst>
                  <a:gd name="connsiteX0" fmla="*/ 3580 w 74209"/>
                  <a:gd name="connsiteY0" fmla="*/ 48128 h 94449"/>
                  <a:gd name="connsiteX1" fmla="*/ 3580 w 74209"/>
                  <a:gd name="connsiteY1" fmla="*/ 10349 h 94449"/>
                  <a:gd name="connsiteX2" fmla="*/ 11001 w 74209"/>
                  <a:gd name="connsiteY2" fmla="*/ 4277 h 94449"/>
                  <a:gd name="connsiteX3" fmla="*/ 18422 w 74209"/>
                  <a:gd name="connsiteY3" fmla="*/ 10349 h 94449"/>
                  <a:gd name="connsiteX4" fmla="*/ 18422 w 74209"/>
                  <a:gd name="connsiteY4" fmla="*/ 31937 h 94449"/>
                  <a:gd name="connsiteX5" fmla="*/ 24494 w 74209"/>
                  <a:gd name="connsiteY5" fmla="*/ 38009 h 94449"/>
                  <a:gd name="connsiteX6" fmla="*/ 56876 w 74209"/>
                  <a:gd name="connsiteY6" fmla="*/ 38009 h 94449"/>
                  <a:gd name="connsiteX7" fmla="*/ 62273 w 74209"/>
                  <a:gd name="connsiteY7" fmla="*/ 32612 h 94449"/>
                  <a:gd name="connsiteX8" fmla="*/ 62273 w 74209"/>
                  <a:gd name="connsiteY8" fmla="*/ 8999 h 94449"/>
                  <a:gd name="connsiteX9" fmla="*/ 69694 w 74209"/>
                  <a:gd name="connsiteY9" fmla="*/ 3602 h 94449"/>
                  <a:gd name="connsiteX10" fmla="*/ 77115 w 74209"/>
                  <a:gd name="connsiteY10" fmla="*/ 8999 h 94449"/>
                  <a:gd name="connsiteX11" fmla="*/ 77115 w 74209"/>
                  <a:gd name="connsiteY11" fmla="*/ 85908 h 94449"/>
                  <a:gd name="connsiteX12" fmla="*/ 69020 w 74209"/>
                  <a:gd name="connsiteY12" fmla="*/ 91305 h 94449"/>
                  <a:gd name="connsiteX13" fmla="*/ 62273 w 74209"/>
                  <a:gd name="connsiteY13" fmla="*/ 85233 h 94449"/>
                  <a:gd name="connsiteX14" fmla="*/ 62273 w 74209"/>
                  <a:gd name="connsiteY14" fmla="*/ 57573 h 94449"/>
                  <a:gd name="connsiteX15" fmla="*/ 56876 w 74209"/>
                  <a:gd name="connsiteY15" fmla="*/ 52176 h 94449"/>
                  <a:gd name="connsiteX16" fmla="*/ 23819 w 74209"/>
                  <a:gd name="connsiteY16" fmla="*/ 52176 h 94449"/>
                  <a:gd name="connsiteX17" fmla="*/ 19097 w 74209"/>
                  <a:gd name="connsiteY17" fmla="*/ 57573 h 94449"/>
                  <a:gd name="connsiteX18" fmla="*/ 19097 w 74209"/>
                  <a:gd name="connsiteY18" fmla="*/ 85908 h 94449"/>
                  <a:gd name="connsiteX19" fmla="*/ 11001 w 74209"/>
                  <a:gd name="connsiteY19" fmla="*/ 91305 h 94449"/>
                  <a:gd name="connsiteX20" fmla="*/ 4255 w 74209"/>
                  <a:gd name="connsiteY20" fmla="*/ 85908 h 94449"/>
                  <a:gd name="connsiteX21" fmla="*/ 3580 w 74209"/>
                  <a:gd name="connsiteY21" fmla="*/ 48128 h 94449"/>
                  <a:gd name="connsiteX22" fmla="*/ 3580 w 74209"/>
                  <a:gd name="connsiteY22" fmla="*/ 48128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4209" h="94449">
                    <a:moveTo>
                      <a:pt x="3580" y="48128"/>
                    </a:moveTo>
                    <a:cubicBezTo>
                      <a:pt x="3580" y="35310"/>
                      <a:pt x="4255" y="22492"/>
                      <a:pt x="3580" y="10349"/>
                    </a:cubicBezTo>
                    <a:cubicBezTo>
                      <a:pt x="3580" y="3602"/>
                      <a:pt x="6953" y="4277"/>
                      <a:pt x="11001" y="4277"/>
                    </a:cubicBezTo>
                    <a:cubicBezTo>
                      <a:pt x="15723" y="4277"/>
                      <a:pt x="19097" y="4277"/>
                      <a:pt x="18422" y="10349"/>
                    </a:cubicBezTo>
                    <a:cubicBezTo>
                      <a:pt x="17747" y="17770"/>
                      <a:pt x="18422" y="25191"/>
                      <a:pt x="18422" y="31937"/>
                    </a:cubicBezTo>
                    <a:cubicBezTo>
                      <a:pt x="18422" y="35985"/>
                      <a:pt x="19097" y="38009"/>
                      <a:pt x="24494" y="38009"/>
                    </a:cubicBezTo>
                    <a:cubicBezTo>
                      <a:pt x="35288" y="37334"/>
                      <a:pt x="46082" y="38009"/>
                      <a:pt x="56876" y="38009"/>
                    </a:cubicBezTo>
                    <a:cubicBezTo>
                      <a:pt x="60924" y="38009"/>
                      <a:pt x="62948" y="36659"/>
                      <a:pt x="62273" y="32612"/>
                    </a:cubicBezTo>
                    <a:cubicBezTo>
                      <a:pt x="62273" y="24516"/>
                      <a:pt x="62273" y="17095"/>
                      <a:pt x="62273" y="8999"/>
                    </a:cubicBezTo>
                    <a:cubicBezTo>
                      <a:pt x="62273" y="2928"/>
                      <a:pt x="66321" y="4277"/>
                      <a:pt x="69694" y="3602"/>
                    </a:cubicBezTo>
                    <a:cubicBezTo>
                      <a:pt x="73067" y="3602"/>
                      <a:pt x="77115" y="2928"/>
                      <a:pt x="77115" y="8999"/>
                    </a:cubicBezTo>
                    <a:cubicBezTo>
                      <a:pt x="77115" y="34635"/>
                      <a:pt x="77115" y="60272"/>
                      <a:pt x="77115" y="85908"/>
                    </a:cubicBezTo>
                    <a:cubicBezTo>
                      <a:pt x="77115" y="92654"/>
                      <a:pt x="72393" y="90630"/>
                      <a:pt x="69020" y="91305"/>
                    </a:cubicBezTo>
                    <a:cubicBezTo>
                      <a:pt x="64972" y="91980"/>
                      <a:pt x="61599" y="91305"/>
                      <a:pt x="62273" y="85233"/>
                    </a:cubicBezTo>
                    <a:cubicBezTo>
                      <a:pt x="62948" y="75788"/>
                      <a:pt x="62273" y="67018"/>
                      <a:pt x="62273" y="57573"/>
                    </a:cubicBezTo>
                    <a:cubicBezTo>
                      <a:pt x="62273" y="53525"/>
                      <a:pt x="60924" y="52176"/>
                      <a:pt x="56876" y="52176"/>
                    </a:cubicBezTo>
                    <a:cubicBezTo>
                      <a:pt x="46082" y="52176"/>
                      <a:pt x="34613" y="52176"/>
                      <a:pt x="23819" y="52176"/>
                    </a:cubicBezTo>
                    <a:cubicBezTo>
                      <a:pt x="19771" y="52176"/>
                      <a:pt x="18422" y="53525"/>
                      <a:pt x="19097" y="57573"/>
                    </a:cubicBezTo>
                    <a:cubicBezTo>
                      <a:pt x="19097" y="67018"/>
                      <a:pt x="19097" y="76463"/>
                      <a:pt x="19097" y="85908"/>
                    </a:cubicBezTo>
                    <a:cubicBezTo>
                      <a:pt x="19771" y="92654"/>
                      <a:pt x="15049" y="91305"/>
                      <a:pt x="11001" y="91305"/>
                    </a:cubicBezTo>
                    <a:cubicBezTo>
                      <a:pt x="6953" y="91305"/>
                      <a:pt x="3580" y="91980"/>
                      <a:pt x="4255" y="85908"/>
                    </a:cubicBezTo>
                    <a:cubicBezTo>
                      <a:pt x="4255" y="73764"/>
                      <a:pt x="4255" y="60946"/>
                      <a:pt x="3580" y="48128"/>
                    </a:cubicBezTo>
                    <a:cubicBezTo>
                      <a:pt x="4255" y="48128"/>
                      <a:pt x="3580" y="48128"/>
                      <a:pt x="3580" y="48128"/>
                    </a:cubicBezTo>
                    <a:close/>
                  </a:path>
                </a:pathLst>
              </a:custGeom>
              <a:solidFill>
                <a:schemeClr val="accent5"/>
              </a:solidFill>
              <a:ln w="6739" cap="flat">
                <a:noFill/>
                <a:prstDash val="solid"/>
                <a:miter/>
              </a:ln>
            </p:spPr>
            <p:txBody>
              <a:bodyPr rtlCol="0" anchor="ctr"/>
              <a:lstStyle/>
              <a:p>
                <a:endParaRPr lang="fr-FR"/>
              </a:p>
            </p:txBody>
          </p:sp>
          <p:sp>
            <p:nvSpPr>
              <p:cNvPr id="103" name="Forme libre : forme 42">
                <a:extLst>
                  <a:ext uri="{FF2B5EF4-FFF2-40B4-BE49-F238E27FC236}">
                    <a16:creationId xmlns="" xmlns:a16="http://schemas.microsoft.com/office/drawing/2014/main" id="{9D933D0F-EE93-4F4E-A49C-03E296072598}"/>
                  </a:ext>
                </a:extLst>
              </p:cNvPr>
              <p:cNvSpPr/>
              <p:nvPr/>
            </p:nvSpPr>
            <p:spPr>
              <a:xfrm>
                <a:off x="2650012" y="5273726"/>
                <a:ext cx="104893" cy="122375"/>
              </a:xfrm>
              <a:custGeom>
                <a:avLst/>
                <a:gdLst>
                  <a:gd name="connsiteX0" fmla="*/ 76441 w 80956"/>
                  <a:gd name="connsiteY0" fmla="*/ 47541 h 94449"/>
                  <a:gd name="connsiteX1" fmla="*/ 76441 w 80956"/>
                  <a:gd name="connsiteY1" fmla="*/ 83972 h 94449"/>
                  <a:gd name="connsiteX2" fmla="*/ 69020 w 80956"/>
                  <a:gd name="connsiteY2" fmla="*/ 91393 h 94449"/>
                  <a:gd name="connsiteX3" fmla="*/ 61599 w 80956"/>
                  <a:gd name="connsiteY3" fmla="*/ 84646 h 94449"/>
                  <a:gd name="connsiteX4" fmla="*/ 61599 w 80956"/>
                  <a:gd name="connsiteY4" fmla="*/ 57661 h 94449"/>
                  <a:gd name="connsiteX5" fmla="*/ 56202 w 80956"/>
                  <a:gd name="connsiteY5" fmla="*/ 52264 h 94449"/>
                  <a:gd name="connsiteX6" fmla="*/ 23819 w 80956"/>
                  <a:gd name="connsiteY6" fmla="*/ 52264 h 94449"/>
                  <a:gd name="connsiteX7" fmla="*/ 18422 w 80956"/>
                  <a:gd name="connsiteY7" fmla="*/ 58336 h 94449"/>
                  <a:gd name="connsiteX8" fmla="*/ 18422 w 80956"/>
                  <a:gd name="connsiteY8" fmla="*/ 85996 h 94449"/>
                  <a:gd name="connsiteX9" fmla="*/ 11001 w 80956"/>
                  <a:gd name="connsiteY9" fmla="*/ 91393 h 94449"/>
                  <a:gd name="connsiteX10" fmla="*/ 3580 w 80956"/>
                  <a:gd name="connsiteY10" fmla="*/ 86670 h 94449"/>
                  <a:gd name="connsiteX11" fmla="*/ 3580 w 80956"/>
                  <a:gd name="connsiteY11" fmla="*/ 9762 h 94449"/>
                  <a:gd name="connsiteX12" fmla="*/ 11001 w 80956"/>
                  <a:gd name="connsiteY12" fmla="*/ 4365 h 94449"/>
                  <a:gd name="connsiteX13" fmla="*/ 19097 w 80956"/>
                  <a:gd name="connsiteY13" fmla="*/ 9762 h 94449"/>
                  <a:gd name="connsiteX14" fmla="*/ 19097 w 80956"/>
                  <a:gd name="connsiteY14" fmla="*/ 31350 h 94449"/>
                  <a:gd name="connsiteX15" fmla="*/ 25168 w 80956"/>
                  <a:gd name="connsiteY15" fmla="*/ 38097 h 94449"/>
                  <a:gd name="connsiteX16" fmla="*/ 56876 w 80956"/>
                  <a:gd name="connsiteY16" fmla="*/ 38097 h 94449"/>
                  <a:gd name="connsiteX17" fmla="*/ 62948 w 80956"/>
                  <a:gd name="connsiteY17" fmla="*/ 32025 h 94449"/>
                  <a:gd name="connsiteX18" fmla="*/ 62948 w 80956"/>
                  <a:gd name="connsiteY18" fmla="*/ 9087 h 94449"/>
                  <a:gd name="connsiteX19" fmla="*/ 70369 w 80956"/>
                  <a:gd name="connsiteY19" fmla="*/ 3690 h 94449"/>
                  <a:gd name="connsiteX20" fmla="*/ 77790 w 80956"/>
                  <a:gd name="connsiteY20" fmla="*/ 9087 h 94449"/>
                  <a:gd name="connsiteX21" fmla="*/ 76441 w 80956"/>
                  <a:gd name="connsiteY21" fmla="*/ 47541 h 94449"/>
                  <a:gd name="connsiteX22" fmla="*/ 76441 w 80956"/>
                  <a:gd name="connsiteY22" fmla="*/ 47541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0956" h="94449">
                    <a:moveTo>
                      <a:pt x="76441" y="47541"/>
                    </a:moveTo>
                    <a:cubicBezTo>
                      <a:pt x="76441" y="59685"/>
                      <a:pt x="76441" y="71828"/>
                      <a:pt x="76441" y="83972"/>
                    </a:cubicBezTo>
                    <a:cubicBezTo>
                      <a:pt x="76441" y="90044"/>
                      <a:pt x="74417" y="91393"/>
                      <a:pt x="69020" y="91393"/>
                    </a:cubicBezTo>
                    <a:cubicBezTo>
                      <a:pt x="63622" y="91393"/>
                      <a:pt x="60924" y="90718"/>
                      <a:pt x="61599" y="84646"/>
                    </a:cubicBezTo>
                    <a:cubicBezTo>
                      <a:pt x="62273" y="75876"/>
                      <a:pt x="61599" y="67106"/>
                      <a:pt x="61599" y="57661"/>
                    </a:cubicBezTo>
                    <a:cubicBezTo>
                      <a:pt x="61599" y="53613"/>
                      <a:pt x="60249" y="52264"/>
                      <a:pt x="56202" y="52264"/>
                    </a:cubicBezTo>
                    <a:cubicBezTo>
                      <a:pt x="45407" y="52264"/>
                      <a:pt x="34613" y="52939"/>
                      <a:pt x="23819" y="52264"/>
                    </a:cubicBezTo>
                    <a:cubicBezTo>
                      <a:pt x="19097" y="52264"/>
                      <a:pt x="17747" y="54288"/>
                      <a:pt x="18422" y="58336"/>
                    </a:cubicBezTo>
                    <a:cubicBezTo>
                      <a:pt x="18422" y="67781"/>
                      <a:pt x="18422" y="76551"/>
                      <a:pt x="18422" y="85996"/>
                    </a:cubicBezTo>
                    <a:cubicBezTo>
                      <a:pt x="18422" y="92067"/>
                      <a:pt x="14374" y="91393"/>
                      <a:pt x="11001" y="91393"/>
                    </a:cubicBezTo>
                    <a:cubicBezTo>
                      <a:pt x="7628" y="91393"/>
                      <a:pt x="3580" y="92742"/>
                      <a:pt x="3580" y="86670"/>
                    </a:cubicBezTo>
                    <a:cubicBezTo>
                      <a:pt x="3580" y="61034"/>
                      <a:pt x="3580" y="35398"/>
                      <a:pt x="3580" y="9762"/>
                    </a:cubicBezTo>
                    <a:cubicBezTo>
                      <a:pt x="3580" y="3690"/>
                      <a:pt x="6953" y="4365"/>
                      <a:pt x="11001" y="4365"/>
                    </a:cubicBezTo>
                    <a:cubicBezTo>
                      <a:pt x="15049" y="4365"/>
                      <a:pt x="19097" y="3690"/>
                      <a:pt x="19097" y="9762"/>
                    </a:cubicBezTo>
                    <a:cubicBezTo>
                      <a:pt x="18422" y="17183"/>
                      <a:pt x="19097" y="24604"/>
                      <a:pt x="19097" y="31350"/>
                    </a:cubicBezTo>
                    <a:cubicBezTo>
                      <a:pt x="19097" y="36073"/>
                      <a:pt x="20446" y="38097"/>
                      <a:pt x="25168" y="38097"/>
                    </a:cubicBezTo>
                    <a:cubicBezTo>
                      <a:pt x="35962" y="37422"/>
                      <a:pt x="46082" y="37422"/>
                      <a:pt x="56876" y="38097"/>
                    </a:cubicBezTo>
                    <a:cubicBezTo>
                      <a:pt x="61599" y="38097"/>
                      <a:pt x="62948" y="36747"/>
                      <a:pt x="62948" y="32025"/>
                    </a:cubicBezTo>
                    <a:cubicBezTo>
                      <a:pt x="62948" y="24604"/>
                      <a:pt x="62948" y="17183"/>
                      <a:pt x="62948" y="9087"/>
                    </a:cubicBezTo>
                    <a:cubicBezTo>
                      <a:pt x="62273" y="3015"/>
                      <a:pt x="66321" y="3690"/>
                      <a:pt x="70369" y="3690"/>
                    </a:cubicBezTo>
                    <a:cubicBezTo>
                      <a:pt x="73742" y="3690"/>
                      <a:pt x="77790" y="2341"/>
                      <a:pt x="77790" y="9087"/>
                    </a:cubicBezTo>
                    <a:cubicBezTo>
                      <a:pt x="75766" y="21231"/>
                      <a:pt x="75766" y="34049"/>
                      <a:pt x="76441" y="47541"/>
                    </a:cubicBezTo>
                    <a:cubicBezTo>
                      <a:pt x="76441" y="47541"/>
                      <a:pt x="76441" y="47541"/>
                      <a:pt x="76441" y="47541"/>
                    </a:cubicBezTo>
                    <a:close/>
                  </a:path>
                </a:pathLst>
              </a:custGeom>
              <a:solidFill>
                <a:schemeClr val="accent5"/>
              </a:solidFill>
              <a:ln w="6739" cap="flat">
                <a:noFill/>
                <a:prstDash val="solid"/>
                <a:miter/>
              </a:ln>
            </p:spPr>
            <p:txBody>
              <a:bodyPr rtlCol="0" anchor="ctr"/>
              <a:lstStyle/>
              <a:p>
                <a:endParaRPr lang="fr-FR"/>
              </a:p>
            </p:txBody>
          </p:sp>
          <p:sp>
            <p:nvSpPr>
              <p:cNvPr id="104" name="Forme libre : forme 44">
                <a:extLst>
                  <a:ext uri="{FF2B5EF4-FFF2-40B4-BE49-F238E27FC236}">
                    <a16:creationId xmlns="" xmlns:a16="http://schemas.microsoft.com/office/drawing/2014/main" id="{A8E23CD5-4E26-B049-854C-A2D52CA6610C}"/>
                  </a:ext>
                </a:extLst>
              </p:cNvPr>
              <p:cNvSpPr/>
              <p:nvPr/>
            </p:nvSpPr>
            <p:spPr>
              <a:xfrm>
                <a:off x="2770639" y="5272995"/>
                <a:ext cx="78670" cy="113635"/>
              </a:xfrm>
              <a:custGeom>
                <a:avLst/>
                <a:gdLst>
                  <a:gd name="connsiteX0" fmla="*/ 3580 w 60717"/>
                  <a:gd name="connsiteY0" fmla="*/ 47431 h 87702"/>
                  <a:gd name="connsiteX1" fmla="*/ 3580 w 60717"/>
                  <a:gd name="connsiteY1" fmla="*/ 10326 h 87702"/>
                  <a:gd name="connsiteX2" fmla="*/ 10326 w 60717"/>
                  <a:gd name="connsiteY2" fmla="*/ 3580 h 87702"/>
                  <a:gd name="connsiteX3" fmla="*/ 53503 w 60717"/>
                  <a:gd name="connsiteY3" fmla="*/ 3580 h 87702"/>
                  <a:gd name="connsiteX4" fmla="*/ 59575 w 60717"/>
                  <a:gd name="connsiteY4" fmla="*/ 11001 h 87702"/>
                  <a:gd name="connsiteX5" fmla="*/ 53503 w 60717"/>
                  <a:gd name="connsiteY5" fmla="*/ 18422 h 87702"/>
                  <a:gd name="connsiteX6" fmla="*/ 25168 w 60717"/>
                  <a:gd name="connsiteY6" fmla="*/ 18422 h 87702"/>
                  <a:gd name="connsiteX7" fmla="*/ 19771 w 60717"/>
                  <a:gd name="connsiteY7" fmla="*/ 23819 h 87702"/>
                  <a:gd name="connsiteX8" fmla="*/ 33939 w 60717"/>
                  <a:gd name="connsiteY8" fmla="*/ 38661 h 87702"/>
                  <a:gd name="connsiteX9" fmla="*/ 42034 w 60717"/>
                  <a:gd name="connsiteY9" fmla="*/ 38661 h 87702"/>
                  <a:gd name="connsiteX10" fmla="*/ 51479 w 60717"/>
                  <a:gd name="connsiteY10" fmla="*/ 50130 h 87702"/>
                  <a:gd name="connsiteX11" fmla="*/ 46082 w 60717"/>
                  <a:gd name="connsiteY11" fmla="*/ 53503 h 87702"/>
                  <a:gd name="connsiteX12" fmla="*/ 26517 w 60717"/>
                  <a:gd name="connsiteY12" fmla="*/ 53503 h 87702"/>
                  <a:gd name="connsiteX13" fmla="*/ 19771 w 60717"/>
                  <a:gd name="connsiteY13" fmla="*/ 59575 h 87702"/>
                  <a:gd name="connsiteX14" fmla="*/ 35288 w 60717"/>
                  <a:gd name="connsiteY14" fmla="*/ 75766 h 87702"/>
                  <a:gd name="connsiteX15" fmla="*/ 55527 w 60717"/>
                  <a:gd name="connsiteY15" fmla="*/ 75766 h 87702"/>
                  <a:gd name="connsiteX16" fmla="*/ 61599 w 60717"/>
                  <a:gd name="connsiteY16" fmla="*/ 82512 h 87702"/>
                  <a:gd name="connsiteX17" fmla="*/ 56202 w 60717"/>
                  <a:gd name="connsiteY17" fmla="*/ 90608 h 87702"/>
                  <a:gd name="connsiteX18" fmla="*/ 10326 w 60717"/>
                  <a:gd name="connsiteY18" fmla="*/ 90608 h 87702"/>
                  <a:gd name="connsiteX19" fmla="*/ 5604 w 60717"/>
                  <a:gd name="connsiteY19" fmla="*/ 84536 h 87702"/>
                  <a:gd name="connsiteX20" fmla="*/ 3580 w 60717"/>
                  <a:gd name="connsiteY20" fmla="*/ 47431 h 87702"/>
                  <a:gd name="connsiteX21" fmla="*/ 3580 w 60717"/>
                  <a:gd name="connsiteY21" fmla="*/ 47431 h 87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717" h="87702">
                    <a:moveTo>
                      <a:pt x="3580" y="47431"/>
                    </a:moveTo>
                    <a:cubicBezTo>
                      <a:pt x="3580" y="35288"/>
                      <a:pt x="3580" y="22470"/>
                      <a:pt x="3580" y="10326"/>
                    </a:cubicBezTo>
                    <a:cubicBezTo>
                      <a:pt x="3580" y="5604"/>
                      <a:pt x="4929" y="3580"/>
                      <a:pt x="10326" y="3580"/>
                    </a:cubicBezTo>
                    <a:cubicBezTo>
                      <a:pt x="24494" y="3580"/>
                      <a:pt x="38661" y="3580"/>
                      <a:pt x="53503" y="3580"/>
                    </a:cubicBezTo>
                    <a:cubicBezTo>
                      <a:pt x="59575" y="3580"/>
                      <a:pt x="59575" y="6953"/>
                      <a:pt x="59575" y="11001"/>
                    </a:cubicBezTo>
                    <a:cubicBezTo>
                      <a:pt x="59575" y="15723"/>
                      <a:pt x="58900" y="18422"/>
                      <a:pt x="53503" y="18422"/>
                    </a:cubicBezTo>
                    <a:cubicBezTo>
                      <a:pt x="44058" y="17747"/>
                      <a:pt x="34613" y="18422"/>
                      <a:pt x="25168" y="18422"/>
                    </a:cubicBezTo>
                    <a:cubicBezTo>
                      <a:pt x="21120" y="18422"/>
                      <a:pt x="19771" y="19771"/>
                      <a:pt x="19771" y="23819"/>
                    </a:cubicBezTo>
                    <a:cubicBezTo>
                      <a:pt x="19771" y="42709"/>
                      <a:pt x="18422" y="38661"/>
                      <a:pt x="33939" y="38661"/>
                    </a:cubicBezTo>
                    <a:cubicBezTo>
                      <a:pt x="36637" y="38661"/>
                      <a:pt x="39336" y="38661"/>
                      <a:pt x="42034" y="38661"/>
                    </a:cubicBezTo>
                    <a:cubicBezTo>
                      <a:pt x="50804" y="38661"/>
                      <a:pt x="52828" y="41360"/>
                      <a:pt x="51479" y="50130"/>
                    </a:cubicBezTo>
                    <a:cubicBezTo>
                      <a:pt x="50804" y="53503"/>
                      <a:pt x="48781" y="53503"/>
                      <a:pt x="46082" y="53503"/>
                    </a:cubicBezTo>
                    <a:cubicBezTo>
                      <a:pt x="39336" y="53503"/>
                      <a:pt x="33264" y="53503"/>
                      <a:pt x="26517" y="53503"/>
                    </a:cubicBezTo>
                    <a:cubicBezTo>
                      <a:pt x="21795" y="53503"/>
                      <a:pt x="19771" y="54852"/>
                      <a:pt x="19771" y="59575"/>
                    </a:cubicBezTo>
                    <a:cubicBezTo>
                      <a:pt x="20446" y="79139"/>
                      <a:pt x="17747" y="75091"/>
                      <a:pt x="35288" y="75766"/>
                    </a:cubicBezTo>
                    <a:cubicBezTo>
                      <a:pt x="42034" y="75766"/>
                      <a:pt x="48781" y="75766"/>
                      <a:pt x="55527" y="75766"/>
                    </a:cubicBezTo>
                    <a:cubicBezTo>
                      <a:pt x="60924" y="75766"/>
                      <a:pt x="62273" y="77790"/>
                      <a:pt x="61599" y="82512"/>
                    </a:cubicBezTo>
                    <a:cubicBezTo>
                      <a:pt x="61599" y="86560"/>
                      <a:pt x="62948" y="90608"/>
                      <a:pt x="56202" y="90608"/>
                    </a:cubicBezTo>
                    <a:cubicBezTo>
                      <a:pt x="40685" y="90608"/>
                      <a:pt x="25168" y="90608"/>
                      <a:pt x="10326" y="90608"/>
                    </a:cubicBezTo>
                    <a:cubicBezTo>
                      <a:pt x="5604" y="90608"/>
                      <a:pt x="5604" y="87909"/>
                      <a:pt x="5604" y="84536"/>
                    </a:cubicBezTo>
                    <a:cubicBezTo>
                      <a:pt x="4254" y="72393"/>
                      <a:pt x="4254" y="59575"/>
                      <a:pt x="3580" y="47431"/>
                    </a:cubicBezTo>
                    <a:cubicBezTo>
                      <a:pt x="4254" y="47431"/>
                      <a:pt x="3580" y="47431"/>
                      <a:pt x="3580" y="47431"/>
                    </a:cubicBezTo>
                    <a:close/>
                  </a:path>
                </a:pathLst>
              </a:custGeom>
              <a:solidFill>
                <a:schemeClr val="accent5"/>
              </a:solidFill>
              <a:ln w="6739" cap="flat">
                <a:noFill/>
                <a:prstDash val="solid"/>
                <a:miter/>
              </a:ln>
            </p:spPr>
            <p:txBody>
              <a:bodyPr rtlCol="0" anchor="ctr"/>
              <a:lstStyle/>
              <a:p>
                <a:endParaRPr lang="fr-FR"/>
              </a:p>
            </p:txBody>
          </p:sp>
          <p:sp>
            <p:nvSpPr>
              <p:cNvPr id="105" name="Forme libre : forme 50">
                <a:extLst>
                  <a:ext uri="{FF2B5EF4-FFF2-40B4-BE49-F238E27FC236}">
                    <a16:creationId xmlns="" xmlns:a16="http://schemas.microsoft.com/office/drawing/2014/main" id="{1E2DFFCB-CF29-7A43-8BAA-FC18D0A619FD}"/>
                  </a:ext>
                </a:extLst>
              </p:cNvPr>
              <p:cNvSpPr/>
              <p:nvPr/>
            </p:nvSpPr>
            <p:spPr>
              <a:xfrm>
                <a:off x="4073807" y="5266479"/>
                <a:ext cx="96152" cy="122375"/>
              </a:xfrm>
              <a:custGeom>
                <a:avLst/>
                <a:gdLst>
                  <a:gd name="connsiteX0" fmla="*/ 76543 w 74209"/>
                  <a:gd name="connsiteY0" fmla="*/ 37618 h 94449"/>
                  <a:gd name="connsiteX1" fmla="*/ 75194 w 74209"/>
                  <a:gd name="connsiteY1" fmla="*/ 65953 h 94449"/>
                  <a:gd name="connsiteX2" fmla="*/ 38763 w 74209"/>
                  <a:gd name="connsiteY2" fmla="*/ 92938 h 94449"/>
                  <a:gd name="connsiteX3" fmla="*/ 5032 w 74209"/>
                  <a:gd name="connsiteY3" fmla="*/ 64604 h 94449"/>
                  <a:gd name="connsiteX4" fmla="*/ 3682 w 74209"/>
                  <a:gd name="connsiteY4" fmla="*/ 7934 h 94449"/>
                  <a:gd name="connsiteX5" fmla="*/ 11778 w 74209"/>
                  <a:gd name="connsiteY5" fmla="*/ 3886 h 94449"/>
                  <a:gd name="connsiteX6" fmla="*/ 17850 w 74209"/>
                  <a:gd name="connsiteY6" fmla="*/ 8609 h 94449"/>
                  <a:gd name="connsiteX7" fmla="*/ 17850 w 74209"/>
                  <a:gd name="connsiteY7" fmla="*/ 45039 h 94449"/>
                  <a:gd name="connsiteX8" fmla="*/ 19199 w 74209"/>
                  <a:gd name="connsiteY8" fmla="*/ 61230 h 94449"/>
                  <a:gd name="connsiteX9" fmla="*/ 39438 w 74209"/>
                  <a:gd name="connsiteY9" fmla="*/ 78096 h 94449"/>
                  <a:gd name="connsiteX10" fmla="*/ 59677 w 74209"/>
                  <a:gd name="connsiteY10" fmla="*/ 61230 h 94449"/>
                  <a:gd name="connsiteX11" fmla="*/ 61026 w 74209"/>
                  <a:gd name="connsiteY11" fmla="*/ 43690 h 94449"/>
                  <a:gd name="connsiteX12" fmla="*/ 61026 w 74209"/>
                  <a:gd name="connsiteY12" fmla="*/ 9958 h 94449"/>
                  <a:gd name="connsiteX13" fmla="*/ 68447 w 74209"/>
                  <a:gd name="connsiteY13" fmla="*/ 3886 h 94449"/>
                  <a:gd name="connsiteX14" fmla="*/ 75868 w 74209"/>
                  <a:gd name="connsiteY14" fmla="*/ 9958 h 94449"/>
                  <a:gd name="connsiteX15" fmla="*/ 76543 w 74209"/>
                  <a:gd name="connsiteY15" fmla="*/ 37618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209" h="94449">
                    <a:moveTo>
                      <a:pt x="76543" y="37618"/>
                    </a:moveTo>
                    <a:cubicBezTo>
                      <a:pt x="75868" y="45039"/>
                      <a:pt x="77892" y="55159"/>
                      <a:pt x="75194" y="65953"/>
                    </a:cubicBezTo>
                    <a:cubicBezTo>
                      <a:pt x="71146" y="84168"/>
                      <a:pt x="59002" y="93613"/>
                      <a:pt x="38763" y="92938"/>
                    </a:cubicBezTo>
                    <a:cubicBezTo>
                      <a:pt x="19873" y="92938"/>
                      <a:pt x="7730" y="82819"/>
                      <a:pt x="5032" y="64604"/>
                    </a:cubicBezTo>
                    <a:cubicBezTo>
                      <a:pt x="2333" y="45714"/>
                      <a:pt x="4357" y="26824"/>
                      <a:pt x="3682" y="7934"/>
                    </a:cubicBezTo>
                    <a:cubicBezTo>
                      <a:pt x="3682" y="1188"/>
                      <a:pt x="9079" y="4561"/>
                      <a:pt x="11778" y="3886"/>
                    </a:cubicBezTo>
                    <a:cubicBezTo>
                      <a:pt x="15151" y="3212"/>
                      <a:pt x="17850" y="3212"/>
                      <a:pt x="17850" y="8609"/>
                    </a:cubicBezTo>
                    <a:cubicBezTo>
                      <a:pt x="17850" y="20752"/>
                      <a:pt x="17850" y="32896"/>
                      <a:pt x="17850" y="45039"/>
                    </a:cubicBezTo>
                    <a:cubicBezTo>
                      <a:pt x="17850" y="50436"/>
                      <a:pt x="18524" y="55833"/>
                      <a:pt x="19199" y="61230"/>
                    </a:cubicBezTo>
                    <a:cubicBezTo>
                      <a:pt x="21223" y="72699"/>
                      <a:pt x="27969" y="78096"/>
                      <a:pt x="39438" y="78096"/>
                    </a:cubicBezTo>
                    <a:cubicBezTo>
                      <a:pt x="50232" y="78096"/>
                      <a:pt x="57653" y="72025"/>
                      <a:pt x="59677" y="61230"/>
                    </a:cubicBezTo>
                    <a:cubicBezTo>
                      <a:pt x="61026" y="55159"/>
                      <a:pt x="61026" y="49762"/>
                      <a:pt x="61026" y="43690"/>
                    </a:cubicBezTo>
                    <a:cubicBezTo>
                      <a:pt x="61026" y="32221"/>
                      <a:pt x="61026" y="20752"/>
                      <a:pt x="61026" y="9958"/>
                    </a:cubicBezTo>
                    <a:cubicBezTo>
                      <a:pt x="61026" y="3212"/>
                      <a:pt x="64399" y="3886"/>
                      <a:pt x="68447" y="3886"/>
                    </a:cubicBezTo>
                    <a:cubicBezTo>
                      <a:pt x="73170" y="3886"/>
                      <a:pt x="76543" y="3886"/>
                      <a:pt x="75868" y="9958"/>
                    </a:cubicBezTo>
                    <a:cubicBezTo>
                      <a:pt x="75868" y="18054"/>
                      <a:pt x="76543" y="26149"/>
                      <a:pt x="76543" y="37618"/>
                    </a:cubicBezTo>
                    <a:close/>
                  </a:path>
                </a:pathLst>
              </a:custGeom>
              <a:solidFill>
                <a:schemeClr val="accent5"/>
              </a:solidFill>
              <a:ln w="6739" cap="flat">
                <a:noFill/>
                <a:prstDash val="solid"/>
                <a:miter/>
              </a:ln>
            </p:spPr>
            <p:txBody>
              <a:bodyPr rtlCol="0" anchor="ctr"/>
              <a:lstStyle/>
              <a:p>
                <a:endParaRPr lang="fr-FR"/>
              </a:p>
            </p:txBody>
          </p:sp>
          <p:sp>
            <p:nvSpPr>
              <p:cNvPr id="106" name="Forme libre : forme 51">
                <a:extLst>
                  <a:ext uri="{FF2B5EF4-FFF2-40B4-BE49-F238E27FC236}">
                    <a16:creationId xmlns="" xmlns:a16="http://schemas.microsoft.com/office/drawing/2014/main" id="{87D13929-1CD3-EE4F-874A-A3B3E49F68DF}"/>
                  </a:ext>
                </a:extLst>
              </p:cNvPr>
              <p:cNvSpPr/>
              <p:nvPr/>
            </p:nvSpPr>
            <p:spPr>
              <a:xfrm>
                <a:off x="4310824" y="5266002"/>
                <a:ext cx="78670" cy="122375"/>
              </a:xfrm>
              <a:custGeom>
                <a:avLst/>
                <a:gdLst>
                  <a:gd name="connsiteX0" fmla="*/ 3580 w 60717"/>
                  <a:gd name="connsiteY0" fmla="*/ 47431 h 94449"/>
                  <a:gd name="connsiteX1" fmla="*/ 3580 w 60717"/>
                  <a:gd name="connsiteY1" fmla="*/ 10326 h 94449"/>
                  <a:gd name="connsiteX2" fmla="*/ 9652 w 60717"/>
                  <a:gd name="connsiteY2" fmla="*/ 3580 h 94449"/>
                  <a:gd name="connsiteX3" fmla="*/ 52828 w 60717"/>
                  <a:gd name="connsiteY3" fmla="*/ 3580 h 94449"/>
                  <a:gd name="connsiteX4" fmla="*/ 58900 w 60717"/>
                  <a:gd name="connsiteY4" fmla="*/ 11001 h 94449"/>
                  <a:gd name="connsiteX5" fmla="*/ 52828 w 60717"/>
                  <a:gd name="connsiteY5" fmla="*/ 18422 h 94449"/>
                  <a:gd name="connsiteX6" fmla="*/ 24494 w 60717"/>
                  <a:gd name="connsiteY6" fmla="*/ 18422 h 94449"/>
                  <a:gd name="connsiteX7" fmla="*/ 18422 w 60717"/>
                  <a:gd name="connsiteY7" fmla="*/ 23819 h 94449"/>
                  <a:gd name="connsiteX8" fmla="*/ 32589 w 60717"/>
                  <a:gd name="connsiteY8" fmla="*/ 39336 h 94449"/>
                  <a:gd name="connsiteX9" fmla="*/ 40685 w 60717"/>
                  <a:gd name="connsiteY9" fmla="*/ 39336 h 94449"/>
                  <a:gd name="connsiteX10" fmla="*/ 49455 w 60717"/>
                  <a:gd name="connsiteY10" fmla="*/ 48781 h 94449"/>
                  <a:gd name="connsiteX11" fmla="*/ 44058 w 60717"/>
                  <a:gd name="connsiteY11" fmla="*/ 53503 h 94449"/>
                  <a:gd name="connsiteX12" fmla="*/ 24494 w 60717"/>
                  <a:gd name="connsiteY12" fmla="*/ 53503 h 94449"/>
                  <a:gd name="connsiteX13" fmla="*/ 18422 w 60717"/>
                  <a:gd name="connsiteY13" fmla="*/ 59575 h 94449"/>
                  <a:gd name="connsiteX14" fmla="*/ 34613 w 60717"/>
                  <a:gd name="connsiteY14" fmla="*/ 76441 h 94449"/>
                  <a:gd name="connsiteX15" fmla="*/ 52154 w 60717"/>
                  <a:gd name="connsiteY15" fmla="*/ 76441 h 94449"/>
                  <a:gd name="connsiteX16" fmla="*/ 60249 w 60717"/>
                  <a:gd name="connsiteY16" fmla="*/ 83862 h 94449"/>
                  <a:gd name="connsiteX17" fmla="*/ 52154 w 60717"/>
                  <a:gd name="connsiteY17" fmla="*/ 91283 h 94449"/>
                  <a:gd name="connsiteX18" fmla="*/ 11001 w 60717"/>
                  <a:gd name="connsiteY18" fmla="*/ 91957 h 94449"/>
                  <a:gd name="connsiteX19" fmla="*/ 3580 w 60717"/>
                  <a:gd name="connsiteY19" fmla="*/ 83862 h 94449"/>
                  <a:gd name="connsiteX20" fmla="*/ 3580 w 60717"/>
                  <a:gd name="connsiteY20" fmla="*/ 47431 h 94449"/>
                  <a:gd name="connsiteX21" fmla="*/ 3580 w 60717"/>
                  <a:gd name="connsiteY21" fmla="*/ 47431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717" h="94449">
                    <a:moveTo>
                      <a:pt x="3580" y="47431"/>
                    </a:moveTo>
                    <a:cubicBezTo>
                      <a:pt x="3580" y="35288"/>
                      <a:pt x="3580" y="22470"/>
                      <a:pt x="3580" y="10326"/>
                    </a:cubicBezTo>
                    <a:cubicBezTo>
                      <a:pt x="3580" y="5604"/>
                      <a:pt x="4255" y="3580"/>
                      <a:pt x="9652" y="3580"/>
                    </a:cubicBezTo>
                    <a:cubicBezTo>
                      <a:pt x="23819" y="3580"/>
                      <a:pt x="37986" y="3580"/>
                      <a:pt x="52828" y="3580"/>
                    </a:cubicBezTo>
                    <a:cubicBezTo>
                      <a:pt x="58900" y="3580"/>
                      <a:pt x="58900" y="6953"/>
                      <a:pt x="58900" y="11001"/>
                    </a:cubicBezTo>
                    <a:cubicBezTo>
                      <a:pt x="58900" y="15723"/>
                      <a:pt x="58900" y="18422"/>
                      <a:pt x="52828" y="18422"/>
                    </a:cubicBezTo>
                    <a:cubicBezTo>
                      <a:pt x="43383" y="17747"/>
                      <a:pt x="33939" y="18422"/>
                      <a:pt x="24494" y="18422"/>
                    </a:cubicBezTo>
                    <a:cubicBezTo>
                      <a:pt x="20446" y="18422"/>
                      <a:pt x="19096" y="19771"/>
                      <a:pt x="18422" y="23819"/>
                    </a:cubicBezTo>
                    <a:cubicBezTo>
                      <a:pt x="17747" y="39336"/>
                      <a:pt x="17747" y="39336"/>
                      <a:pt x="32589" y="39336"/>
                    </a:cubicBezTo>
                    <a:cubicBezTo>
                      <a:pt x="35288" y="39336"/>
                      <a:pt x="37986" y="40010"/>
                      <a:pt x="40685" y="39336"/>
                    </a:cubicBezTo>
                    <a:cubicBezTo>
                      <a:pt x="48781" y="37986"/>
                      <a:pt x="50130" y="42709"/>
                      <a:pt x="49455" y="48781"/>
                    </a:cubicBezTo>
                    <a:cubicBezTo>
                      <a:pt x="49455" y="52828"/>
                      <a:pt x="47431" y="53503"/>
                      <a:pt x="44058" y="53503"/>
                    </a:cubicBezTo>
                    <a:cubicBezTo>
                      <a:pt x="37312" y="53503"/>
                      <a:pt x="31240" y="53503"/>
                      <a:pt x="24494" y="53503"/>
                    </a:cubicBezTo>
                    <a:cubicBezTo>
                      <a:pt x="20446" y="53503"/>
                      <a:pt x="18422" y="54178"/>
                      <a:pt x="18422" y="59575"/>
                    </a:cubicBezTo>
                    <a:cubicBezTo>
                      <a:pt x="17747" y="76441"/>
                      <a:pt x="17747" y="76441"/>
                      <a:pt x="34613" y="76441"/>
                    </a:cubicBezTo>
                    <a:cubicBezTo>
                      <a:pt x="40685" y="76441"/>
                      <a:pt x="46757" y="76441"/>
                      <a:pt x="52154" y="76441"/>
                    </a:cubicBezTo>
                    <a:cubicBezTo>
                      <a:pt x="58225" y="75766"/>
                      <a:pt x="60249" y="77790"/>
                      <a:pt x="60249" y="83862"/>
                    </a:cubicBezTo>
                    <a:cubicBezTo>
                      <a:pt x="60249" y="90608"/>
                      <a:pt x="57551" y="91283"/>
                      <a:pt x="52154" y="91283"/>
                    </a:cubicBezTo>
                    <a:cubicBezTo>
                      <a:pt x="38661" y="91283"/>
                      <a:pt x="24494" y="91283"/>
                      <a:pt x="11001" y="91957"/>
                    </a:cubicBezTo>
                    <a:cubicBezTo>
                      <a:pt x="4929" y="91957"/>
                      <a:pt x="3580" y="89933"/>
                      <a:pt x="3580" y="83862"/>
                    </a:cubicBezTo>
                    <a:cubicBezTo>
                      <a:pt x="4255" y="71718"/>
                      <a:pt x="3580" y="59575"/>
                      <a:pt x="3580" y="47431"/>
                    </a:cubicBezTo>
                    <a:cubicBezTo>
                      <a:pt x="3580" y="47431"/>
                      <a:pt x="3580" y="47431"/>
                      <a:pt x="3580" y="47431"/>
                    </a:cubicBezTo>
                    <a:close/>
                  </a:path>
                </a:pathLst>
              </a:custGeom>
              <a:solidFill>
                <a:schemeClr val="accent5"/>
              </a:solidFill>
              <a:ln w="6739" cap="flat">
                <a:noFill/>
                <a:prstDash val="solid"/>
                <a:miter/>
              </a:ln>
            </p:spPr>
            <p:txBody>
              <a:bodyPr rtlCol="0" anchor="ctr"/>
              <a:lstStyle/>
              <a:p>
                <a:endParaRPr lang="fr-FR"/>
              </a:p>
            </p:txBody>
          </p:sp>
          <p:sp>
            <p:nvSpPr>
              <p:cNvPr id="107" name="Forme libre : forme 53">
                <a:extLst>
                  <a:ext uri="{FF2B5EF4-FFF2-40B4-BE49-F238E27FC236}">
                    <a16:creationId xmlns="" xmlns:a16="http://schemas.microsoft.com/office/drawing/2014/main" id="{7536E4EA-1974-2D4F-8C34-24BB78C91C29}"/>
                  </a:ext>
                </a:extLst>
              </p:cNvPr>
              <p:cNvSpPr/>
              <p:nvPr/>
            </p:nvSpPr>
            <p:spPr>
              <a:xfrm>
                <a:off x="3892999" y="5267750"/>
                <a:ext cx="78670" cy="113635"/>
              </a:xfrm>
              <a:custGeom>
                <a:avLst/>
                <a:gdLst>
                  <a:gd name="connsiteX0" fmla="*/ 3580 w 60717"/>
                  <a:gd name="connsiteY0" fmla="*/ 47431 h 87702"/>
                  <a:gd name="connsiteX1" fmla="*/ 3580 w 60717"/>
                  <a:gd name="connsiteY1" fmla="*/ 10326 h 87702"/>
                  <a:gd name="connsiteX2" fmla="*/ 9652 w 60717"/>
                  <a:gd name="connsiteY2" fmla="*/ 3580 h 87702"/>
                  <a:gd name="connsiteX3" fmla="*/ 52828 w 60717"/>
                  <a:gd name="connsiteY3" fmla="*/ 3580 h 87702"/>
                  <a:gd name="connsiteX4" fmla="*/ 58900 w 60717"/>
                  <a:gd name="connsiteY4" fmla="*/ 11001 h 87702"/>
                  <a:gd name="connsiteX5" fmla="*/ 52828 w 60717"/>
                  <a:gd name="connsiteY5" fmla="*/ 18422 h 87702"/>
                  <a:gd name="connsiteX6" fmla="*/ 25843 w 60717"/>
                  <a:gd name="connsiteY6" fmla="*/ 18422 h 87702"/>
                  <a:gd name="connsiteX7" fmla="*/ 18422 w 60717"/>
                  <a:gd name="connsiteY7" fmla="*/ 25168 h 87702"/>
                  <a:gd name="connsiteX8" fmla="*/ 32589 w 60717"/>
                  <a:gd name="connsiteY8" fmla="*/ 39336 h 87702"/>
                  <a:gd name="connsiteX9" fmla="*/ 41359 w 60717"/>
                  <a:gd name="connsiteY9" fmla="*/ 39336 h 87702"/>
                  <a:gd name="connsiteX10" fmla="*/ 50130 w 60717"/>
                  <a:gd name="connsiteY10" fmla="*/ 48781 h 87702"/>
                  <a:gd name="connsiteX11" fmla="*/ 44733 w 60717"/>
                  <a:gd name="connsiteY11" fmla="*/ 53503 h 87702"/>
                  <a:gd name="connsiteX12" fmla="*/ 23819 w 60717"/>
                  <a:gd name="connsiteY12" fmla="*/ 53503 h 87702"/>
                  <a:gd name="connsiteX13" fmla="*/ 18422 w 60717"/>
                  <a:gd name="connsiteY13" fmla="*/ 58225 h 87702"/>
                  <a:gd name="connsiteX14" fmla="*/ 34613 w 60717"/>
                  <a:gd name="connsiteY14" fmla="*/ 75766 h 87702"/>
                  <a:gd name="connsiteX15" fmla="*/ 53503 w 60717"/>
                  <a:gd name="connsiteY15" fmla="*/ 75766 h 87702"/>
                  <a:gd name="connsiteX16" fmla="*/ 60924 w 60717"/>
                  <a:gd name="connsiteY16" fmla="*/ 83187 h 87702"/>
                  <a:gd name="connsiteX17" fmla="*/ 54178 w 60717"/>
                  <a:gd name="connsiteY17" fmla="*/ 90608 h 87702"/>
                  <a:gd name="connsiteX18" fmla="*/ 10326 w 60717"/>
                  <a:gd name="connsiteY18" fmla="*/ 90608 h 87702"/>
                  <a:gd name="connsiteX19" fmla="*/ 4254 w 60717"/>
                  <a:gd name="connsiteY19" fmla="*/ 84536 h 87702"/>
                  <a:gd name="connsiteX20" fmla="*/ 3580 w 60717"/>
                  <a:gd name="connsiteY20" fmla="*/ 47431 h 87702"/>
                  <a:gd name="connsiteX21" fmla="*/ 3580 w 60717"/>
                  <a:gd name="connsiteY21" fmla="*/ 47431 h 87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717" h="87702">
                    <a:moveTo>
                      <a:pt x="3580" y="47431"/>
                    </a:moveTo>
                    <a:cubicBezTo>
                      <a:pt x="3580" y="35288"/>
                      <a:pt x="3580" y="22470"/>
                      <a:pt x="3580" y="10326"/>
                    </a:cubicBezTo>
                    <a:cubicBezTo>
                      <a:pt x="3580" y="5604"/>
                      <a:pt x="4929" y="3580"/>
                      <a:pt x="9652" y="3580"/>
                    </a:cubicBezTo>
                    <a:cubicBezTo>
                      <a:pt x="23819" y="3580"/>
                      <a:pt x="37986" y="3580"/>
                      <a:pt x="52828" y="3580"/>
                    </a:cubicBezTo>
                    <a:cubicBezTo>
                      <a:pt x="58900" y="3580"/>
                      <a:pt x="58900" y="6953"/>
                      <a:pt x="58900" y="11001"/>
                    </a:cubicBezTo>
                    <a:cubicBezTo>
                      <a:pt x="58900" y="15723"/>
                      <a:pt x="58900" y="18422"/>
                      <a:pt x="52828" y="18422"/>
                    </a:cubicBezTo>
                    <a:cubicBezTo>
                      <a:pt x="44058" y="17747"/>
                      <a:pt x="35288" y="18422"/>
                      <a:pt x="25843" y="18422"/>
                    </a:cubicBezTo>
                    <a:cubicBezTo>
                      <a:pt x="20446" y="18422"/>
                      <a:pt x="18422" y="19771"/>
                      <a:pt x="18422" y="25168"/>
                    </a:cubicBezTo>
                    <a:cubicBezTo>
                      <a:pt x="18422" y="39336"/>
                      <a:pt x="18422" y="39336"/>
                      <a:pt x="32589" y="39336"/>
                    </a:cubicBezTo>
                    <a:cubicBezTo>
                      <a:pt x="35288" y="39336"/>
                      <a:pt x="38661" y="40010"/>
                      <a:pt x="41359" y="39336"/>
                    </a:cubicBezTo>
                    <a:cubicBezTo>
                      <a:pt x="49455" y="37986"/>
                      <a:pt x="50804" y="42709"/>
                      <a:pt x="50130" y="48781"/>
                    </a:cubicBezTo>
                    <a:cubicBezTo>
                      <a:pt x="50130" y="52828"/>
                      <a:pt x="48106" y="53503"/>
                      <a:pt x="44733" y="53503"/>
                    </a:cubicBezTo>
                    <a:cubicBezTo>
                      <a:pt x="37986" y="53503"/>
                      <a:pt x="30565" y="53503"/>
                      <a:pt x="23819" y="53503"/>
                    </a:cubicBezTo>
                    <a:cubicBezTo>
                      <a:pt x="20446" y="53503"/>
                      <a:pt x="18422" y="54852"/>
                      <a:pt x="18422" y="58225"/>
                    </a:cubicBezTo>
                    <a:cubicBezTo>
                      <a:pt x="17073" y="75766"/>
                      <a:pt x="17073" y="75766"/>
                      <a:pt x="34613" y="75766"/>
                    </a:cubicBezTo>
                    <a:cubicBezTo>
                      <a:pt x="40685" y="75766"/>
                      <a:pt x="46757" y="76441"/>
                      <a:pt x="53503" y="75766"/>
                    </a:cubicBezTo>
                    <a:cubicBezTo>
                      <a:pt x="59575" y="75091"/>
                      <a:pt x="60924" y="77790"/>
                      <a:pt x="60924" y="83187"/>
                    </a:cubicBezTo>
                    <a:cubicBezTo>
                      <a:pt x="60924" y="88584"/>
                      <a:pt x="59575" y="90608"/>
                      <a:pt x="54178" y="90608"/>
                    </a:cubicBezTo>
                    <a:cubicBezTo>
                      <a:pt x="39336" y="89933"/>
                      <a:pt x="25168" y="90608"/>
                      <a:pt x="10326" y="90608"/>
                    </a:cubicBezTo>
                    <a:cubicBezTo>
                      <a:pt x="5604" y="90608"/>
                      <a:pt x="4254" y="89259"/>
                      <a:pt x="4254" y="84536"/>
                    </a:cubicBezTo>
                    <a:cubicBezTo>
                      <a:pt x="4254" y="72393"/>
                      <a:pt x="4254" y="60249"/>
                      <a:pt x="3580" y="47431"/>
                    </a:cubicBezTo>
                    <a:cubicBezTo>
                      <a:pt x="4254" y="47431"/>
                      <a:pt x="3580" y="47431"/>
                      <a:pt x="3580" y="47431"/>
                    </a:cubicBezTo>
                    <a:close/>
                  </a:path>
                </a:pathLst>
              </a:custGeom>
              <a:solidFill>
                <a:schemeClr val="accent5"/>
              </a:solidFill>
              <a:ln w="6739" cap="flat">
                <a:noFill/>
                <a:prstDash val="solid"/>
                <a:miter/>
              </a:ln>
            </p:spPr>
            <p:txBody>
              <a:bodyPr rtlCol="0" anchor="ctr"/>
              <a:lstStyle/>
              <a:p>
                <a:endParaRPr lang="fr-FR"/>
              </a:p>
            </p:txBody>
          </p:sp>
          <p:sp>
            <p:nvSpPr>
              <p:cNvPr id="108" name="Forme libre : forme 57">
                <a:extLst>
                  <a:ext uri="{FF2B5EF4-FFF2-40B4-BE49-F238E27FC236}">
                    <a16:creationId xmlns="" xmlns:a16="http://schemas.microsoft.com/office/drawing/2014/main" id="{1A9A8AFB-70C8-714E-B4C2-8898F2D974F3}"/>
                  </a:ext>
                </a:extLst>
              </p:cNvPr>
              <p:cNvSpPr/>
              <p:nvPr/>
            </p:nvSpPr>
            <p:spPr>
              <a:xfrm>
                <a:off x="2457707" y="5273868"/>
                <a:ext cx="78670" cy="122375"/>
              </a:xfrm>
              <a:custGeom>
                <a:avLst/>
                <a:gdLst>
                  <a:gd name="connsiteX0" fmla="*/ 4255 w 60717"/>
                  <a:gd name="connsiteY0" fmla="*/ 46757 h 94449"/>
                  <a:gd name="connsiteX1" fmla="*/ 4255 w 60717"/>
                  <a:gd name="connsiteY1" fmla="*/ 9652 h 94449"/>
                  <a:gd name="connsiteX2" fmla="*/ 10326 w 60717"/>
                  <a:gd name="connsiteY2" fmla="*/ 3580 h 94449"/>
                  <a:gd name="connsiteX3" fmla="*/ 54178 w 60717"/>
                  <a:gd name="connsiteY3" fmla="*/ 3580 h 94449"/>
                  <a:gd name="connsiteX4" fmla="*/ 59575 w 60717"/>
                  <a:gd name="connsiteY4" fmla="*/ 11676 h 94449"/>
                  <a:gd name="connsiteX5" fmla="*/ 53503 w 60717"/>
                  <a:gd name="connsiteY5" fmla="*/ 18422 h 94449"/>
                  <a:gd name="connsiteX6" fmla="*/ 25843 w 60717"/>
                  <a:gd name="connsiteY6" fmla="*/ 18422 h 94449"/>
                  <a:gd name="connsiteX7" fmla="*/ 18422 w 60717"/>
                  <a:gd name="connsiteY7" fmla="*/ 25168 h 94449"/>
                  <a:gd name="connsiteX8" fmla="*/ 32589 w 60717"/>
                  <a:gd name="connsiteY8" fmla="*/ 39336 h 94449"/>
                  <a:gd name="connsiteX9" fmla="*/ 40685 w 60717"/>
                  <a:gd name="connsiteY9" fmla="*/ 39336 h 94449"/>
                  <a:gd name="connsiteX10" fmla="*/ 49455 w 60717"/>
                  <a:gd name="connsiteY10" fmla="*/ 48106 h 94449"/>
                  <a:gd name="connsiteX11" fmla="*/ 43383 w 60717"/>
                  <a:gd name="connsiteY11" fmla="*/ 54178 h 94449"/>
                  <a:gd name="connsiteX12" fmla="*/ 23144 w 60717"/>
                  <a:gd name="connsiteY12" fmla="*/ 54178 h 94449"/>
                  <a:gd name="connsiteX13" fmla="*/ 18422 w 60717"/>
                  <a:gd name="connsiteY13" fmla="*/ 58900 h 94449"/>
                  <a:gd name="connsiteX14" fmla="*/ 18422 w 60717"/>
                  <a:gd name="connsiteY14" fmla="*/ 60249 h 94449"/>
                  <a:gd name="connsiteX15" fmla="*/ 33939 w 60717"/>
                  <a:gd name="connsiteY15" fmla="*/ 76441 h 94449"/>
                  <a:gd name="connsiteX16" fmla="*/ 54852 w 60717"/>
                  <a:gd name="connsiteY16" fmla="*/ 76441 h 94449"/>
                  <a:gd name="connsiteX17" fmla="*/ 59575 w 60717"/>
                  <a:gd name="connsiteY17" fmla="*/ 84536 h 94449"/>
                  <a:gd name="connsiteX18" fmla="*/ 54852 w 60717"/>
                  <a:gd name="connsiteY18" fmla="*/ 91283 h 94449"/>
                  <a:gd name="connsiteX19" fmla="*/ 8977 w 60717"/>
                  <a:gd name="connsiteY19" fmla="*/ 91283 h 94449"/>
                  <a:gd name="connsiteX20" fmla="*/ 3580 w 60717"/>
                  <a:gd name="connsiteY20" fmla="*/ 85886 h 94449"/>
                  <a:gd name="connsiteX21" fmla="*/ 4255 w 60717"/>
                  <a:gd name="connsiteY21" fmla="*/ 46757 h 94449"/>
                  <a:gd name="connsiteX22" fmla="*/ 4255 w 60717"/>
                  <a:gd name="connsiteY22" fmla="*/ 46757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0717" h="94449">
                    <a:moveTo>
                      <a:pt x="4255" y="46757"/>
                    </a:moveTo>
                    <a:cubicBezTo>
                      <a:pt x="4255" y="34613"/>
                      <a:pt x="4255" y="21795"/>
                      <a:pt x="4255" y="9652"/>
                    </a:cubicBezTo>
                    <a:cubicBezTo>
                      <a:pt x="4255" y="4929"/>
                      <a:pt x="5604" y="3580"/>
                      <a:pt x="10326" y="3580"/>
                    </a:cubicBezTo>
                    <a:cubicBezTo>
                      <a:pt x="25168" y="3580"/>
                      <a:pt x="39336" y="3580"/>
                      <a:pt x="54178" y="3580"/>
                    </a:cubicBezTo>
                    <a:cubicBezTo>
                      <a:pt x="60924" y="3580"/>
                      <a:pt x="59575" y="7628"/>
                      <a:pt x="59575" y="11676"/>
                    </a:cubicBezTo>
                    <a:cubicBezTo>
                      <a:pt x="59575" y="15723"/>
                      <a:pt x="59575" y="19097"/>
                      <a:pt x="53503" y="18422"/>
                    </a:cubicBezTo>
                    <a:cubicBezTo>
                      <a:pt x="44058" y="17747"/>
                      <a:pt x="35288" y="18422"/>
                      <a:pt x="25843" y="18422"/>
                    </a:cubicBezTo>
                    <a:cubicBezTo>
                      <a:pt x="21120" y="18422"/>
                      <a:pt x="18422" y="19097"/>
                      <a:pt x="18422" y="25168"/>
                    </a:cubicBezTo>
                    <a:cubicBezTo>
                      <a:pt x="18422" y="40010"/>
                      <a:pt x="18422" y="40010"/>
                      <a:pt x="32589" y="39336"/>
                    </a:cubicBezTo>
                    <a:cubicBezTo>
                      <a:pt x="35288" y="39336"/>
                      <a:pt x="37986" y="39336"/>
                      <a:pt x="40685" y="39336"/>
                    </a:cubicBezTo>
                    <a:cubicBezTo>
                      <a:pt x="48106" y="37986"/>
                      <a:pt x="50130" y="41360"/>
                      <a:pt x="49455" y="48106"/>
                    </a:cubicBezTo>
                    <a:cubicBezTo>
                      <a:pt x="49455" y="52828"/>
                      <a:pt x="47431" y="54178"/>
                      <a:pt x="43383" y="54178"/>
                    </a:cubicBezTo>
                    <a:cubicBezTo>
                      <a:pt x="36637" y="54178"/>
                      <a:pt x="29891" y="54178"/>
                      <a:pt x="23144" y="54178"/>
                    </a:cubicBezTo>
                    <a:cubicBezTo>
                      <a:pt x="19771" y="54178"/>
                      <a:pt x="18422" y="55527"/>
                      <a:pt x="18422" y="58900"/>
                    </a:cubicBezTo>
                    <a:cubicBezTo>
                      <a:pt x="18422" y="59575"/>
                      <a:pt x="18422" y="60249"/>
                      <a:pt x="18422" y="60249"/>
                    </a:cubicBezTo>
                    <a:cubicBezTo>
                      <a:pt x="17747" y="76441"/>
                      <a:pt x="17747" y="76441"/>
                      <a:pt x="33939" y="76441"/>
                    </a:cubicBezTo>
                    <a:cubicBezTo>
                      <a:pt x="40685" y="76441"/>
                      <a:pt x="48106" y="76441"/>
                      <a:pt x="54852" y="76441"/>
                    </a:cubicBezTo>
                    <a:cubicBezTo>
                      <a:pt x="61599" y="76441"/>
                      <a:pt x="59575" y="81163"/>
                      <a:pt x="59575" y="84536"/>
                    </a:cubicBezTo>
                    <a:cubicBezTo>
                      <a:pt x="59575" y="87909"/>
                      <a:pt x="60249" y="91283"/>
                      <a:pt x="54852" y="91283"/>
                    </a:cubicBezTo>
                    <a:cubicBezTo>
                      <a:pt x="39336" y="91283"/>
                      <a:pt x="23819" y="91283"/>
                      <a:pt x="8977" y="91283"/>
                    </a:cubicBezTo>
                    <a:cubicBezTo>
                      <a:pt x="4929" y="91283"/>
                      <a:pt x="3580" y="89933"/>
                      <a:pt x="3580" y="85886"/>
                    </a:cubicBezTo>
                    <a:cubicBezTo>
                      <a:pt x="4255" y="73067"/>
                      <a:pt x="4255" y="59575"/>
                      <a:pt x="4255" y="46757"/>
                    </a:cubicBezTo>
                    <a:cubicBezTo>
                      <a:pt x="4255" y="46757"/>
                      <a:pt x="4255" y="46757"/>
                      <a:pt x="4255" y="46757"/>
                    </a:cubicBezTo>
                    <a:close/>
                  </a:path>
                </a:pathLst>
              </a:custGeom>
              <a:solidFill>
                <a:schemeClr val="accent5"/>
              </a:solidFill>
              <a:ln w="6739" cap="flat">
                <a:noFill/>
                <a:prstDash val="solid"/>
                <a:miter/>
              </a:ln>
            </p:spPr>
            <p:txBody>
              <a:bodyPr rtlCol="0" anchor="ctr"/>
              <a:lstStyle/>
              <a:p>
                <a:endParaRPr lang="fr-FR"/>
              </a:p>
            </p:txBody>
          </p:sp>
          <p:sp>
            <p:nvSpPr>
              <p:cNvPr id="109" name="Forme libre : forme 58">
                <a:extLst>
                  <a:ext uri="{FF2B5EF4-FFF2-40B4-BE49-F238E27FC236}">
                    <a16:creationId xmlns="" xmlns:a16="http://schemas.microsoft.com/office/drawing/2014/main" id="{21B71363-1273-6A41-B7EB-57657B20CB6D}"/>
                  </a:ext>
                </a:extLst>
              </p:cNvPr>
              <p:cNvSpPr/>
              <p:nvPr/>
            </p:nvSpPr>
            <p:spPr>
              <a:xfrm>
                <a:off x="3186715" y="5271246"/>
                <a:ext cx="78670" cy="122375"/>
              </a:xfrm>
              <a:custGeom>
                <a:avLst/>
                <a:gdLst>
                  <a:gd name="connsiteX0" fmla="*/ 3580 w 60717"/>
                  <a:gd name="connsiteY0" fmla="*/ 46757 h 94449"/>
                  <a:gd name="connsiteX1" fmla="*/ 3580 w 60717"/>
                  <a:gd name="connsiteY1" fmla="*/ 9652 h 94449"/>
                  <a:gd name="connsiteX2" fmla="*/ 9652 w 60717"/>
                  <a:gd name="connsiteY2" fmla="*/ 3580 h 94449"/>
                  <a:gd name="connsiteX3" fmla="*/ 53503 w 60717"/>
                  <a:gd name="connsiteY3" fmla="*/ 3580 h 94449"/>
                  <a:gd name="connsiteX4" fmla="*/ 59575 w 60717"/>
                  <a:gd name="connsiteY4" fmla="*/ 11676 h 94449"/>
                  <a:gd name="connsiteX5" fmla="*/ 53503 w 60717"/>
                  <a:gd name="connsiteY5" fmla="*/ 18422 h 94449"/>
                  <a:gd name="connsiteX6" fmla="*/ 25843 w 60717"/>
                  <a:gd name="connsiteY6" fmla="*/ 18422 h 94449"/>
                  <a:gd name="connsiteX7" fmla="*/ 19097 w 60717"/>
                  <a:gd name="connsiteY7" fmla="*/ 25168 h 94449"/>
                  <a:gd name="connsiteX8" fmla="*/ 32589 w 60717"/>
                  <a:gd name="connsiteY8" fmla="*/ 39336 h 94449"/>
                  <a:gd name="connsiteX9" fmla="*/ 41360 w 60717"/>
                  <a:gd name="connsiteY9" fmla="*/ 39336 h 94449"/>
                  <a:gd name="connsiteX10" fmla="*/ 50130 w 60717"/>
                  <a:gd name="connsiteY10" fmla="*/ 48781 h 94449"/>
                  <a:gd name="connsiteX11" fmla="*/ 44733 w 60717"/>
                  <a:gd name="connsiteY11" fmla="*/ 54178 h 94449"/>
                  <a:gd name="connsiteX12" fmla="*/ 24494 w 60717"/>
                  <a:gd name="connsiteY12" fmla="*/ 54178 h 94449"/>
                  <a:gd name="connsiteX13" fmla="*/ 19097 w 60717"/>
                  <a:gd name="connsiteY13" fmla="*/ 58900 h 94449"/>
                  <a:gd name="connsiteX14" fmla="*/ 35288 w 60717"/>
                  <a:gd name="connsiteY14" fmla="*/ 76441 h 94449"/>
                  <a:gd name="connsiteX15" fmla="*/ 52154 w 60717"/>
                  <a:gd name="connsiteY15" fmla="*/ 76441 h 94449"/>
                  <a:gd name="connsiteX16" fmla="*/ 60924 w 60717"/>
                  <a:gd name="connsiteY16" fmla="*/ 83187 h 94449"/>
                  <a:gd name="connsiteX17" fmla="*/ 52828 w 60717"/>
                  <a:gd name="connsiteY17" fmla="*/ 91283 h 94449"/>
                  <a:gd name="connsiteX18" fmla="*/ 11001 w 60717"/>
                  <a:gd name="connsiteY18" fmla="*/ 91283 h 94449"/>
                  <a:gd name="connsiteX19" fmla="*/ 4929 w 60717"/>
                  <a:gd name="connsiteY19" fmla="*/ 85211 h 94449"/>
                  <a:gd name="connsiteX20" fmla="*/ 3580 w 60717"/>
                  <a:gd name="connsiteY20" fmla="*/ 46757 h 94449"/>
                  <a:gd name="connsiteX21" fmla="*/ 3580 w 60717"/>
                  <a:gd name="connsiteY21" fmla="*/ 46757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717" h="94449">
                    <a:moveTo>
                      <a:pt x="3580" y="46757"/>
                    </a:moveTo>
                    <a:cubicBezTo>
                      <a:pt x="3580" y="34613"/>
                      <a:pt x="3580" y="21795"/>
                      <a:pt x="3580" y="9652"/>
                    </a:cubicBezTo>
                    <a:cubicBezTo>
                      <a:pt x="3580" y="4929"/>
                      <a:pt x="4929" y="3580"/>
                      <a:pt x="9652" y="3580"/>
                    </a:cubicBezTo>
                    <a:cubicBezTo>
                      <a:pt x="24494" y="3580"/>
                      <a:pt x="38661" y="3580"/>
                      <a:pt x="53503" y="3580"/>
                    </a:cubicBezTo>
                    <a:cubicBezTo>
                      <a:pt x="60249" y="3580"/>
                      <a:pt x="58900" y="7628"/>
                      <a:pt x="59575" y="11676"/>
                    </a:cubicBezTo>
                    <a:cubicBezTo>
                      <a:pt x="59575" y="15723"/>
                      <a:pt x="59575" y="19097"/>
                      <a:pt x="53503" y="18422"/>
                    </a:cubicBezTo>
                    <a:cubicBezTo>
                      <a:pt x="44058" y="17747"/>
                      <a:pt x="35288" y="18422"/>
                      <a:pt x="25843" y="18422"/>
                    </a:cubicBezTo>
                    <a:cubicBezTo>
                      <a:pt x="20446" y="18422"/>
                      <a:pt x="19097" y="19771"/>
                      <a:pt x="19097" y="25168"/>
                    </a:cubicBezTo>
                    <a:cubicBezTo>
                      <a:pt x="19097" y="39336"/>
                      <a:pt x="19097" y="39336"/>
                      <a:pt x="32589" y="39336"/>
                    </a:cubicBezTo>
                    <a:cubicBezTo>
                      <a:pt x="35288" y="39336"/>
                      <a:pt x="38661" y="40010"/>
                      <a:pt x="41360" y="39336"/>
                    </a:cubicBezTo>
                    <a:cubicBezTo>
                      <a:pt x="48781" y="37986"/>
                      <a:pt x="50804" y="42034"/>
                      <a:pt x="50130" y="48781"/>
                    </a:cubicBezTo>
                    <a:cubicBezTo>
                      <a:pt x="50130" y="52828"/>
                      <a:pt x="48781" y="54852"/>
                      <a:pt x="44733" y="54178"/>
                    </a:cubicBezTo>
                    <a:cubicBezTo>
                      <a:pt x="37986" y="54178"/>
                      <a:pt x="31240" y="54178"/>
                      <a:pt x="24494" y="54178"/>
                    </a:cubicBezTo>
                    <a:cubicBezTo>
                      <a:pt x="21120" y="54178"/>
                      <a:pt x="19097" y="55527"/>
                      <a:pt x="19097" y="58900"/>
                    </a:cubicBezTo>
                    <a:cubicBezTo>
                      <a:pt x="17747" y="76441"/>
                      <a:pt x="17747" y="76441"/>
                      <a:pt x="35288" y="76441"/>
                    </a:cubicBezTo>
                    <a:cubicBezTo>
                      <a:pt x="40685" y="76441"/>
                      <a:pt x="46757" y="76441"/>
                      <a:pt x="52154" y="76441"/>
                    </a:cubicBezTo>
                    <a:cubicBezTo>
                      <a:pt x="56876" y="76441"/>
                      <a:pt x="60924" y="75766"/>
                      <a:pt x="60924" y="83187"/>
                    </a:cubicBezTo>
                    <a:cubicBezTo>
                      <a:pt x="60924" y="89933"/>
                      <a:pt x="58900" y="91283"/>
                      <a:pt x="52828" y="91283"/>
                    </a:cubicBezTo>
                    <a:cubicBezTo>
                      <a:pt x="38661" y="90608"/>
                      <a:pt x="24494" y="91283"/>
                      <a:pt x="11001" y="91283"/>
                    </a:cubicBezTo>
                    <a:cubicBezTo>
                      <a:pt x="6279" y="91283"/>
                      <a:pt x="4255" y="89933"/>
                      <a:pt x="4929" y="85211"/>
                    </a:cubicBezTo>
                    <a:cubicBezTo>
                      <a:pt x="3580" y="72393"/>
                      <a:pt x="3580" y="59575"/>
                      <a:pt x="3580" y="46757"/>
                    </a:cubicBezTo>
                    <a:cubicBezTo>
                      <a:pt x="3580" y="46757"/>
                      <a:pt x="3580" y="46757"/>
                      <a:pt x="3580" y="46757"/>
                    </a:cubicBezTo>
                    <a:close/>
                  </a:path>
                </a:pathLst>
              </a:custGeom>
              <a:solidFill>
                <a:schemeClr val="accent5"/>
              </a:solidFill>
              <a:ln w="6739" cap="flat">
                <a:noFill/>
                <a:prstDash val="solid"/>
                <a:miter/>
              </a:ln>
            </p:spPr>
            <p:txBody>
              <a:bodyPr rtlCol="0" anchor="ctr"/>
              <a:lstStyle/>
              <a:p>
                <a:endParaRPr lang="fr-FR"/>
              </a:p>
            </p:txBody>
          </p:sp>
          <p:sp>
            <p:nvSpPr>
              <p:cNvPr id="110" name="Forme libre : forme 64">
                <a:extLst>
                  <a:ext uri="{FF2B5EF4-FFF2-40B4-BE49-F238E27FC236}">
                    <a16:creationId xmlns="" xmlns:a16="http://schemas.microsoft.com/office/drawing/2014/main" id="{43EC4FAC-6C6E-0848-BCF0-A920F3ABBEB8}"/>
                  </a:ext>
                </a:extLst>
              </p:cNvPr>
              <p:cNvSpPr/>
              <p:nvPr/>
            </p:nvSpPr>
            <p:spPr>
              <a:xfrm>
                <a:off x="2957683" y="5269212"/>
                <a:ext cx="96152" cy="122375"/>
              </a:xfrm>
              <a:custGeom>
                <a:avLst/>
                <a:gdLst>
                  <a:gd name="connsiteX0" fmla="*/ 3592 w 74209"/>
                  <a:gd name="connsiteY0" fmla="*/ 49002 h 94449"/>
                  <a:gd name="connsiteX1" fmla="*/ 65658 w 74209"/>
                  <a:gd name="connsiteY1" fmla="*/ 6500 h 94449"/>
                  <a:gd name="connsiteX2" fmla="*/ 69706 w 74209"/>
                  <a:gd name="connsiteY2" fmla="*/ 19992 h 94449"/>
                  <a:gd name="connsiteX3" fmla="*/ 62285 w 74209"/>
                  <a:gd name="connsiteY3" fmla="*/ 20667 h 94449"/>
                  <a:gd name="connsiteX4" fmla="*/ 58238 w 74209"/>
                  <a:gd name="connsiteY4" fmla="*/ 19992 h 94449"/>
                  <a:gd name="connsiteX5" fmla="*/ 25855 w 74209"/>
                  <a:gd name="connsiteY5" fmla="*/ 28088 h 94449"/>
                  <a:gd name="connsiteX6" fmla="*/ 22482 w 74209"/>
                  <a:gd name="connsiteY6" fmla="*/ 65193 h 94449"/>
                  <a:gd name="connsiteX7" fmla="*/ 50142 w 74209"/>
                  <a:gd name="connsiteY7" fmla="*/ 80035 h 94449"/>
                  <a:gd name="connsiteX8" fmla="*/ 60261 w 74209"/>
                  <a:gd name="connsiteY8" fmla="*/ 78011 h 94449"/>
                  <a:gd name="connsiteX9" fmla="*/ 69706 w 74209"/>
                  <a:gd name="connsiteY9" fmla="*/ 78686 h 94449"/>
                  <a:gd name="connsiteX10" fmla="*/ 63635 w 74209"/>
                  <a:gd name="connsiteY10" fmla="*/ 92853 h 94449"/>
                  <a:gd name="connsiteX11" fmla="*/ 3592 w 74209"/>
                  <a:gd name="connsiteY11" fmla="*/ 49002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4209" h="94449">
                    <a:moveTo>
                      <a:pt x="3592" y="49002"/>
                    </a:moveTo>
                    <a:cubicBezTo>
                      <a:pt x="2917" y="15945"/>
                      <a:pt x="30577" y="-4294"/>
                      <a:pt x="65658" y="6500"/>
                    </a:cubicBezTo>
                    <a:cubicBezTo>
                      <a:pt x="73754" y="9198"/>
                      <a:pt x="69706" y="15270"/>
                      <a:pt x="69706" y="19992"/>
                    </a:cubicBezTo>
                    <a:cubicBezTo>
                      <a:pt x="69032" y="24715"/>
                      <a:pt x="64984" y="20667"/>
                      <a:pt x="62285" y="20667"/>
                    </a:cubicBezTo>
                    <a:cubicBezTo>
                      <a:pt x="60936" y="20667"/>
                      <a:pt x="59587" y="19992"/>
                      <a:pt x="58238" y="19992"/>
                    </a:cubicBezTo>
                    <a:cubicBezTo>
                      <a:pt x="46094" y="17294"/>
                      <a:pt x="33951" y="16619"/>
                      <a:pt x="25855" y="28088"/>
                    </a:cubicBezTo>
                    <a:cubicBezTo>
                      <a:pt x="17085" y="39557"/>
                      <a:pt x="17759" y="52375"/>
                      <a:pt x="22482" y="65193"/>
                    </a:cubicBezTo>
                    <a:cubicBezTo>
                      <a:pt x="26530" y="75987"/>
                      <a:pt x="37324" y="81384"/>
                      <a:pt x="50142" y="80035"/>
                    </a:cubicBezTo>
                    <a:cubicBezTo>
                      <a:pt x="53515" y="79361"/>
                      <a:pt x="56888" y="78686"/>
                      <a:pt x="60261" y="78011"/>
                    </a:cubicBezTo>
                    <a:cubicBezTo>
                      <a:pt x="63635" y="78011"/>
                      <a:pt x="67682" y="72614"/>
                      <a:pt x="69706" y="78686"/>
                    </a:cubicBezTo>
                    <a:cubicBezTo>
                      <a:pt x="73080" y="86782"/>
                      <a:pt x="71056" y="90829"/>
                      <a:pt x="63635" y="92853"/>
                    </a:cubicBezTo>
                    <a:cubicBezTo>
                      <a:pt x="30577" y="102298"/>
                      <a:pt x="3592" y="82734"/>
                      <a:pt x="3592" y="49002"/>
                    </a:cubicBezTo>
                    <a:close/>
                  </a:path>
                </a:pathLst>
              </a:custGeom>
              <a:solidFill>
                <a:schemeClr val="accent5"/>
              </a:solidFill>
              <a:ln w="6739" cap="flat">
                <a:noFill/>
                <a:prstDash val="solid"/>
                <a:miter/>
              </a:ln>
            </p:spPr>
            <p:txBody>
              <a:bodyPr rtlCol="0" anchor="ctr"/>
              <a:lstStyle/>
              <a:p>
                <a:endParaRPr lang="fr-FR"/>
              </a:p>
            </p:txBody>
          </p:sp>
          <p:sp>
            <p:nvSpPr>
              <p:cNvPr id="111" name="Forme libre : forme 65">
                <a:extLst>
                  <a:ext uri="{FF2B5EF4-FFF2-40B4-BE49-F238E27FC236}">
                    <a16:creationId xmlns="" xmlns:a16="http://schemas.microsoft.com/office/drawing/2014/main" id="{C92C028A-FECB-C345-8AC1-6E830BBD3A36}"/>
                  </a:ext>
                </a:extLst>
              </p:cNvPr>
              <p:cNvSpPr/>
              <p:nvPr/>
            </p:nvSpPr>
            <p:spPr>
              <a:xfrm>
                <a:off x="2542496" y="5271427"/>
                <a:ext cx="96152" cy="122375"/>
              </a:xfrm>
              <a:custGeom>
                <a:avLst/>
                <a:gdLst>
                  <a:gd name="connsiteX0" fmla="*/ 3580 w 74209"/>
                  <a:gd name="connsiteY0" fmla="*/ 48640 h 94449"/>
                  <a:gd name="connsiteX1" fmla="*/ 65646 w 74209"/>
                  <a:gd name="connsiteY1" fmla="*/ 6813 h 94449"/>
                  <a:gd name="connsiteX2" fmla="*/ 69694 w 74209"/>
                  <a:gd name="connsiteY2" fmla="*/ 19631 h 94449"/>
                  <a:gd name="connsiteX3" fmla="*/ 62273 w 74209"/>
                  <a:gd name="connsiteY3" fmla="*/ 20980 h 94449"/>
                  <a:gd name="connsiteX4" fmla="*/ 58900 w 74209"/>
                  <a:gd name="connsiteY4" fmla="*/ 20306 h 94449"/>
                  <a:gd name="connsiteX5" fmla="*/ 25843 w 74209"/>
                  <a:gd name="connsiteY5" fmla="*/ 27052 h 94449"/>
                  <a:gd name="connsiteX6" fmla="*/ 21120 w 74209"/>
                  <a:gd name="connsiteY6" fmla="*/ 64157 h 94449"/>
                  <a:gd name="connsiteX7" fmla="*/ 50130 w 74209"/>
                  <a:gd name="connsiteY7" fmla="*/ 80348 h 94449"/>
                  <a:gd name="connsiteX8" fmla="*/ 59575 w 74209"/>
                  <a:gd name="connsiteY8" fmla="*/ 78324 h 94449"/>
                  <a:gd name="connsiteX9" fmla="*/ 69020 w 74209"/>
                  <a:gd name="connsiteY9" fmla="*/ 78999 h 94449"/>
                  <a:gd name="connsiteX10" fmla="*/ 62273 w 74209"/>
                  <a:gd name="connsiteY10" fmla="*/ 92492 h 94449"/>
                  <a:gd name="connsiteX11" fmla="*/ 3580 w 74209"/>
                  <a:gd name="connsiteY11" fmla="*/ 48640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4209" h="94449">
                    <a:moveTo>
                      <a:pt x="3580" y="48640"/>
                    </a:moveTo>
                    <a:cubicBezTo>
                      <a:pt x="3580" y="15583"/>
                      <a:pt x="31240" y="-4656"/>
                      <a:pt x="65646" y="6813"/>
                    </a:cubicBezTo>
                    <a:cubicBezTo>
                      <a:pt x="73742" y="9512"/>
                      <a:pt x="69694" y="14909"/>
                      <a:pt x="69694" y="19631"/>
                    </a:cubicBezTo>
                    <a:cubicBezTo>
                      <a:pt x="69020" y="25703"/>
                      <a:pt x="64972" y="20980"/>
                      <a:pt x="62273" y="20980"/>
                    </a:cubicBezTo>
                    <a:cubicBezTo>
                      <a:pt x="61599" y="20980"/>
                      <a:pt x="60249" y="20306"/>
                      <a:pt x="58900" y="20306"/>
                    </a:cubicBezTo>
                    <a:cubicBezTo>
                      <a:pt x="46757" y="17607"/>
                      <a:pt x="35288" y="16258"/>
                      <a:pt x="25843" y="27052"/>
                    </a:cubicBezTo>
                    <a:cubicBezTo>
                      <a:pt x="16398" y="37846"/>
                      <a:pt x="17073" y="51339"/>
                      <a:pt x="21120" y="64157"/>
                    </a:cubicBezTo>
                    <a:cubicBezTo>
                      <a:pt x="24494" y="75626"/>
                      <a:pt x="36637" y="81698"/>
                      <a:pt x="50130" y="80348"/>
                    </a:cubicBezTo>
                    <a:cubicBezTo>
                      <a:pt x="53503" y="79674"/>
                      <a:pt x="56202" y="78324"/>
                      <a:pt x="59575" y="78324"/>
                    </a:cubicBezTo>
                    <a:cubicBezTo>
                      <a:pt x="62948" y="78324"/>
                      <a:pt x="66996" y="72253"/>
                      <a:pt x="69020" y="78999"/>
                    </a:cubicBezTo>
                    <a:cubicBezTo>
                      <a:pt x="71718" y="88444"/>
                      <a:pt x="70369" y="90468"/>
                      <a:pt x="62273" y="92492"/>
                    </a:cubicBezTo>
                    <a:cubicBezTo>
                      <a:pt x="29891" y="101937"/>
                      <a:pt x="3580" y="82372"/>
                      <a:pt x="3580" y="48640"/>
                    </a:cubicBezTo>
                    <a:close/>
                  </a:path>
                </a:pathLst>
              </a:custGeom>
              <a:solidFill>
                <a:schemeClr val="accent5"/>
              </a:solidFill>
              <a:ln w="6739" cap="flat">
                <a:noFill/>
                <a:prstDash val="solid"/>
                <a:miter/>
              </a:ln>
            </p:spPr>
            <p:txBody>
              <a:bodyPr rtlCol="0" anchor="ctr"/>
              <a:lstStyle/>
              <a:p>
                <a:endParaRPr lang="fr-FR"/>
              </a:p>
            </p:txBody>
          </p:sp>
          <p:sp>
            <p:nvSpPr>
              <p:cNvPr id="112" name="Forme libre : forme 69">
                <a:extLst>
                  <a:ext uri="{FF2B5EF4-FFF2-40B4-BE49-F238E27FC236}">
                    <a16:creationId xmlns="" xmlns:a16="http://schemas.microsoft.com/office/drawing/2014/main" id="{401670F7-1FEA-5240-9E0A-704F45AD3830}"/>
                  </a:ext>
                </a:extLst>
              </p:cNvPr>
              <p:cNvSpPr/>
              <p:nvPr/>
            </p:nvSpPr>
            <p:spPr>
              <a:xfrm>
                <a:off x="3976755" y="5266002"/>
                <a:ext cx="87412" cy="122375"/>
              </a:xfrm>
              <a:custGeom>
                <a:avLst/>
                <a:gdLst>
                  <a:gd name="connsiteX0" fmla="*/ 35409 w 67463"/>
                  <a:gd name="connsiteY0" fmla="*/ 4929 h 94449"/>
                  <a:gd name="connsiteX1" fmla="*/ 62395 w 67463"/>
                  <a:gd name="connsiteY1" fmla="*/ 4929 h 94449"/>
                  <a:gd name="connsiteX2" fmla="*/ 67792 w 67463"/>
                  <a:gd name="connsiteY2" fmla="*/ 12350 h 94449"/>
                  <a:gd name="connsiteX3" fmla="*/ 62395 w 67463"/>
                  <a:gd name="connsiteY3" fmla="*/ 19771 h 94449"/>
                  <a:gd name="connsiteX4" fmla="*/ 44180 w 67463"/>
                  <a:gd name="connsiteY4" fmla="*/ 21120 h 94449"/>
                  <a:gd name="connsiteX5" fmla="*/ 43505 w 67463"/>
                  <a:gd name="connsiteY5" fmla="*/ 40010 h 94449"/>
                  <a:gd name="connsiteX6" fmla="*/ 43505 w 67463"/>
                  <a:gd name="connsiteY6" fmla="*/ 85886 h 94449"/>
                  <a:gd name="connsiteX7" fmla="*/ 36084 w 67463"/>
                  <a:gd name="connsiteY7" fmla="*/ 91957 h 94449"/>
                  <a:gd name="connsiteX8" fmla="*/ 28663 w 67463"/>
                  <a:gd name="connsiteY8" fmla="*/ 85886 h 94449"/>
                  <a:gd name="connsiteX9" fmla="*/ 28663 w 67463"/>
                  <a:gd name="connsiteY9" fmla="*/ 25843 h 94449"/>
                  <a:gd name="connsiteX10" fmla="*/ 21242 w 67463"/>
                  <a:gd name="connsiteY10" fmla="*/ 18422 h 94449"/>
                  <a:gd name="connsiteX11" fmla="*/ 12472 w 67463"/>
                  <a:gd name="connsiteY11" fmla="*/ 18422 h 94449"/>
                  <a:gd name="connsiteX12" fmla="*/ 3702 w 67463"/>
                  <a:gd name="connsiteY12" fmla="*/ 9652 h 94449"/>
                  <a:gd name="connsiteX13" fmla="*/ 9773 w 67463"/>
                  <a:gd name="connsiteY13" fmla="*/ 3580 h 94449"/>
                  <a:gd name="connsiteX14" fmla="*/ 35409 w 67463"/>
                  <a:gd name="connsiteY14" fmla="*/ 4929 h 94449"/>
                  <a:gd name="connsiteX15" fmla="*/ 35409 w 67463"/>
                  <a:gd name="connsiteY15" fmla="*/ 4929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7463" h="94449">
                    <a:moveTo>
                      <a:pt x="35409" y="4929"/>
                    </a:moveTo>
                    <a:cubicBezTo>
                      <a:pt x="44180" y="4929"/>
                      <a:pt x="52950" y="4929"/>
                      <a:pt x="62395" y="4929"/>
                    </a:cubicBezTo>
                    <a:cubicBezTo>
                      <a:pt x="68467" y="4929"/>
                      <a:pt x="67792" y="8977"/>
                      <a:pt x="67792" y="12350"/>
                    </a:cubicBezTo>
                    <a:cubicBezTo>
                      <a:pt x="67792" y="16398"/>
                      <a:pt x="68467" y="19771"/>
                      <a:pt x="62395" y="19771"/>
                    </a:cubicBezTo>
                    <a:cubicBezTo>
                      <a:pt x="56323" y="19771"/>
                      <a:pt x="47553" y="16398"/>
                      <a:pt x="44180" y="21120"/>
                    </a:cubicBezTo>
                    <a:cubicBezTo>
                      <a:pt x="40807" y="25843"/>
                      <a:pt x="43505" y="33939"/>
                      <a:pt x="43505" y="40010"/>
                    </a:cubicBezTo>
                    <a:cubicBezTo>
                      <a:pt x="43505" y="55527"/>
                      <a:pt x="43505" y="71044"/>
                      <a:pt x="43505" y="85886"/>
                    </a:cubicBezTo>
                    <a:cubicBezTo>
                      <a:pt x="43505" y="92632"/>
                      <a:pt x="40132" y="91957"/>
                      <a:pt x="36084" y="91957"/>
                    </a:cubicBezTo>
                    <a:cubicBezTo>
                      <a:pt x="32036" y="91957"/>
                      <a:pt x="28663" y="92632"/>
                      <a:pt x="28663" y="85886"/>
                    </a:cubicBezTo>
                    <a:cubicBezTo>
                      <a:pt x="28663" y="65646"/>
                      <a:pt x="27988" y="46082"/>
                      <a:pt x="28663" y="25843"/>
                    </a:cubicBezTo>
                    <a:cubicBezTo>
                      <a:pt x="28663" y="19771"/>
                      <a:pt x="26639" y="17747"/>
                      <a:pt x="21242" y="18422"/>
                    </a:cubicBezTo>
                    <a:cubicBezTo>
                      <a:pt x="18544" y="19097"/>
                      <a:pt x="15170" y="18422"/>
                      <a:pt x="12472" y="18422"/>
                    </a:cubicBezTo>
                    <a:cubicBezTo>
                      <a:pt x="5051" y="19771"/>
                      <a:pt x="3027" y="16398"/>
                      <a:pt x="3702" y="9652"/>
                    </a:cubicBezTo>
                    <a:cubicBezTo>
                      <a:pt x="3702" y="4929"/>
                      <a:pt x="5726" y="3580"/>
                      <a:pt x="9773" y="3580"/>
                    </a:cubicBezTo>
                    <a:cubicBezTo>
                      <a:pt x="17869" y="4929"/>
                      <a:pt x="26639" y="4929"/>
                      <a:pt x="35409" y="4929"/>
                    </a:cubicBezTo>
                    <a:cubicBezTo>
                      <a:pt x="35409" y="4929"/>
                      <a:pt x="35409" y="4929"/>
                      <a:pt x="35409" y="4929"/>
                    </a:cubicBezTo>
                    <a:close/>
                  </a:path>
                </a:pathLst>
              </a:custGeom>
              <a:solidFill>
                <a:schemeClr val="accent5"/>
              </a:solidFill>
              <a:ln w="6739" cap="flat">
                <a:noFill/>
                <a:prstDash val="solid"/>
                <a:miter/>
              </a:ln>
            </p:spPr>
            <p:txBody>
              <a:bodyPr rtlCol="0" anchor="ctr"/>
              <a:lstStyle/>
              <a:p>
                <a:endParaRPr lang="fr-FR"/>
              </a:p>
            </p:txBody>
          </p:sp>
          <p:sp>
            <p:nvSpPr>
              <p:cNvPr id="113" name="Forme libre : forme 79">
                <a:extLst>
                  <a:ext uri="{FF2B5EF4-FFF2-40B4-BE49-F238E27FC236}">
                    <a16:creationId xmlns="" xmlns:a16="http://schemas.microsoft.com/office/drawing/2014/main" id="{090F5207-66DC-1342-A448-DA6D5B8402BC}"/>
                  </a:ext>
                </a:extLst>
              </p:cNvPr>
              <p:cNvSpPr/>
              <p:nvPr/>
            </p:nvSpPr>
            <p:spPr>
              <a:xfrm>
                <a:off x="3908417" y="5228803"/>
                <a:ext cx="34964" cy="26223"/>
              </a:xfrm>
              <a:custGeom>
                <a:avLst/>
                <a:gdLst>
                  <a:gd name="connsiteX0" fmla="*/ 27436 w 26985"/>
                  <a:gd name="connsiteY0" fmla="*/ 8677 h 20239"/>
                  <a:gd name="connsiteX1" fmla="*/ 22713 w 26985"/>
                  <a:gd name="connsiteY1" fmla="*/ 15424 h 20239"/>
                  <a:gd name="connsiteX2" fmla="*/ 9895 w 26985"/>
                  <a:gd name="connsiteY2" fmla="*/ 19471 h 20239"/>
                  <a:gd name="connsiteX3" fmla="*/ 3823 w 26985"/>
                  <a:gd name="connsiteY3" fmla="*/ 18797 h 20239"/>
                  <a:gd name="connsiteX4" fmla="*/ 6522 w 26985"/>
                  <a:gd name="connsiteY4" fmla="*/ 12050 h 20239"/>
                  <a:gd name="connsiteX5" fmla="*/ 21364 w 26985"/>
                  <a:gd name="connsiteY5" fmla="*/ 4629 h 20239"/>
                  <a:gd name="connsiteX6" fmla="*/ 27436 w 26985"/>
                  <a:gd name="connsiteY6" fmla="*/ 8677 h 2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85" h="20239">
                    <a:moveTo>
                      <a:pt x="27436" y="8677"/>
                    </a:moveTo>
                    <a:cubicBezTo>
                      <a:pt x="28110" y="12725"/>
                      <a:pt x="26761" y="14749"/>
                      <a:pt x="22713" y="15424"/>
                    </a:cubicBezTo>
                    <a:cubicBezTo>
                      <a:pt x="18665" y="16773"/>
                      <a:pt x="13943" y="18797"/>
                      <a:pt x="9895" y="19471"/>
                    </a:cubicBezTo>
                    <a:cubicBezTo>
                      <a:pt x="7871" y="20146"/>
                      <a:pt x="5173" y="22845"/>
                      <a:pt x="3823" y="18797"/>
                    </a:cubicBezTo>
                    <a:cubicBezTo>
                      <a:pt x="3149" y="16098"/>
                      <a:pt x="3823" y="13400"/>
                      <a:pt x="6522" y="12050"/>
                    </a:cubicBezTo>
                    <a:cubicBezTo>
                      <a:pt x="11244" y="9352"/>
                      <a:pt x="16641" y="7328"/>
                      <a:pt x="21364" y="4629"/>
                    </a:cubicBezTo>
                    <a:cubicBezTo>
                      <a:pt x="26086" y="2605"/>
                      <a:pt x="28110" y="3280"/>
                      <a:pt x="27436" y="8677"/>
                    </a:cubicBezTo>
                    <a:close/>
                  </a:path>
                </a:pathLst>
              </a:custGeom>
              <a:solidFill>
                <a:schemeClr val="accent5"/>
              </a:solidFill>
              <a:ln w="6739" cap="flat">
                <a:noFill/>
                <a:prstDash val="solid"/>
                <a:miter/>
              </a:ln>
            </p:spPr>
            <p:txBody>
              <a:bodyPr rtlCol="0" anchor="ctr"/>
              <a:lstStyle/>
              <a:p>
                <a:endParaRPr lang="fr-FR"/>
              </a:p>
            </p:txBody>
          </p:sp>
        </p:grpSp>
      </p:grpSp>
    </p:spTree>
    <p:extLst>
      <p:ext uri="{BB962C8B-B14F-4D97-AF65-F5344CB8AC3E}">
        <p14:creationId xmlns:p14="http://schemas.microsoft.com/office/powerpoint/2010/main" val="3291592041"/>
      </p:ext>
    </p:extLst>
  </p:cSld>
  <p:clrMapOvr>
    <a:masterClrMapping/>
  </p:clrMapOvr>
  <p:hf sldNum="0" hdr="0" ftr="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re et contenu ">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68C6637D-E9D4-4296-9A20-6000A6381FD8}"/>
              </a:ext>
            </a:extLst>
          </p:cNvPr>
          <p:cNvSpPr>
            <a:spLocks noGrp="1"/>
          </p:cNvSpPr>
          <p:nvPr>
            <p:ph type="title"/>
          </p:nvPr>
        </p:nvSpPr>
        <p:spPr/>
        <p:txBody>
          <a:bodyPr/>
          <a:lstStyle/>
          <a:p>
            <a:r>
              <a:rPr lang="fr-FR"/>
              <a:t>Modifiez le style du titre</a:t>
            </a:r>
          </a:p>
        </p:txBody>
      </p:sp>
      <p:sp>
        <p:nvSpPr>
          <p:cNvPr id="4" name="Espace réservé de la date 3">
            <a:extLst>
              <a:ext uri="{FF2B5EF4-FFF2-40B4-BE49-F238E27FC236}">
                <a16:creationId xmlns="" xmlns:a16="http://schemas.microsoft.com/office/drawing/2014/main" id="{FCAECF8F-5669-4C92-A861-1B5DD671BBDE}"/>
              </a:ext>
            </a:extLst>
          </p:cNvPr>
          <p:cNvSpPr>
            <a:spLocks noGrp="1"/>
          </p:cNvSpPr>
          <p:nvPr>
            <p:ph type="dt" sz="half" idx="10"/>
          </p:nvPr>
        </p:nvSpPr>
        <p:spPr/>
        <p:txBody>
          <a:bodyPr/>
          <a:lstStyle/>
          <a:p>
            <a:fld id="{34B8BECB-EA6F-4D17-A0FB-7E0F423ACFAC}" type="datetime5">
              <a:rPr lang="fr-FR" smtClean="0"/>
              <a:t>4-nov.-19</a:t>
            </a:fld>
            <a:endParaRPr lang="fr-FR"/>
          </a:p>
        </p:txBody>
      </p:sp>
      <p:sp>
        <p:nvSpPr>
          <p:cNvPr id="5" name="Espace réservé du pied de page 4">
            <a:extLst>
              <a:ext uri="{FF2B5EF4-FFF2-40B4-BE49-F238E27FC236}">
                <a16:creationId xmlns="" xmlns:a16="http://schemas.microsoft.com/office/drawing/2014/main" id="{9E8765D4-D8ED-4417-AC16-708029878322}"/>
              </a:ext>
            </a:extLst>
          </p:cNvPr>
          <p:cNvSpPr>
            <a:spLocks noGrp="1"/>
          </p:cNvSpPr>
          <p:nvPr>
            <p:ph type="ftr" sz="quarter" idx="11"/>
          </p:nvPr>
        </p:nvSpPr>
        <p:spPr/>
        <p:txBody>
          <a:bodyPr/>
          <a:lstStyle/>
          <a:p>
            <a:r>
              <a:rPr lang="fr-FR"/>
              <a:t>|  Titre de la présentation</a:t>
            </a:r>
          </a:p>
        </p:txBody>
      </p:sp>
      <p:sp>
        <p:nvSpPr>
          <p:cNvPr id="6" name="Espace réservé du numéro de diapositive 5">
            <a:extLst>
              <a:ext uri="{FF2B5EF4-FFF2-40B4-BE49-F238E27FC236}">
                <a16:creationId xmlns="" xmlns:a16="http://schemas.microsoft.com/office/drawing/2014/main" id="{3ACFCC40-4AE9-4976-9A97-AF86F60C2D51}"/>
              </a:ext>
            </a:extLst>
          </p:cNvPr>
          <p:cNvSpPr>
            <a:spLocks noGrp="1"/>
          </p:cNvSpPr>
          <p:nvPr>
            <p:ph type="sldNum" sz="quarter" idx="12"/>
          </p:nvPr>
        </p:nvSpPr>
        <p:spPr/>
        <p:txBody>
          <a:bodyPr/>
          <a:lstStyle/>
          <a:p>
            <a:fld id="{1B657BA9-EC5E-40D7-BBDA-32C61981E3FD}" type="slidenum">
              <a:rPr lang="fr-FR" smtClean="0"/>
              <a:t>‹N°›</a:t>
            </a:fld>
            <a:endParaRPr lang="fr-FR"/>
          </a:p>
        </p:txBody>
      </p:sp>
      <p:sp>
        <p:nvSpPr>
          <p:cNvPr id="12" name="Espace réservé du texte 11">
            <a:extLst>
              <a:ext uri="{FF2B5EF4-FFF2-40B4-BE49-F238E27FC236}">
                <a16:creationId xmlns="" xmlns:a16="http://schemas.microsoft.com/office/drawing/2014/main" id="{ADC5A1EA-2961-444A-AA76-3A86355046FF}"/>
              </a:ext>
            </a:extLst>
          </p:cNvPr>
          <p:cNvSpPr>
            <a:spLocks noGrp="1"/>
          </p:cNvSpPr>
          <p:nvPr>
            <p:ph type="body" sz="quarter" idx="13"/>
          </p:nvPr>
        </p:nvSpPr>
        <p:spPr>
          <a:xfrm>
            <a:off x="838203" y="2062976"/>
            <a:ext cx="10515600" cy="4070196"/>
          </a:xfrm>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39484534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53"/>
            <a:ext cx="103632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026EC80A-9BDC-4236-9CAD-5CD6AA368EE5}" type="datetime1">
              <a:rPr lang="fr-FR" smtClean="0">
                <a:solidFill>
                  <a:prstClr val="black">
                    <a:tint val="75000"/>
                  </a:prstClr>
                </a:solidFill>
              </a:rPr>
              <a:pPr/>
              <a:t>04/11/2019</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r>
              <a:rPr lang="fr-FR" smtClean="0">
                <a:solidFill>
                  <a:prstClr val="black">
                    <a:tint val="75000"/>
                  </a:prstClr>
                </a:solidFill>
              </a:rPr>
              <a:t>Séminaire CCAS Nantes 30 juin </a:t>
            </a: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627D3E74-A881-486C-A033-9AB23378D69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641109839"/>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lvl1pPr>
              <a:defRPr sz="3600" b="1" i="0" baseline="0">
                <a:solidFill>
                  <a:schemeClr val="accent2">
                    <a:lumMod val="75000"/>
                  </a:schemeClr>
                </a:solidFill>
              </a:defRPr>
            </a:lvl1pPr>
          </a:lstStyle>
          <a:p>
            <a:r>
              <a:rPr lang="fr-FR" dirty="0" smtClean="0"/>
              <a:t>Cliquez pour modifier le style du titre</a:t>
            </a:r>
            <a:endParaRPr lang="fr-FR" dirty="0"/>
          </a:p>
        </p:txBody>
      </p:sp>
      <p:sp>
        <p:nvSpPr>
          <p:cNvPr id="3" name="Espace réservé du contenu 2"/>
          <p:cNvSpPr>
            <a:spLocks noGrp="1"/>
          </p:cNvSpPr>
          <p:nvPr>
            <p:ph idx="1"/>
          </p:nvPr>
        </p:nvSpPr>
        <p:spPr/>
        <p:txBody>
          <a:bodyPr/>
          <a:lstStyle>
            <a:lvl1pPr>
              <a:defRPr sz="2800" baseline="0"/>
            </a:lvl1pPr>
            <a:lvl2pPr>
              <a:defRPr sz="2400" baseline="0"/>
            </a:lvl2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10"/>
          </p:nvPr>
        </p:nvSpPr>
        <p:spPr/>
        <p:txBody>
          <a:bodyPr/>
          <a:lstStyle/>
          <a:p>
            <a:fld id="{D1A22BB7-2C47-4C6A-A3F6-606EE471F716}" type="datetime1">
              <a:rPr lang="fr-FR" smtClean="0">
                <a:solidFill>
                  <a:prstClr val="black">
                    <a:tint val="75000"/>
                  </a:prstClr>
                </a:solidFill>
              </a:rPr>
              <a:pPr/>
              <a:t>04/11/2019</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r>
              <a:rPr lang="fr-FR" smtClean="0">
                <a:solidFill>
                  <a:prstClr val="black">
                    <a:tint val="75000"/>
                  </a:prstClr>
                </a:solidFill>
              </a:rPr>
              <a:t>Séminaire CCAS Nantes 30 juin </a:t>
            </a: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627D3E74-A881-486C-A033-9AB23378D69C}" type="slidenum">
              <a:rPr lang="fr-FR" smtClean="0">
                <a:solidFill>
                  <a:prstClr val="black">
                    <a:tint val="75000"/>
                  </a:prstClr>
                </a:solidFill>
              </a:rPr>
              <a:pPr/>
              <a:t>‹N°›</a:t>
            </a:fld>
            <a:endParaRPr lang="fr-FR">
              <a:solidFill>
                <a:prstClr val="black">
                  <a:tint val="75000"/>
                </a:prstClr>
              </a:solidFill>
            </a:endParaRPr>
          </a:p>
        </p:txBody>
      </p:sp>
      <p:pic>
        <p:nvPicPr>
          <p:cNvPr id="7" name="Picture 2" descr="D:\Documents\ftassin\Mes documents\ONPES\6. Logos\ONPES.jpg"/>
          <p:cNvPicPr>
            <a:picLocks noChangeAspect="1" noChangeArrowheads="1"/>
          </p:cNvPicPr>
          <p:nvPr userDrawn="1"/>
        </p:nvPicPr>
        <p:blipFill>
          <a:blip r:embed="rId2" cstate="print"/>
          <a:srcRect/>
          <a:stretch>
            <a:fillRect/>
          </a:stretch>
        </p:blipFill>
        <p:spPr bwMode="auto">
          <a:xfrm>
            <a:off x="3" y="0"/>
            <a:ext cx="1391476" cy="739222"/>
          </a:xfrm>
          <a:prstGeom prst="rect">
            <a:avLst/>
          </a:prstGeom>
          <a:noFill/>
        </p:spPr>
      </p:pic>
    </p:spTree>
    <p:extLst>
      <p:ext uri="{BB962C8B-B14F-4D97-AF65-F5344CB8AC3E}">
        <p14:creationId xmlns:p14="http://schemas.microsoft.com/office/powerpoint/2010/main" val="701995539"/>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28"/>
            <a:ext cx="103632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963084" y="2906722"/>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7554635F-1DAA-4D77-85C2-0E21C35EAF9B}" type="datetime1">
              <a:rPr lang="fr-FR" smtClean="0">
                <a:solidFill>
                  <a:prstClr val="black">
                    <a:tint val="75000"/>
                  </a:prstClr>
                </a:solidFill>
              </a:rPr>
              <a:pPr/>
              <a:t>04/11/2019</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r>
              <a:rPr lang="fr-FR" smtClean="0">
                <a:solidFill>
                  <a:prstClr val="black">
                    <a:tint val="75000"/>
                  </a:prstClr>
                </a:solidFill>
              </a:rPr>
              <a:t>Séminaire CCAS Nantes 30 juin </a:t>
            </a: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627D3E74-A881-486C-A033-9AB23378D69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76760642"/>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609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97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223B6957-78BE-474A-B028-8D660F0AD8C0}" type="datetime1">
              <a:rPr lang="fr-FR" smtClean="0">
                <a:solidFill>
                  <a:prstClr val="black">
                    <a:tint val="75000"/>
                  </a:prstClr>
                </a:solidFill>
              </a:rPr>
              <a:pPr/>
              <a:t>04/11/2019</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r>
              <a:rPr lang="fr-FR" smtClean="0">
                <a:solidFill>
                  <a:prstClr val="black">
                    <a:tint val="75000"/>
                  </a:prstClr>
                </a:solidFill>
              </a:rPr>
              <a:t>Séminaire CCAS Nantes 30 juin </a:t>
            </a:r>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627D3E74-A881-486C-A033-9AB23378D69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9080879"/>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609603"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609603"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9338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619338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FFA37EF0-FCE6-4132-8313-5188E60C9615}" type="datetime1">
              <a:rPr lang="fr-FR" smtClean="0">
                <a:solidFill>
                  <a:prstClr val="black">
                    <a:tint val="75000"/>
                  </a:prstClr>
                </a:solidFill>
              </a:rPr>
              <a:pPr/>
              <a:t>04/11/2019</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r>
              <a:rPr lang="fr-FR" smtClean="0">
                <a:solidFill>
                  <a:prstClr val="black">
                    <a:tint val="75000"/>
                  </a:prstClr>
                </a:solidFill>
              </a:rPr>
              <a:t>Séminaire CCAS Nantes 30 juin </a:t>
            </a:r>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627D3E74-A881-486C-A033-9AB23378D69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494352463"/>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4DC348FF-33FA-4BC0-AE0C-987FC6057B0D}" type="datetime1">
              <a:rPr lang="fr-FR" smtClean="0">
                <a:solidFill>
                  <a:prstClr val="black">
                    <a:tint val="75000"/>
                  </a:prstClr>
                </a:solidFill>
              </a:rPr>
              <a:pPr/>
              <a:t>04/11/2019</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r>
              <a:rPr lang="fr-FR" smtClean="0">
                <a:solidFill>
                  <a:prstClr val="black">
                    <a:tint val="75000"/>
                  </a:prstClr>
                </a:solidFill>
              </a:rPr>
              <a:t>Séminaire CCAS Nantes 30 juin </a:t>
            </a:r>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627D3E74-A881-486C-A033-9AB23378D69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149179455"/>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3EF043A-2861-4525-8456-7A28AFCFB0EF}" type="datetime1">
              <a:rPr lang="fr-FR" smtClean="0">
                <a:solidFill>
                  <a:prstClr val="black">
                    <a:tint val="75000"/>
                  </a:prstClr>
                </a:solidFill>
              </a:rPr>
              <a:pPr/>
              <a:t>04/11/2019</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r>
              <a:rPr lang="fr-FR" smtClean="0">
                <a:solidFill>
                  <a:prstClr val="black">
                    <a:tint val="75000"/>
                  </a:prstClr>
                </a:solidFill>
              </a:rPr>
              <a:t>Séminaire CCAS Nantes 30 juin </a:t>
            </a:r>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627D3E74-A881-486C-A033-9AB23378D69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802366955"/>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3" y="273050"/>
            <a:ext cx="4011084"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4766735" y="273052"/>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09603"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06D9851F-2A88-4853-B79F-CFD8F9666708}" type="datetime1">
              <a:rPr lang="fr-FR" smtClean="0">
                <a:solidFill>
                  <a:prstClr val="black">
                    <a:tint val="75000"/>
                  </a:prstClr>
                </a:solidFill>
              </a:rPr>
              <a:pPr/>
              <a:t>04/11/2019</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r>
              <a:rPr lang="fr-FR" smtClean="0">
                <a:solidFill>
                  <a:prstClr val="black">
                    <a:tint val="75000"/>
                  </a:prstClr>
                </a:solidFill>
              </a:rPr>
              <a:t>Séminaire CCAS Nantes 30 juin </a:t>
            </a:r>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627D3E74-A881-486C-A033-9AB23378D69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957589607"/>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0D8012CE-65F4-4573-BBED-3AB74EFACBBC}" type="datetime1">
              <a:rPr lang="fr-FR" smtClean="0">
                <a:solidFill>
                  <a:prstClr val="black">
                    <a:tint val="75000"/>
                  </a:prstClr>
                </a:solidFill>
              </a:rPr>
              <a:pPr/>
              <a:t>04/11/2019</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r>
              <a:rPr lang="fr-FR" smtClean="0">
                <a:solidFill>
                  <a:prstClr val="black">
                    <a:tint val="75000"/>
                  </a:prstClr>
                </a:solidFill>
              </a:rPr>
              <a:t>Séminaire CCAS Nantes 30 juin </a:t>
            </a:r>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627D3E74-A881-486C-A033-9AB23378D69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39736665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rcalaire">
    <p:spTree>
      <p:nvGrpSpPr>
        <p:cNvPr id="1" name=""/>
        <p:cNvGrpSpPr/>
        <p:nvPr/>
      </p:nvGrpSpPr>
      <p:grpSpPr>
        <a:xfrm>
          <a:off x="0" y="0"/>
          <a:ext cx="0" cy="0"/>
          <a:chOff x="0" y="0"/>
          <a:chExt cx="0" cy="0"/>
        </a:xfrm>
      </p:grpSpPr>
      <p:sp>
        <p:nvSpPr>
          <p:cNvPr id="7" name="Forme libre : forme 6">
            <a:extLst>
              <a:ext uri="{FF2B5EF4-FFF2-40B4-BE49-F238E27FC236}">
                <a16:creationId xmlns="" xmlns:a16="http://schemas.microsoft.com/office/drawing/2014/main" id="{30513E8C-C38D-4308-BEDE-1DC5084A703D}"/>
              </a:ext>
            </a:extLst>
          </p:cNvPr>
          <p:cNvSpPr>
            <a:spLocks/>
          </p:cNvSpPr>
          <p:nvPr userDrawn="1"/>
        </p:nvSpPr>
        <p:spPr bwMode="auto">
          <a:xfrm>
            <a:off x="3" y="2"/>
            <a:ext cx="7434649" cy="6857999"/>
          </a:xfrm>
          <a:custGeom>
            <a:avLst/>
            <a:gdLst>
              <a:gd name="connsiteX0" fmla="*/ 68277 w 7502926"/>
              <a:gd name="connsiteY0" fmla="*/ 50101 h 6908100"/>
              <a:gd name="connsiteX1" fmla="*/ 6281096 w 7502926"/>
              <a:gd name="connsiteY1" fmla="*/ 50101 h 6908100"/>
              <a:gd name="connsiteX2" fmla="*/ 6347680 w 7502926"/>
              <a:gd name="connsiteY2" fmla="*/ 148945 h 6908100"/>
              <a:gd name="connsiteX3" fmla="*/ 7484597 w 7502926"/>
              <a:gd name="connsiteY3" fmla="*/ 3784678 h 6908100"/>
              <a:gd name="connsiteX4" fmla="*/ 6919570 w 7502926"/>
              <a:gd name="connsiteY4" fmla="*/ 6818794 h 6908100"/>
              <a:gd name="connsiteX5" fmla="*/ 6863010 w 7502926"/>
              <a:gd name="connsiteY5" fmla="*/ 6908100 h 6908100"/>
              <a:gd name="connsiteX6" fmla="*/ 68277 w 7502926"/>
              <a:gd name="connsiteY6" fmla="*/ 6908100 h 6908100"/>
              <a:gd name="connsiteX7" fmla="*/ 68277 w 7502926"/>
              <a:gd name="connsiteY7" fmla="*/ 0 h 6908100"/>
              <a:gd name="connsiteX8" fmla="*/ 68277 w 7502926"/>
              <a:gd name="connsiteY8" fmla="*/ 50100 h 6908100"/>
              <a:gd name="connsiteX9" fmla="*/ 0 w 7502926"/>
              <a:gd name="connsiteY9" fmla="*/ 50100 h 6908100"/>
              <a:gd name="connsiteX0" fmla="*/ 0 w 7434649"/>
              <a:gd name="connsiteY0" fmla="*/ 50101 h 6908100"/>
              <a:gd name="connsiteX1" fmla="*/ 6212819 w 7434649"/>
              <a:gd name="connsiteY1" fmla="*/ 50101 h 6908100"/>
              <a:gd name="connsiteX2" fmla="*/ 6279403 w 7434649"/>
              <a:gd name="connsiteY2" fmla="*/ 148945 h 6908100"/>
              <a:gd name="connsiteX3" fmla="*/ 7416320 w 7434649"/>
              <a:gd name="connsiteY3" fmla="*/ 3784678 h 6908100"/>
              <a:gd name="connsiteX4" fmla="*/ 6851293 w 7434649"/>
              <a:gd name="connsiteY4" fmla="*/ 6818794 h 6908100"/>
              <a:gd name="connsiteX5" fmla="*/ 6794733 w 7434649"/>
              <a:gd name="connsiteY5" fmla="*/ 6908100 h 6908100"/>
              <a:gd name="connsiteX6" fmla="*/ 0 w 7434649"/>
              <a:gd name="connsiteY6" fmla="*/ 6908100 h 6908100"/>
              <a:gd name="connsiteX7" fmla="*/ 0 w 7434649"/>
              <a:gd name="connsiteY7" fmla="*/ 50101 h 6908100"/>
              <a:gd name="connsiteX8" fmla="*/ 0 w 7434649"/>
              <a:gd name="connsiteY8" fmla="*/ 0 h 6908100"/>
              <a:gd name="connsiteX9" fmla="*/ 0 w 7434649"/>
              <a:gd name="connsiteY9" fmla="*/ 50100 h 6908100"/>
              <a:gd name="connsiteX10" fmla="*/ 0 w 7434649"/>
              <a:gd name="connsiteY10" fmla="*/ 0 h 6908100"/>
              <a:gd name="connsiteX0" fmla="*/ 0 w 7434649"/>
              <a:gd name="connsiteY0" fmla="*/ 0 h 6857999"/>
              <a:gd name="connsiteX1" fmla="*/ 6212819 w 7434649"/>
              <a:gd name="connsiteY1" fmla="*/ 0 h 6857999"/>
              <a:gd name="connsiteX2" fmla="*/ 6279403 w 7434649"/>
              <a:gd name="connsiteY2" fmla="*/ 98844 h 6857999"/>
              <a:gd name="connsiteX3" fmla="*/ 7416320 w 7434649"/>
              <a:gd name="connsiteY3" fmla="*/ 3734577 h 6857999"/>
              <a:gd name="connsiteX4" fmla="*/ 6851293 w 7434649"/>
              <a:gd name="connsiteY4" fmla="*/ 6768693 h 6857999"/>
              <a:gd name="connsiteX5" fmla="*/ 6794733 w 7434649"/>
              <a:gd name="connsiteY5" fmla="*/ 6857999 h 6857999"/>
              <a:gd name="connsiteX6" fmla="*/ 0 w 7434649"/>
              <a:gd name="connsiteY6" fmla="*/ 6857999 h 6857999"/>
              <a:gd name="connsiteX7" fmla="*/ 0 w 7434649"/>
              <a:gd name="connsiteY7"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4649" h="6857999">
                <a:moveTo>
                  <a:pt x="0" y="0"/>
                </a:moveTo>
                <a:lnTo>
                  <a:pt x="6212819" y="0"/>
                </a:lnTo>
                <a:lnTo>
                  <a:pt x="6279403" y="98844"/>
                </a:lnTo>
                <a:cubicBezTo>
                  <a:pt x="6895233" y="1065383"/>
                  <a:pt x="7321577" y="2376289"/>
                  <a:pt x="7416320" y="3734577"/>
                </a:cubicBezTo>
                <a:cubicBezTo>
                  <a:pt x="7499033" y="4954855"/>
                  <a:pt x="7300265" y="5998813"/>
                  <a:pt x="6851293" y="6768693"/>
                </a:cubicBezTo>
                <a:lnTo>
                  <a:pt x="6794733" y="6857999"/>
                </a:lnTo>
                <a:lnTo>
                  <a:pt x="0" y="6857999"/>
                </a:lnTo>
                <a:lnTo>
                  <a:pt x="0" y="0"/>
                </a:lnTo>
                <a:close/>
              </a:path>
            </a:pathLst>
          </a:custGeom>
          <a:solidFill>
            <a:schemeClr val="accent6"/>
          </a:solidFill>
          <a:ln w="3175" cap="flat">
            <a:noFill/>
            <a:prstDash val="solid"/>
            <a:miter lim="800000"/>
            <a:headEnd/>
            <a:tailEnd/>
          </a:ln>
        </p:spPr>
        <p:txBody>
          <a:bodyPr vert="horz" wrap="square" lIns="91440" tIns="45720" rIns="91440" bIns="45720" numCol="1" anchor="t" anchorCtr="0" compatLnSpc="1">
            <a:prstTxWarp prst="textNoShape">
              <a:avLst/>
            </a:prstTxWarp>
            <a:noAutofit/>
          </a:bodyPr>
          <a:lstStyle/>
          <a:p>
            <a:endParaRPr lang="fr-FR" dirty="0"/>
          </a:p>
        </p:txBody>
      </p:sp>
      <p:grpSp>
        <p:nvGrpSpPr>
          <p:cNvPr id="10" name="Groupe 9">
            <a:extLst>
              <a:ext uri="{FF2B5EF4-FFF2-40B4-BE49-F238E27FC236}">
                <a16:creationId xmlns="" xmlns:a16="http://schemas.microsoft.com/office/drawing/2014/main" id="{28C71255-EB9D-4C43-82F0-1C01B92D4FFD}"/>
              </a:ext>
            </a:extLst>
          </p:cNvPr>
          <p:cNvGrpSpPr/>
          <p:nvPr userDrawn="1"/>
        </p:nvGrpSpPr>
        <p:grpSpPr>
          <a:xfrm>
            <a:off x="5063710" y="0"/>
            <a:ext cx="2546852" cy="6858000"/>
            <a:chOff x="5063709" y="0"/>
            <a:chExt cx="2546850" cy="6858000"/>
          </a:xfrm>
        </p:grpSpPr>
        <p:sp>
          <p:nvSpPr>
            <p:cNvPr id="11" name="Forme libre : forme 10">
              <a:extLst>
                <a:ext uri="{FF2B5EF4-FFF2-40B4-BE49-F238E27FC236}">
                  <a16:creationId xmlns="" xmlns:a16="http://schemas.microsoft.com/office/drawing/2014/main" id="{BC4F9ACB-DBF5-4904-801F-14575D04594D}"/>
                </a:ext>
              </a:extLst>
            </p:cNvPr>
            <p:cNvSpPr>
              <a:spLocks/>
            </p:cNvSpPr>
            <p:nvPr/>
          </p:nvSpPr>
          <p:spPr bwMode="auto">
            <a:xfrm>
              <a:off x="5063709" y="0"/>
              <a:ext cx="2546850" cy="6858000"/>
            </a:xfrm>
            <a:custGeom>
              <a:avLst/>
              <a:gdLst>
                <a:gd name="connsiteX0" fmla="*/ 0 w 7610557"/>
                <a:gd name="connsiteY0" fmla="*/ 0 h 6858000"/>
                <a:gd name="connsiteX1" fmla="*/ 5539701 w 7610557"/>
                <a:gd name="connsiteY1" fmla="*/ 0 h 6858000"/>
                <a:gd name="connsiteX2" fmla="*/ 5682493 w 7610557"/>
                <a:gd name="connsiteY2" fmla="*/ 96049 h 6858000"/>
                <a:gd name="connsiteX3" fmla="*/ 7257202 w 7610557"/>
                <a:gd name="connsiteY3" fmla="*/ 1772580 h 6858000"/>
                <a:gd name="connsiteX4" fmla="*/ 7177969 w 7610557"/>
                <a:gd name="connsiteY4" fmla="*/ 4595785 h 6858000"/>
                <a:gd name="connsiteX5" fmla="*/ 5212194 w 7610557"/>
                <a:gd name="connsiteY5" fmla="*/ 6748726 h 6858000"/>
                <a:gd name="connsiteX6" fmla="*/ 5063707 w 7610557"/>
                <a:gd name="connsiteY6" fmla="*/ 6858000 h 6858000"/>
                <a:gd name="connsiteX7" fmla="*/ 0 w 7610557"/>
                <a:gd name="connsiteY7" fmla="*/ 6858000 h 6858000"/>
                <a:gd name="connsiteX0" fmla="*/ 0 w 7610557"/>
                <a:gd name="connsiteY0" fmla="*/ 9525 h 6867525"/>
                <a:gd name="connsiteX1" fmla="*/ 4010024 w 7610557"/>
                <a:gd name="connsiteY1" fmla="*/ 0 h 6867525"/>
                <a:gd name="connsiteX2" fmla="*/ 5539701 w 7610557"/>
                <a:gd name="connsiteY2" fmla="*/ 9525 h 6867525"/>
                <a:gd name="connsiteX3" fmla="*/ 5682493 w 7610557"/>
                <a:gd name="connsiteY3" fmla="*/ 105574 h 6867525"/>
                <a:gd name="connsiteX4" fmla="*/ 7257202 w 7610557"/>
                <a:gd name="connsiteY4" fmla="*/ 1782105 h 6867525"/>
                <a:gd name="connsiteX5" fmla="*/ 7177969 w 7610557"/>
                <a:gd name="connsiteY5" fmla="*/ 4605310 h 6867525"/>
                <a:gd name="connsiteX6" fmla="*/ 5212194 w 7610557"/>
                <a:gd name="connsiteY6" fmla="*/ 6758251 h 6867525"/>
                <a:gd name="connsiteX7" fmla="*/ 5063707 w 7610557"/>
                <a:gd name="connsiteY7" fmla="*/ 6867525 h 6867525"/>
                <a:gd name="connsiteX8" fmla="*/ 0 w 7610557"/>
                <a:gd name="connsiteY8" fmla="*/ 6867525 h 6867525"/>
                <a:gd name="connsiteX9" fmla="*/ 0 w 7610557"/>
                <a:gd name="connsiteY9" fmla="*/ 9525 h 6867525"/>
                <a:gd name="connsiteX0" fmla="*/ 4010024 w 7610557"/>
                <a:gd name="connsiteY0" fmla="*/ 0 h 6867525"/>
                <a:gd name="connsiteX1" fmla="*/ 5539701 w 7610557"/>
                <a:gd name="connsiteY1" fmla="*/ 9525 h 6867525"/>
                <a:gd name="connsiteX2" fmla="*/ 5682493 w 7610557"/>
                <a:gd name="connsiteY2" fmla="*/ 105574 h 6867525"/>
                <a:gd name="connsiteX3" fmla="*/ 7257202 w 7610557"/>
                <a:gd name="connsiteY3" fmla="*/ 1782105 h 6867525"/>
                <a:gd name="connsiteX4" fmla="*/ 7177969 w 7610557"/>
                <a:gd name="connsiteY4" fmla="*/ 4605310 h 6867525"/>
                <a:gd name="connsiteX5" fmla="*/ 5212194 w 7610557"/>
                <a:gd name="connsiteY5" fmla="*/ 6758251 h 6867525"/>
                <a:gd name="connsiteX6" fmla="*/ 5063707 w 7610557"/>
                <a:gd name="connsiteY6" fmla="*/ 6867525 h 6867525"/>
                <a:gd name="connsiteX7" fmla="*/ 0 w 7610557"/>
                <a:gd name="connsiteY7" fmla="*/ 6867525 h 6867525"/>
                <a:gd name="connsiteX8" fmla="*/ 0 w 7610557"/>
                <a:gd name="connsiteY8" fmla="*/ 9525 h 6867525"/>
                <a:gd name="connsiteX9" fmla="*/ 4101464 w 7610557"/>
                <a:gd name="connsiteY9" fmla="*/ 91440 h 6867525"/>
                <a:gd name="connsiteX0" fmla="*/ 4010024 w 7610557"/>
                <a:gd name="connsiteY0" fmla="*/ 0 h 6867525"/>
                <a:gd name="connsiteX1" fmla="*/ 5539701 w 7610557"/>
                <a:gd name="connsiteY1" fmla="*/ 9525 h 6867525"/>
                <a:gd name="connsiteX2" fmla="*/ 5682493 w 7610557"/>
                <a:gd name="connsiteY2" fmla="*/ 105574 h 6867525"/>
                <a:gd name="connsiteX3" fmla="*/ 7257202 w 7610557"/>
                <a:gd name="connsiteY3" fmla="*/ 1782105 h 6867525"/>
                <a:gd name="connsiteX4" fmla="*/ 7177969 w 7610557"/>
                <a:gd name="connsiteY4" fmla="*/ 4605310 h 6867525"/>
                <a:gd name="connsiteX5" fmla="*/ 5212194 w 7610557"/>
                <a:gd name="connsiteY5" fmla="*/ 6758251 h 6867525"/>
                <a:gd name="connsiteX6" fmla="*/ 5063707 w 7610557"/>
                <a:gd name="connsiteY6" fmla="*/ 6867525 h 6867525"/>
                <a:gd name="connsiteX7" fmla="*/ 0 w 7610557"/>
                <a:gd name="connsiteY7" fmla="*/ 6867525 h 6867525"/>
                <a:gd name="connsiteX8" fmla="*/ 0 w 7610557"/>
                <a:gd name="connsiteY8" fmla="*/ 9525 h 6867525"/>
                <a:gd name="connsiteX0" fmla="*/ 5539701 w 7610557"/>
                <a:gd name="connsiteY0" fmla="*/ 0 h 6858000"/>
                <a:gd name="connsiteX1" fmla="*/ 5682493 w 7610557"/>
                <a:gd name="connsiteY1" fmla="*/ 96049 h 6858000"/>
                <a:gd name="connsiteX2" fmla="*/ 7257202 w 7610557"/>
                <a:gd name="connsiteY2" fmla="*/ 1772580 h 6858000"/>
                <a:gd name="connsiteX3" fmla="*/ 7177969 w 7610557"/>
                <a:gd name="connsiteY3" fmla="*/ 4595785 h 6858000"/>
                <a:gd name="connsiteX4" fmla="*/ 5212194 w 7610557"/>
                <a:gd name="connsiteY4" fmla="*/ 6748726 h 6858000"/>
                <a:gd name="connsiteX5" fmla="*/ 5063707 w 7610557"/>
                <a:gd name="connsiteY5" fmla="*/ 6858000 h 6858000"/>
                <a:gd name="connsiteX6" fmla="*/ 0 w 7610557"/>
                <a:gd name="connsiteY6" fmla="*/ 6858000 h 6858000"/>
                <a:gd name="connsiteX7" fmla="*/ 0 w 7610557"/>
                <a:gd name="connsiteY7" fmla="*/ 0 h 6858000"/>
                <a:gd name="connsiteX0" fmla="*/ 5539701 w 7610557"/>
                <a:gd name="connsiteY0" fmla="*/ 0 h 6858000"/>
                <a:gd name="connsiteX1" fmla="*/ 5682493 w 7610557"/>
                <a:gd name="connsiteY1" fmla="*/ 96049 h 6858000"/>
                <a:gd name="connsiteX2" fmla="*/ 7257202 w 7610557"/>
                <a:gd name="connsiteY2" fmla="*/ 1772580 h 6858000"/>
                <a:gd name="connsiteX3" fmla="*/ 7177969 w 7610557"/>
                <a:gd name="connsiteY3" fmla="*/ 4595785 h 6858000"/>
                <a:gd name="connsiteX4" fmla="*/ 5212194 w 7610557"/>
                <a:gd name="connsiteY4" fmla="*/ 6748726 h 6858000"/>
                <a:gd name="connsiteX5" fmla="*/ 5063707 w 7610557"/>
                <a:gd name="connsiteY5" fmla="*/ 6858000 h 6858000"/>
                <a:gd name="connsiteX6" fmla="*/ 0 w 7610557"/>
                <a:gd name="connsiteY6" fmla="*/ 6858000 h 6858000"/>
                <a:gd name="connsiteX0" fmla="*/ 475994 w 2546850"/>
                <a:gd name="connsiteY0" fmla="*/ 0 h 6858000"/>
                <a:gd name="connsiteX1" fmla="*/ 618786 w 2546850"/>
                <a:gd name="connsiteY1" fmla="*/ 96049 h 6858000"/>
                <a:gd name="connsiteX2" fmla="*/ 2193495 w 2546850"/>
                <a:gd name="connsiteY2" fmla="*/ 1772580 h 6858000"/>
                <a:gd name="connsiteX3" fmla="*/ 2114262 w 2546850"/>
                <a:gd name="connsiteY3" fmla="*/ 4595785 h 6858000"/>
                <a:gd name="connsiteX4" fmla="*/ 148487 w 2546850"/>
                <a:gd name="connsiteY4" fmla="*/ 6748726 h 6858000"/>
                <a:gd name="connsiteX5" fmla="*/ 0 w 254685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46850" h="6858000">
                  <a:moveTo>
                    <a:pt x="475994" y="0"/>
                  </a:moveTo>
                  <a:lnTo>
                    <a:pt x="618786" y="96049"/>
                  </a:lnTo>
                  <a:cubicBezTo>
                    <a:pt x="1330937" y="593276"/>
                    <a:pt x="1870552" y="1173568"/>
                    <a:pt x="2193495" y="1772580"/>
                  </a:cubicBezTo>
                  <a:cubicBezTo>
                    <a:pt x="2668889" y="2660843"/>
                    <a:pt x="2685867" y="3583052"/>
                    <a:pt x="2114262" y="4595785"/>
                  </a:cubicBezTo>
                  <a:cubicBezTo>
                    <a:pt x="1689803" y="5334118"/>
                    <a:pt x="997936" y="6088364"/>
                    <a:pt x="148487" y="6748726"/>
                  </a:cubicBezTo>
                  <a:lnTo>
                    <a:pt x="0" y="6858000"/>
                  </a:lnTo>
                </a:path>
              </a:pathLst>
            </a:custGeom>
            <a:noFill/>
            <a:ln w="6350">
              <a:solidFill>
                <a:schemeClr val="accent5"/>
              </a:solidFill>
              <a:round/>
              <a:headEnd/>
              <a:tailEnd/>
            </a:ln>
          </p:spPr>
          <p:txBody>
            <a:bodyPr vert="horz" wrap="square" lIns="91440" tIns="45720" rIns="91440" bIns="45720" numCol="1" anchor="t" anchorCtr="0" compatLnSpc="1">
              <a:prstTxWarp prst="textNoShape">
                <a:avLst/>
              </a:prstTxWarp>
              <a:noAutofit/>
            </a:bodyPr>
            <a:lstStyle/>
            <a:p>
              <a:endParaRPr lang="fr-FR"/>
            </a:p>
          </p:txBody>
        </p:sp>
        <p:sp>
          <p:nvSpPr>
            <p:cNvPr id="12" name="Forme libre : forme 11">
              <a:extLst>
                <a:ext uri="{FF2B5EF4-FFF2-40B4-BE49-F238E27FC236}">
                  <a16:creationId xmlns="" xmlns:a16="http://schemas.microsoft.com/office/drawing/2014/main" id="{5FD90A87-0B50-4640-9FA4-0B2105747EC6}"/>
                </a:ext>
              </a:extLst>
            </p:cNvPr>
            <p:cNvSpPr>
              <a:spLocks/>
            </p:cNvSpPr>
            <p:nvPr/>
          </p:nvSpPr>
          <p:spPr bwMode="auto">
            <a:xfrm rot="16200000">
              <a:off x="3243518" y="2525219"/>
              <a:ext cx="6858000" cy="1807561"/>
            </a:xfrm>
            <a:custGeom>
              <a:avLst/>
              <a:gdLst>
                <a:gd name="connsiteX0" fmla="*/ 6858000 w 6858000"/>
                <a:gd name="connsiteY0" fmla="*/ 0 h 7576299"/>
                <a:gd name="connsiteX1" fmla="*/ 6858000 w 6858000"/>
                <a:gd name="connsiteY1" fmla="*/ 6142203 h 7576299"/>
                <a:gd name="connsiteX2" fmla="*/ 6849856 w 6858000"/>
                <a:gd name="connsiteY2" fmla="*/ 6152955 h 7576299"/>
                <a:gd name="connsiteX3" fmla="*/ 3132100 w 6858000"/>
                <a:gd name="connsiteY3" fmla="*/ 7364348 h 7576299"/>
                <a:gd name="connsiteX4" fmla="*/ 324223 w 6858000"/>
                <a:gd name="connsiteY4" fmla="*/ 5997167 h 7576299"/>
                <a:gd name="connsiteX5" fmla="*/ 0 w 6858000"/>
                <a:gd name="connsiteY5" fmla="*/ 5768738 h 7576299"/>
                <a:gd name="connsiteX6" fmla="*/ 0 w 6858000"/>
                <a:gd name="connsiteY6" fmla="*/ 0 h 7576299"/>
                <a:gd name="connsiteX0" fmla="*/ 6858000 w 6949440"/>
                <a:gd name="connsiteY0" fmla="*/ 0 h 7576299"/>
                <a:gd name="connsiteX1" fmla="*/ 6858000 w 6949440"/>
                <a:gd name="connsiteY1" fmla="*/ 6142203 h 7576299"/>
                <a:gd name="connsiteX2" fmla="*/ 6849856 w 6949440"/>
                <a:gd name="connsiteY2" fmla="*/ 6152955 h 7576299"/>
                <a:gd name="connsiteX3" fmla="*/ 3132100 w 6949440"/>
                <a:gd name="connsiteY3" fmla="*/ 7364348 h 7576299"/>
                <a:gd name="connsiteX4" fmla="*/ 324223 w 6949440"/>
                <a:gd name="connsiteY4" fmla="*/ 5997167 h 7576299"/>
                <a:gd name="connsiteX5" fmla="*/ 0 w 6949440"/>
                <a:gd name="connsiteY5" fmla="*/ 5768738 h 7576299"/>
                <a:gd name="connsiteX6" fmla="*/ 0 w 6949440"/>
                <a:gd name="connsiteY6" fmla="*/ 0 h 7576299"/>
                <a:gd name="connsiteX7" fmla="*/ 6949440 w 6949440"/>
                <a:gd name="connsiteY7" fmla="*/ 91440 h 7576299"/>
                <a:gd name="connsiteX0" fmla="*/ 6858000 w 6858000"/>
                <a:gd name="connsiteY0" fmla="*/ 0 h 7576299"/>
                <a:gd name="connsiteX1" fmla="*/ 6858000 w 6858000"/>
                <a:gd name="connsiteY1" fmla="*/ 6142203 h 7576299"/>
                <a:gd name="connsiteX2" fmla="*/ 6849856 w 6858000"/>
                <a:gd name="connsiteY2" fmla="*/ 6152955 h 7576299"/>
                <a:gd name="connsiteX3" fmla="*/ 3132100 w 6858000"/>
                <a:gd name="connsiteY3" fmla="*/ 7364348 h 7576299"/>
                <a:gd name="connsiteX4" fmla="*/ 324223 w 6858000"/>
                <a:gd name="connsiteY4" fmla="*/ 5997167 h 7576299"/>
                <a:gd name="connsiteX5" fmla="*/ 0 w 6858000"/>
                <a:gd name="connsiteY5" fmla="*/ 5768738 h 7576299"/>
                <a:gd name="connsiteX6" fmla="*/ 0 w 6858000"/>
                <a:gd name="connsiteY6" fmla="*/ 0 h 7576299"/>
                <a:gd name="connsiteX0" fmla="*/ 6858000 w 6858000"/>
                <a:gd name="connsiteY0" fmla="*/ 6142203 h 7576299"/>
                <a:gd name="connsiteX1" fmla="*/ 6849856 w 6858000"/>
                <a:gd name="connsiteY1" fmla="*/ 6152955 h 7576299"/>
                <a:gd name="connsiteX2" fmla="*/ 3132100 w 6858000"/>
                <a:gd name="connsiteY2" fmla="*/ 7364348 h 7576299"/>
                <a:gd name="connsiteX3" fmla="*/ 324223 w 6858000"/>
                <a:gd name="connsiteY3" fmla="*/ 5997167 h 7576299"/>
                <a:gd name="connsiteX4" fmla="*/ 0 w 6858000"/>
                <a:gd name="connsiteY4" fmla="*/ 5768738 h 7576299"/>
                <a:gd name="connsiteX5" fmla="*/ 0 w 6858000"/>
                <a:gd name="connsiteY5" fmla="*/ 0 h 7576299"/>
                <a:gd name="connsiteX0" fmla="*/ 6858000 w 6858000"/>
                <a:gd name="connsiteY0" fmla="*/ 373465 h 1807561"/>
                <a:gd name="connsiteX1" fmla="*/ 6849856 w 6858000"/>
                <a:gd name="connsiteY1" fmla="*/ 384217 h 1807561"/>
                <a:gd name="connsiteX2" fmla="*/ 3132100 w 6858000"/>
                <a:gd name="connsiteY2" fmla="*/ 1595610 h 1807561"/>
                <a:gd name="connsiteX3" fmla="*/ 324223 w 6858000"/>
                <a:gd name="connsiteY3" fmla="*/ 228429 h 1807561"/>
                <a:gd name="connsiteX4" fmla="*/ 0 w 6858000"/>
                <a:gd name="connsiteY4" fmla="*/ 0 h 18075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1807561">
                  <a:moveTo>
                    <a:pt x="6858000" y="373465"/>
                  </a:moveTo>
                  <a:lnTo>
                    <a:pt x="6849856" y="384217"/>
                  </a:lnTo>
                  <a:cubicBezTo>
                    <a:pt x="5930753" y="1535718"/>
                    <a:pt x="4605134" y="2162598"/>
                    <a:pt x="3132100" y="1595610"/>
                  </a:cubicBezTo>
                  <a:cubicBezTo>
                    <a:pt x="2092312" y="1195383"/>
                    <a:pt x="1125976" y="757635"/>
                    <a:pt x="324223" y="228429"/>
                  </a:cubicBezTo>
                  <a:lnTo>
                    <a:pt x="0" y="0"/>
                  </a:lnTo>
                </a:path>
              </a:pathLst>
            </a:custGeom>
            <a:noFill/>
            <a:ln>
              <a:solidFill>
                <a:schemeClr val="accent5"/>
              </a:solidFill>
            </a:ln>
          </p:spPr>
          <p:txBody>
            <a:bodyPr vert="horz" wrap="square" lIns="91440" tIns="45720" rIns="91440" bIns="45720" numCol="1" anchor="t" anchorCtr="0" compatLnSpc="1">
              <a:prstTxWarp prst="textNoShape">
                <a:avLst/>
              </a:prstTxWarp>
              <a:noAutofit/>
            </a:bodyPr>
            <a:lstStyle/>
            <a:p>
              <a:endParaRPr lang="fr-FR"/>
            </a:p>
          </p:txBody>
        </p:sp>
      </p:grpSp>
      <p:sp>
        <p:nvSpPr>
          <p:cNvPr id="2" name="Titre 1">
            <a:extLst>
              <a:ext uri="{FF2B5EF4-FFF2-40B4-BE49-F238E27FC236}">
                <a16:creationId xmlns="" xmlns:a16="http://schemas.microsoft.com/office/drawing/2014/main" id="{C405028D-671B-439E-A4D6-1B0A039AEEB0}"/>
              </a:ext>
            </a:extLst>
          </p:cNvPr>
          <p:cNvSpPr>
            <a:spLocks noGrp="1"/>
          </p:cNvSpPr>
          <p:nvPr>
            <p:ph type="title" hasCustomPrompt="1"/>
          </p:nvPr>
        </p:nvSpPr>
        <p:spPr>
          <a:xfrm>
            <a:off x="608954" y="3005808"/>
            <a:ext cx="6216780" cy="646331"/>
          </a:xfrm>
        </p:spPr>
        <p:txBody>
          <a:bodyPr anchor="b"/>
          <a:lstStyle>
            <a:lvl1pPr algn="l">
              <a:defRPr lang="fr-FR" sz="4000" b="1" kern="1200" dirty="0">
                <a:solidFill>
                  <a:schemeClr val="bg1"/>
                </a:solidFill>
                <a:latin typeface="+mn-lt"/>
                <a:ea typeface="+mn-ea"/>
                <a:cs typeface="+mn-cs"/>
              </a:defRPr>
            </a:lvl1pPr>
          </a:lstStyle>
          <a:p>
            <a:r>
              <a:rPr lang="fr-FR" dirty="0"/>
              <a:t>Titre de la partie</a:t>
            </a:r>
          </a:p>
        </p:txBody>
      </p:sp>
      <p:sp>
        <p:nvSpPr>
          <p:cNvPr id="3" name="Espace réservé du texte 2">
            <a:extLst>
              <a:ext uri="{FF2B5EF4-FFF2-40B4-BE49-F238E27FC236}">
                <a16:creationId xmlns="" xmlns:a16="http://schemas.microsoft.com/office/drawing/2014/main" id="{5CC4DC46-1D59-4411-8225-C5A324D9805C}"/>
              </a:ext>
            </a:extLst>
          </p:cNvPr>
          <p:cNvSpPr>
            <a:spLocks noGrp="1"/>
          </p:cNvSpPr>
          <p:nvPr>
            <p:ph type="body" idx="1" hasCustomPrompt="1"/>
          </p:nvPr>
        </p:nvSpPr>
        <p:spPr>
          <a:xfrm>
            <a:off x="608954" y="3714582"/>
            <a:ext cx="6216780" cy="2151098"/>
          </a:xfrm>
        </p:spPr>
        <p:txBody>
          <a:bodyPr>
            <a:normAutofit/>
          </a:bodyPr>
          <a:lstStyle>
            <a:lvl1pPr marL="0" indent="0">
              <a:buNone/>
              <a:defRPr lang="fr-FR" sz="1800" b="0" kern="1200" dirty="0">
                <a:solidFill>
                  <a:schemeClr val="accent5"/>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Sous-titre de la partie</a:t>
            </a:r>
          </a:p>
        </p:txBody>
      </p:sp>
      <p:sp>
        <p:nvSpPr>
          <p:cNvPr id="4" name="Espace réservé de la date 3">
            <a:extLst>
              <a:ext uri="{FF2B5EF4-FFF2-40B4-BE49-F238E27FC236}">
                <a16:creationId xmlns="" xmlns:a16="http://schemas.microsoft.com/office/drawing/2014/main" id="{621B44E7-4FDA-4444-80DD-23E0CE269B1D}"/>
              </a:ext>
            </a:extLst>
          </p:cNvPr>
          <p:cNvSpPr>
            <a:spLocks noGrp="1"/>
          </p:cNvSpPr>
          <p:nvPr>
            <p:ph type="dt" sz="half" idx="10"/>
          </p:nvPr>
        </p:nvSpPr>
        <p:spPr/>
        <p:txBody>
          <a:bodyPr/>
          <a:lstStyle>
            <a:lvl1pPr>
              <a:defRPr>
                <a:solidFill>
                  <a:schemeClr val="bg1"/>
                </a:solidFill>
              </a:defRPr>
            </a:lvl1pPr>
          </a:lstStyle>
          <a:p>
            <a:fld id="{2762E4A8-DED5-42B3-8AC1-B7769071DA8B}" type="datetime5">
              <a:rPr lang="fr-FR" smtClean="0"/>
              <a:pPr/>
              <a:t>4-nov.-19</a:t>
            </a:fld>
            <a:endParaRPr lang="fr-FR"/>
          </a:p>
        </p:txBody>
      </p:sp>
      <p:sp>
        <p:nvSpPr>
          <p:cNvPr id="5" name="Espace réservé du pied de page 4">
            <a:extLst>
              <a:ext uri="{FF2B5EF4-FFF2-40B4-BE49-F238E27FC236}">
                <a16:creationId xmlns="" xmlns:a16="http://schemas.microsoft.com/office/drawing/2014/main" id="{238E5C73-16AD-46AE-AB25-5D515DA2DF0D}"/>
              </a:ext>
            </a:extLst>
          </p:cNvPr>
          <p:cNvSpPr>
            <a:spLocks noGrp="1"/>
          </p:cNvSpPr>
          <p:nvPr>
            <p:ph type="ftr" sz="quarter" idx="11"/>
          </p:nvPr>
        </p:nvSpPr>
        <p:spPr/>
        <p:txBody>
          <a:bodyPr/>
          <a:lstStyle>
            <a:lvl1pPr>
              <a:defRPr>
                <a:solidFill>
                  <a:schemeClr val="bg1"/>
                </a:solidFill>
              </a:defRPr>
            </a:lvl1pPr>
          </a:lstStyle>
          <a:p>
            <a:r>
              <a:rPr lang="fr-FR"/>
              <a:t>|  Titre de la présentation</a:t>
            </a:r>
          </a:p>
        </p:txBody>
      </p:sp>
      <p:sp>
        <p:nvSpPr>
          <p:cNvPr id="14" name="Freeform 5">
            <a:extLst>
              <a:ext uri="{FF2B5EF4-FFF2-40B4-BE49-F238E27FC236}">
                <a16:creationId xmlns="" xmlns:a16="http://schemas.microsoft.com/office/drawing/2014/main" id="{A7435047-1EA3-4EA0-9E47-3DD8BE63A4CA}"/>
              </a:ext>
            </a:extLst>
          </p:cNvPr>
          <p:cNvSpPr>
            <a:spLocks/>
          </p:cNvSpPr>
          <p:nvPr userDrawn="1"/>
        </p:nvSpPr>
        <p:spPr bwMode="auto">
          <a:xfrm>
            <a:off x="10859611" y="5718034"/>
            <a:ext cx="985436" cy="872084"/>
          </a:xfrm>
          <a:custGeom>
            <a:avLst/>
            <a:gdLst>
              <a:gd name="T0" fmla="*/ 1924 w 1944"/>
              <a:gd name="T1" fmla="*/ 935 h 1720"/>
              <a:gd name="T2" fmla="*/ 1703 w 1944"/>
              <a:gd name="T3" fmla="*/ 1584 h 1720"/>
              <a:gd name="T4" fmla="*/ 998 w 1944"/>
              <a:gd name="T5" fmla="*/ 1662 h 1720"/>
              <a:gd name="T6" fmla="*/ 246 w 1944"/>
              <a:gd name="T7" fmla="*/ 1346 h 1720"/>
              <a:gd name="T8" fmla="*/ 56 w 1944"/>
              <a:gd name="T9" fmla="*/ 950 h 1720"/>
              <a:gd name="T10" fmla="*/ 434 w 1944"/>
              <a:gd name="T11" fmla="*/ 511 h 1720"/>
              <a:gd name="T12" fmla="*/ 1037 w 1944"/>
              <a:gd name="T13" fmla="*/ 100 h 1720"/>
              <a:gd name="T14" fmla="*/ 1623 w 1944"/>
              <a:gd name="T15" fmla="*/ 191 h 1720"/>
              <a:gd name="T16" fmla="*/ 1924 w 1944"/>
              <a:gd name="T17" fmla="*/ 935 h 1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44" h="1720">
                <a:moveTo>
                  <a:pt x="1924" y="935"/>
                </a:moveTo>
                <a:cubicBezTo>
                  <a:pt x="1944" y="1230"/>
                  <a:pt x="1865" y="1463"/>
                  <a:pt x="1703" y="1584"/>
                </a:cubicBezTo>
                <a:cubicBezTo>
                  <a:pt x="1541" y="1708"/>
                  <a:pt x="1296" y="1720"/>
                  <a:pt x="998" y="1662"/>
                </a:cubicBezTo>
                <a:cubicBezTo>
                  <a:pt x="703" y="1601"/>
                  <a:pt x="421" y="1470"/>
                  <a:pt x="246" y="1346"/>
                </a:cubicBezTo>
                <a:cubicBezTo>
                  <a:pt x="69" y="1217"/>
                  <a:pt x="0" y="1094"/>
                  <a:pt x="56" y="950"/>
                </a:cubicBezTo>
                <a:cubicBezTo>
                  <a:pt x="109" y="811"/>
                  <a:pt x="259" y="665"/>
                  <a:pt x="434" y="511"/>
                </a:cubicBezTo>
                <a:cubicBezTo>
                  <a:pt x="612" y="359"/>
                  <a:pt x="816" y="198"/>
                  <a:pt x="1037" y="100"/>
                </a:cubicBezTo>
                <a:cubicBezTo>
                  <a:pt x="1256" y="0"/>
                  <a:pt x="1461" y="30"/>
                  <a:pt x="1623" y="191"/>
                </a:cubicBezTo>
                <a:cubicBezTo>
                  <a:pt x="1784" y="347"/>
                  <a:pt x="1903" y="634"/>
                  <a:pt x="1924" y="935"/>
                </a:cubicBezTo>
                <a:close/>
              </a:path>
            </a:pathLst>
          </a:custGeom>
          <a:solidFill>
            <a:schemeClr val="accent6"/>
          </a:solidFill>
          <a:ln w="31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fr-FR" dirty="0"/>
          </a:p>
        </p:txBody>
      </p:sp>
      <p:grpSp>
        <p:nvGrpSpPr>
          <p:cNvPr id="15" name="Groupe 14">
            <a:extLst>
              <a:ext uri="{FF2B5EF4-FFF2-40B4-BE49-F238E27FC236}">
                <a16:creationId xmlns="" xmlns:a16="http://schemas.microsoft.com/office/drawing/2014/main" id="{DDCDB4D4-2C0B-4A04-83C7-0740F6C5FD94}"/>
              </a:ext>
            </a:extLst>
          </p:cNvPr>
          <p:cNvGrpSpPr/>
          <p:nvPr userDrawn="1"/>
        </p:nvGrpSpPr>
        <p:grpSpPr>
          <a:xfrm>
            <a:off x="10979767" y="6057244"/>
            <a:ext cx="775892" cy="196541"/>
            <a:chOff x="1479883" y="1650108"/>
            <a:chExt cx="3134094" cy="793901"/>
          </a:xfrm>
          <a:solidFill>
            <a:schemeClr val="bg1"/>
          </a:solidFill>
        </p:grpSpPr>
        <p:sp>
          <p:nvSpPr>
            <p:cNvPr id="16" name="Forme libre : forme 15">
              <a:extLst>
                <a:ext uri="{FF2B5EF4-FFF2-40B4-BE49-F238E27FC236}">
                  <a16:creationId xmlns="" xmlns:a16="http://schemas.microsoft.com/office/drawing/2014/main" id="{AA654549-68DB-496E-8683-7EA597E8019A}"/>
                </a:ext>
              </a:extLst>
            </p:cNvPr>
            <p:cNvSpPr/>
            <p:nvPr/>
          </p:nvSpPr>
          <p:spPr>
            <a:xfrm>
              <a:off x="3544884" y="1839614"/>
              <a:ext cx="568173" cy="594396"/>
            </a:xfrm>
            <a:custGeom>
              <a:avLst/>
              <a:gdLst>
                <a:gd name="connsiteX0" fmla="*/ 3749 w 438513"/>
                <a:gd name="connsiteY0" fmla="*/ 229879 h 458752"/>
                <a:gd name="connsiteX1" fmla="*/ 63117 w 438513"/>
                <a:gd name="connsiteY1" fmla="*/ 67292 h 458752"/>
                <a:gd name="connsiteX2" fmla="*/ 191298 w 438513"/>
                <a:gd name="connsiteY2" fmla="*/ 5225 h 458752"/>
                <a:gd name="connsiteX3" fmla="*/ 361980 w 438513"/>
                <a:gd name="connsiteY3" fmla="*/ 55148 h 458752"/>
                <a:gd name="connsiteX4" fmla="*/ 426746 w 438513"/>
                <a:gd name="connsiteY4" fmla="*/ 164439 h 458752"/>
                <a:gd name="connsiteX5" fmla="*/ 417301 w 438513"/>
                <a:gd name="connsiteY5" fmla="*/ 328376 h 458752"/>
                <a:gd name="connsiteX6" fmla="*/ 230426 w 438513"/>
                <a:gd name="connsiteY6" fmla="*/ 457232 h 458752"/>
                <a:gd name="connsiteX7" fmla="*/ 100896 w 438513"/>
                <a:gd name="connsiteY7" fmla="*/ 424849 h 458752"/>
                <a:gd name="connsiteX8" fmla="*/ 7796 w 438513"/>
                <a:gd name="connsiteY8" fmla="*/ 277104 h 458752"/>
                <a:gd name="connsiteX9" fmla="*/ 3749 w 438513"/>
                <a:gd name="connsiteY9" fmla="*/ 229879 h 458752"/>
                <a:gd name="connsiteX10" fmla="*/ 348488 w 438513"/>
                <a:gd name="connsiteY10" fmla="*/ 230554 h 458752"/>
                <a:gd name="connsiteX11" fmla="*/ 345115 w 438513"/>
                <a:gd name="connsiteY11" fmla="*/ 193449 h 458752"/>
                <a:gd name="connsiteX12" fmla="*/ 326899 w 438513"/>
                <a:gd name="connsiteY12" fmla="*/ 140827 h 458752"/>
                <a:gd name="connsiteX13" fmla="*/ 222331 w 438513"/>
                <a:gd name="connsiteY13" fmla="*/ 80784 h 458752"/>
                <a:gd name="connsiteX14" fmla="*/ 96848 w 438513"/>
                <a:gd name="connsiteY14" fmla="*/ 172535 h 458752"/>
                <a:gd name="connsiteX15" fmla="*/ 96174 w 438513"/>
                <a:gd name="connsiteY15" fmla="*/ 286549 h 458752"/>
                <a:gd name="connsiteX16" fmla="*/ 134628 w 438513"/>
                <a:gd name="connsiteY16" fmla="*/ 351988 h 458752"/>
                <a:gd name="connsiteX17" fmla="*/ 239871 w 438513"/>
                <a:gd name="connsiteY17" fmla="*/ 379648 h 458752"/>
                <a:gd name="connsiteX18" fmla="*/ 326899 w 438513"/>
                <a:gd name="connsiteY18" fmla="*/ 320955 h 458752"/>
                <a:gd name="connsiteX19" fmla="*/ 348488 w 438513"/>
                <a:gd name="connsiteY19" fmla="*/ 230554 h 458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8513" h="458752">
                  <a:moveTo>
                    <a:pt x="3749" y="229879"/>
                  </a:moveTo>
                  <a:cubicBezTo>
                    <a:pt x="3749" y="168487"/>
                    <a:pt x="19940" y="113167"/>
                    <a:pt x="63117" y="67292"/>
                  </a:cubicBezTo>
                  <a:cubicBezTo>
                    <a:pt x="97523" y="30187"/>
                    <a:pt x="141374" y="10622"/>
                    <a:pt x="191298" y="5225"/>
                  </a:cubicBezTo>
                  <a:cubicBezTo>
                    <a:pt x="254713" y="-1521"/>
                    <a:pt x="312732" y="11971"/>
                    <a:pt x="361980" y="55148"/>
                  </a:cubicBezTo>
                  <a:cubicBezTo>
                    <a:pt x="395712" y="84158"/>
                    <a:pt x="416626" y="121937"/>
                    <a:pt x="426746" y="164439"/>
                  </a:cubicBezTo>
                  <a:cubicBezTo>
                    <a:pt x="439564" y="219760"/>
                    <a:pt x="438214" y="274405"/>
                    <a:pt x="417301" y="328376"/>
                  </a:cubicBezTo>
                  <a:cubicBezTo>
                    <a:pt x="386942" y="405959"/>
                    <a:pt x="313407" y="455208"/>
                    <a:pt x="230426" y="457232"/>
                  </a:cubicBezTo>
                  <a:cubicBezTo>
                    <a:pt x="183876" y="458581"/>
                    <a:pt x="140025" y="450485"/>
                    <a:pt x="100896" y="424849"/>
                  </a:cubicBezTo>
                  <a:cubicBezTo>
                    <a:pt x="46925" y="390443"/>
                    <a:pt x="18591" y="339170"/>
                    <a:pt x="7796" y="277104"/>
                  </a:cubicBezTo>
                  <a:cubicBezTo>
                    <a:pt x="4423" y="261587"/>
                    <a:pt x="3074" y="246070"/>
                    <a:pt x="3749" y="229879"/>
                  </a:cubicBezTo>
                  <a:close/>
                  <a:moveTo>
                    <a:pt x="348488" y="230554"/>
                  </a:moveTo>
                  <a:cubicBezTo>
                    <a:pt x="348488" y="218410"/>
                    <a:pt x="347138" y="205592"/>
                    <a:pt x="345115" y="193449"/>
                  </a:cubicBezTo>
                  <a:cubicBezTo>
                    <a:pt x="341741" y="175234"/>
                    <a:pt x="336344" y="157018"/>
                    <a:pt x="326899" y="140827"/>
                  </a:cubicBezTo>
                  <a:cubicBezTo>
                    <a:pt x="303962" y="99674"/>
                    <a:pt x="268206" y="81459"/>
                    <a:pt x="222331" y="80784"/>
                  </a:cubicBezTo>
                  <a:cubicBezTo>
                    <a:pt x="159590" y="79435"/>
                    <a:pt x="113714" y="112492"/>
                    <a:pt x="96848" y="172535"/>
                  </a:cubicBezTo>
                  <a:cubicBezTo>
                    <a:pt x="86054" y="210315"/>
                    <a:pt x="86054" y="248769"/>
                    <a:pt x="96174" y="286549"/>
                  </a:cubicBezTo>
                  <a:cubicBezTo>
                    <a:pt x="102920" y="311510"/>
                    <a:pt x="115064" y="334448"/>
                    <a:pt x="134628" y="351988"/>
                  </a:cubicBezTo>
                  <a:cubicBezTo>
                    <a:pt x="164987" y="378974"/>
                    <a:pt x="201417" y="384371"/>
                    <a:pt x="239871" y="379648"/>
                  </a:cubicBezTo>
                  <a:cubicBezTo>
                    <a:pt x="278326" y="374926"/>
                    <a:pt x="308010" y="354687"/>
                    <a:pt x="326899" y="320955"/>
                  </a:cubicBezTo>
                  <a:cubicBezTo>
                    <a:pt x="343765" y="292620"/>
                    <a:pt x="348488" y="262262"/>
                    <a:pt x="348488" y="230554"/>
                  </a:cubicBezTo>
                  <a:close/>
                </a:path>
              </a:pathLst>
            </a:custGeom>
            <a:grpFill/>
            <a:ln w="6739" cap="flat">
              <a:noFill/>
              <a:prstDash val="solid"/>
              <a:miter/>
            </a:ln>
          </p:spPr>
          <p:txBody>
            <a:bodyPr rtlCol="0" anchor="ctr"/>
            <a:lstStyle/>
            <a:p>
              <a:endParaRPr lang="fr-FR"/>
            </a:p>
          </p:txBody>
        </p:sp>
        <p:sp>
          <p:nvSpPr>
            <p:cNvPr id="17" name="Forme libre : forme 16">
              <a:extLst>
                <a:ext uri="{FF2B5EF4-FFF2-40B4-BE49-F238E27FC236}">
                  <a16:creationId xmlns="" xmlns:a16="http://schemas.microsoft.com/office/drawing/2014/main" id="{100E8841-1998-432D-B6EC-3068E766428E}"/>
                </a:ext>
              </a:extLst>
            </p:cNvPr>
            <p:cNvSpPr/>
            <p:nvPr/>
          </p:nvSpPr>
          <p:spPr>
            <a:xfrm>
              <a:off x="2984797" y="1853983"/>
              <a:ext cx="498244" cy="568173"/>
            </a:xfrm>
            <a:custGeom>
              <a:avLst/>
              <a:gdLst>
                <a:gd name="connsiteX0" fmla="*/ 3580 w 384542"/>
                <a:gd name="connsiteY0" fmla="*/ 222162 h 438513"/>
                <a:gd name="connsiteX1" fmla="*/ 3580 w 384542"/>
                <a:gd name="connsiteY1" fmla="*/ 11676 h 438513"/>
                <a:gd name="connsiteX2" fmla="*/ 12350 w 384542"/>
                <a:gd name="connsiteY2" fmla="*/ 3580 h 438513"/>
                <a:gd name="connsiteX3" fmla="*/ 176287 w 384542"/>
                <a:gd name="connsiteY3" fmla="*/ 3580 h 438513"/>
                <a:gd name="connsiteX4" fmla="*/ 384749 w 384542"/>
                <a:gd name="connsiteY4" fmla="*/ 207320 h 438513"/>
                <a:gd name="connsiteX5" fmla="*/ 364510 w 384542"/>
                <a:gd name="connsiteY5" fmla="*/ 324032 h 438513"/>
                <a:gd name="connsiteX6" fmla="*/ 212042 w 384542"/>
                <a:gd name="connsiteY6" fmla="*/ 437371 h 438513"/>
                <a:gd name="connsiteX7" fmla="*/ 170890 w 384542"/>
                <a:gd name="connsiteY7" fmla="*/ 440744 h 438513"/>
                <a:gd name="connsiteX8" fmla="*/ 13699 w 384542"/>
                <a:gd name="connsiteY8" fmla="*/ 441419 h 438513"/>
                <a:gd name="connsiteX9" fmla="*/ 4929 w 384542"/>
                <a:gd name="connsiteY9" fmla="*/ 432649 h 438513"/>
                <a:gd name="connsiteX10" fmla="*/ 4929 w 384542"/>
                <a:gd name="connsiteY10" fmla="*/ 222162 h 438513"/>
                <a:gd name="connsiteX11" fmla="*/ 3580 w 384542"/>
                <a:gd name="connsiteY11" fmla="*/ 222162 h 438513"/>
                <a:gd name="connsiteX12" fmla="*/ 135809 w 384542"/>
                <a:gd name="connsiteY12" fmla="*/ 79814 h 438513"/>
                <a:gd name="connsiteX13" fmla="*/ 91283 w 384542"/>
                <a:gd name="connsiteY13" fmla="*/ 79814 h 438513"/>
                <a:gd name="connsiteX14" fmla="*/ 83187 w 384542"/>
                <a:gd name="connsiteY14" fmla="*/ 87909 h 438513"/>
                <a:gd name="connsiteX15" fmla="*/ 84536 w 384542"/>
                <a:gd name="connsiteY15" fmla="*/ 355740 h 438513"/>
                <a:gd name="connsiteX16" fmla="*/ 84536 w 384542"/>
                <a:gd name="connsiteY16" fmla="*/ 359788 h 438513"/>
                <a:gd name="connsiteX17" fmla="*/ 89259 w 384542"/>
                <a:gd name="connsiteY17" fmla="*/ 364510 h 438513"/>
                <a:gd name="connsiteX18" fmla="*/ 191803 w 384542"/>
                <a:gd name="connsiteY18" fmla="*/ 362487 h 438513"/>
                <a:gd name="connsiteX19" fmla="*/ 286927 w 384542"/>
                <a:gd name="connsiteY19" fmla="*/ 289626 h 438513"/>
                <a:gd name="connsiteX20" fmla="*/ 286252 w 384542"/>
                <a:gd name="connsiteY20" fmla="*/ 153349 h 438513"/>
                <a:gd name="connsiteX21" fmla="*/ 199899 w 384542"/>
                <a:gd name="connsiteY21" fmla="*/ 82512 h 438513"/>
                <a:gd name="connsiteX22" fmla="*/ 135809 w 384542"/>
                <a:gd name="connsiteY22" fmla="*/ 79814 h 43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4542" h="438513">
                  <a:moveTo>
                    <a:pt x="3580" y="222162"/>
                  </a:moveTo>
                  <a:cubicBezTo>
                    <a:pt x="3580" y="152000"/>
                    <a:pt x="3580" y="81838"/>
                    <a:pt x="3580" y="11676"/>
                  </a:cubicBezTo>
                  <a:cubicBezTo>
                    <a:pt x="3580" y="4929"/>
                    <a:pt x="5604" y="3580"/>
                    <a:pt x="12350" y="3580"/>
                  </a:cubicBezTo>
                  <a:cubicBezTo>
                    <a:pt x="66996" y="3580"/>
                    <a:pt x="121641" y="3580"/>
                    <a:pt x="176287" y="3580"/>
                  </a:cubicBezTo>
                  <a:cubicBezTo>
                    <a:pt x="294348" y="3580"/>
                    <a:pt x="381376" y="89259"/>
                    <a:pt x="384749" y="207320"/>
                  </a:cubicBezTo>
                  <a:cubicBezTo>
                    <a:pt x="386099" y="247798"/>
                    <a:pt x="382051" y="286927"/>
                    <a:pt x="364510" y="324032"/>
                  </a:cubicBezTo>
                  <a:cubicBezTo>
                    <a:pt x="334152" y="389472"/>
                    <a:pt x="281530" y="424553"/>
                    <a:pt x="212042" y="437371"/>
                  </a:cubicBezTo>
                  <a:cubicBezTo>
                    <a:pt x="198550" y="440070"/>
                    <a:pt x="185057" y="440744"/>
                    <a:pt x="170890" y="440744"/>
                  </a:cubicBezTo>
                  <a:cubicBezTo>
                    <a:pt x="118268" y="440744"/>
                    <a:pt x="66321" y="440744"/>
                    <a:pt x="13699" y="441419"/>
                  </a:cubicBezTo>
                  <a:cubicBezTo>
                    <a:pt x="6953" y="441419"/>
                    <a:pt x="4929" y="440070"/>
                    <a:pt x="4929" y="432649"/>
                  </a:cubicBezTo>
                  <a:cubicBezTo>
                    <a:pt x="4929" y="362487"/>
                    <a:pt x="4929" y="292324"/>
                    <a:pt x="4929" y="222162"/>
                  </a:cubicBezTo>
                  <a:cubicBezTo>
                    <a:pt x="4929" y="222162"/>
                    <a:pt x="4254" y="222162"/>
                    <a:pt x="3580" y="222162"/>
                  </a:cubicBezTo>
                  <a:close/>
                  <a:moveTo>
                    <a:pt x="135809" y="79814"/>
                  </a:moveTo>
                  <a:cubicBezTo>
                    <a:pt x="120967" y="79814"/>
                    <a:pt x="106125" y="80488"/>
                    <a:pt x="91283" y="79814"/>
                  </a:cubicBezTo>
                  <a:cubicBezTo>
                    <a:pt x="84536" y="79814"/>
                    <a:pt x="82512" y="81163"/>
                    <a:pt x="83187" y="87909"/>
                  </a:cubicBezTo>
                  <a:cubicBezTo>
                    <a:pt x="83862" y="176962"/>
                    <a:pt x="83862" y="266688"/>
                    <a:pt x="84536" y="355740"/>
                  </a:cubicBezTo>
                  <a:cubicBezTo>
                    <a:pt x="84536" y="357089"/>
                    <a:pt x="84536" y="358439"/>
                    <a:pt x="84536" y="359788"/>
                  </a:cubicBezTo>
                  <a:cubicBezTo>
                    <a:pt x="84536" y="363161"/>
                    <a:pt x="85885" y="364510"/>
                    <a:pt x="89259" y="364510"/>
                  </a:cubicBezTo>
                  <a:cubicBezTo>
                    <a:pt x="123665" y="363836"/>
                    <a:pt x="158072" y="366534"/>
                    <a:pt x="191803" y="362487"/>
                  </a:cubicBezTo>
                  <a:cubicBezTo>
                    <a:pt x="237679" y="357089"/>
                    <a:pt x="270736" y="333477"/>
                    <a:pt x="286927" y="289626"/>
                  </a:cubicBezTo>
                  <a:cubicBezTo>
                    <a:pt x="303793" y="244425"/>
                    <a:pt x="303118" y="198550"/>
                    <a:pt x="286252" y="153349"/>
                  </a:cubicBezTo>
                  <a:cubicBezTo>
                    <a:pt x="271410" y="113546"/>
                    <a:pt x="241727" y="89933"/>
                    <a:pt x="199899" y="82512"/>
                  </a:cubicBezTo>
                  <a:cubicBezTo>
                    <a:pt x="178985" y="78465"/>
                    <a:pt x="157397" y="79814"/>
                    <a:pt x="135809" y="79814"/>
                  </a:cubicBezTo>
                  <a:close/>
                </a:path>
              </a:pathLst>
            </a:custGeom>
            <a:grpFill/>
            <a:ln w="6739" cap="flat">
              <a:noFill/>
              <a:prstDash val="solid"/>
              <a:miter/>
            </a:ln>
          </p:spPr>
          <p:txBody>
            <a:bodyPr rtlCol="0" anchor="ctr"/>
            <a:lstStyle/>
            <a:p>
              <a:endParaRPr lang="fr-FR"/>
            </a:p>
          </p:txBody>
        </p:sp>
        <p:sp>
          <p:nvSpPr>
            <p:cNvPr id="18" name="Forme libre : forme 17">
              <a:extLst>
                <a:ext uri="{FF2B5EF4-FFF2-40B4-BE49-F238E27FC236}">
                  <a16:creationId xmlns="" xmlns:a16="http://schemas.microsoft.com/office/drawing/2014/main" id="{72400833-345C-43E8-8387-1A086FD9A5AB}"/>
                </a:ext>
              </a:extLst>
            </p:cNvPr>
            <p:cNvSpPr/>
            <p:nvPr/>
          </p:nvSpPr>
          <p:spPr>
            <a:xfrm>
              <a:off x="2011910" y="1856606"/>
              <a:ext cx="437056" cy="568173"/>
            </a:xfrm>
            <a:custGeom>
              <a:avLst/>
              <a:gdLst>
                <a:gd name="connsiteX0" fmla="*/ 97354 w 337318"/>
                <a:gd name="connsiteY0" fmla="*/ 4929 h 438513"/>
                <a:gd name="connsiteX1" fmla="*/ 195177 w 337318"/>
                <a:gd name="connsiteY1" fmla="*/ 6278 h 438513"/>
                <a:gd name="connsiteX2" fmla="*/ 245774 w 337318"/>
                <a:gd name="connsiteY2" fmla="*/ 19097 h 438513"/>
                <a:gd name="connsiteX3" fmla="*/ 305817 w 337318"/>
                <a:gd name="connsiteY3" fmla="*/ 88584 h 438513"/>
                <a:gd name="connsiteX4" fmla="*/ 284903 w 337318"/>
                <a:gd name="connsiteY4" fmla="*/ 218114 h 438513"/>
                <a:gd name="connsiteX5" fmla="*/ 245774 w 337318"/>
                <a:gd name="connsiteY5" fmla="*/ 253870 h 438513"/>
                <a:gd name="connsiteX6" fmla="*/ 243076 w 337318"/>
                <a:gd name="connsiteY6" fmla="*/ 265339 h 438513"/>
                <a:gd name="connsiteX7" fmla="*/ 334152 w 337318"/>
                <a:gd name="connsiteY7" fmla="*/ 431299 h 438513"/>
                <a:gd name="connsiteX8" fmla="*/ 328755 w 337318"/>
                <a:gd name="connsiteY8" fmla="*/ 440744 h 438513"/>
                <a:gd name="connsiteX9" fmla="*/ 263989 w 337318"/>
                <a:gd name="connsiteY9" fmla="*/ 441419 h 438513"/>
                <a:gd name="connsiteX10" fmla="*/ 251171 w 337318"/>
                <a:gd name="connsiteY10" fmla="*/ 433998 h 438513"/>
                <a:gd name="connsiteX11" fmla="*/ 166842 w 337318"/>
                <a:gd name="connsiteY11" fmla="*/ 285578 h 438513"/>
                <a:gd name="connsiteX12" fmla="*/ 156722 w 337318"/>
                <a:gd name="connsiteY12" fmla="*/ 279506 h 438513"/>
                <a:gd name="connsiteX13" fmla="*/ 93307 w 337318"/>
                <a:gd name="connsiteY13" fmla="*/ 279506 h 438513"/>
                <a:gd name="connsiteX14" fmla="*/ 84536 w 337318"/>
                <a:gd name="connsiteY14" fmla="*/ 287602 h 438513"/>
                <a:gd name="connsiteX15" fmla="*/ 85211 w 337318"/>
                <a:gd name="connsiteY15" fmla="*/ 430625 h 438513"/>
                <a:gd name="connsiteX16" fmla="*/ 74417 w 337318"/>
                <a:gd name="connsiteY16" fmla="*/ 441419 h 438513"/>
                <a:gd name="connsiteX17" fmla="*/ 12350 w 337318"/>
                <a:gd name="connsiteY17" fmla="*/ 441419 h 438513"/>
                <a:gd name="connsiteX18" fmla="*/ 5604 w 337318"/>
                <a:gd name="connsiteY18" fmla="*/ 434673 h 438513"/>
                <a:gd name="connsiteX19" fmla="*/ 3580 w 337318"/>
                <a:gd name="connsiteY19" fmla="*/ 11001 h 438513"/>
                <a:gd name="connsiteX20" fmla="*/ 11676 w 337318"/>
                <a:gd name="connsiteY20" fmla="*/ 3580 h 438513"/>
                <a:gd name="connsiteX21" fmla="*/ 97354 w 337318"/>
                <a:gd name="connsiteY21" fmla="*/ 4929 h 438513"/>
                <a:gd name="connsiteX22" fmla="*/ 85211 w 337318"/>
                <a:gd name="connsiteY22" fmla="*/ 136483 h 438513"/>
                <a:gd name="connsiteX23" fmla="*/ 85885 w 337318"/>
                <a:gd name="connsiteY23" fmla="*/ 136483 h 438513"/>
                <a:gd name="connsiteX24" fmla="*/ 85885 w 337318"/>
                <a:gd name="connsiteY24" fmla="*/ 197201 h 438513"/>
                <a:gd name="connsiteX25" fmla="*/ 91283 w 337318"/>
                <a:gd name="connsiteY25" fmla="*/ 203947 h 438513"/>
                <a:gd name="connsiteX26" fmla="*/ 169540 w 337318"/>
                <a:gd name="connsiteY26" fmla="*/ 202598 h 438513"/>
                <a:gd name="connsiteX27" fmla="*/ 229583 w 337318"/>
                <a:gd name="connsiteY27" fmla="*/ 139182 h 438513"/>
                <a:gd name="connsiteX28" fmla="*/ 212043 w 337318"/>
                <a:gd name="connsiteY28" fmla="*/ 87909 h 438513"/>
                <a:gd name="connsiteX29" fmla="*/ 172914 w 337318"/>
                <a:gd name="connsiteY29" fmla="*/ 72393 h 438513"/>
                <a:gd name="connsiteX30" fmla="*/ 90608 w 337318"/>
                <a:gd name="connsiteY30" fmla="*/ 71044 h 438513"/>
                <a:gd name="connsiteX31" fmla="*/ 85211 w 337318"/>
                <a:gd name="connsiteY31" fmla="*/ 77115 h 438513"/>
                <a:gd name="connsiteX32" fmla="*/ 85211 w 337318"/>
                <a:gd name="connsiteY32" fmla="*/ 136483 h 43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37318" h="438513">
                  <a:moveTo>
                    <a:pt x="97354" y="4929"/>
                  </a:moveTo>
                  <a:cubicBezTo>
                    <a:pt x="129737" y="5604"/>
                    <a:pt x="162794" y="2905"/>
                    <a:pt x="195177" y="6278"/>
                  </a:cubicBezTo>
                  <a:cubicBezTo>
                    <a:pt x="212717" y="8302"/>
                    <a:pt x="229583" y="12350"/>
                    <a:pt x="245774" y="19097"/>
                  </a:cubicBezTo>
                  <a:cubicBezTo>
                    <a:pt x="276808" y="32589"/>
                    <a:pt x="297721" y="55527"/>
                    <a:pt x="305817" y="88584"/>
                  </a:cubicBezTo>
                  <a:cubicBezTo>
                    <a:pt x="317286" y="134459"/>
                    <a:pt x="313913" y="178311"/>
                    <a:pt x="284903" y="218114"/>
                  </a:cubicBezTo>
                  <a:cubicBezTo>
                    <a:pt x="274109" y="232956"/>
                    <a:pt x="260616" y="244425"/>
                    <a:pt x="245774" y="253870"/>
                  </a:cubicBezTo>
                  <a:cubicBezTo>
                    <a:pt x="240377" y="257243"/>
                    <a:pt x="239703" y="259267"/>
                    <a:pt x="243076" y="265339"/>
                  </a:cubicBezTo>
                  <a:cubicBezTo>
                    <a:pt x="273434" y="320659"/>
                    <a:pt x="303793" y="375979"/>
                    <a:pt x="334152" y="431299"/>
                  </a:cubicBezTo>
                  <a:cubicBezTo>
                    <a:pt x="338874" y="440744"/>
                    <a:pt x="338874" y="440744"/>
                    <a:pt x="328755" y="440744"/>
                  </a:cubicBezTo>
                  <a:cubicBezTo>
                    <a:pt x="307166" y="440744"/>
                    <a:pt x="285578" y="440744"/>
                    <a:pt x="263989" y="441419"/>
                  </a:cubicBezTo>
                  <a:cubicBezTo>
                    <a:pt x="257918" y="441419"/>
                    <a:pt x="254545" y="440070"/>
                    <a:pt x="251171" y="433998"/>
                  </a:cubicBezTo>
                  <a:cubicBezTo>
                    <a:pt x="223511" y="384075"/>
                    <a:pt x="195177" y="334826"/>
                    <a:pt x="166842" y="285578"/>
                  </a:cubicBezTo>
                  <a:cubicBezTo>
                    <a:pt x="164143" y="281530"/>
                    <a:pt x="162119" y="279506"/>
                    <a:pt x="156722" y="279506"/>
                  </a:cubicBezTo>
                  <a:cubicBezTo>
                    <a:pt x="135809" y="280181"/>
                    <a:pt x="114895" y="280181"/>
                    <a:pt x="93307" y="279506"/>
                  </a:cubicBezTo>
                  <a:cubicBezTo>
                    <a:pt x="86560" y="279506"/>
                    <a:pt x="84536" y="280856"/>
                    <a:pt x="84536" y="287602"/>
                  </a:cubicBezTo>
                  <a:cubicBezTo>
                    <a:pt x="85211" y="335501"/>
                    <a:pt x="85211" y="383400"/>
                    <a:pt x="85211" y="430625"/>
                  </a:cubicBezTo>
                  <a:cubicBezTo>
                    <a:pt x="85211" y="441419"/>
                    <a:pt x="85211" y="441419"/>
                    <a:pt x="74417" y="441419"/>
                  </a:cubicBezTo>
                  <a:cubicBezTo>
                    <a:pt x="53503" y="441419"/>
                    <a:pt x="32589" y="441419"/>
                    <a:pt x="12350" y="441419"/>
                  </a:cubicBezTo>
                  <a:cubicBezTo>
                    <a:pt x="6953" y="441419"/>
                    <a:pt x="5604" y="440070"/>
                    <a:pt x="5604" y="434673"/>
                  </a:cubicBezTo>
                  <a:cubicBezTo>
                    <a:pt x="4929" y="293674"/>
                    <a:pt x="4255" y="152675"/>
                    <a:pt x="3580" y="11001"/>
                  </a:cubicBezTo>
                  <a:cubicBezTo>
                    <a:pt x="3580" y="4929"/>
                    <a:pt x="5604" y="3580"/>
                    <a:pt x="11676" y="3580"/>
                  </a:cubicBezTo>
                  <a:cubicBezTo>
                    <a:pt x="40685" y="4929"/>
                    <a:pt x="69020" y="4929"/>
                    <a:pt x="97354" y="4929"/>
                  </a:cubicBezTo>
                  <a:close/>
                  <a:moveTo>
                    <a:pt x="85211" y="136483"/>
                  </a:moveTo>
                  <a:cubicBezTo>
                    <a:pt x="85211" y="136483"/>
                    <a:pt x="85885" y="136483"/>
                    <a:pt x="85885" y="136483"/>
                  </a:cubicBezTo>
                  <a:cubicBezTo>
                    <a:pt x="85885" y="156722"/>
                    <a:pt x="85885" y="176962"/>
                    <a:pt x="85885" y="197201"/>
                  </a:cubicBezTo>
                  <a:cubicBezTo>
                    <a:pt x="85885" y="201248"/>
                    <a:pt x="85885" y="203947"/>
                    <a:pt x="91283" y="203947"/>
                  </a:cubicBezTo>
                  <a:cubicBezTo>
                    <a:pt x="117593" y="203272"/>
                    <a:pt x="143904" y="205296"/>
                    <a:pt x="169540" y="202598"/>
                  </a:cubicBezTo>
                  <a:cubicBezTo>
                    <a:pt x="207995" y="198550"/>
                    <a:pt x="228234" y="177636"/>
                    <a:pt x="229583" y="139182"/>
                  </a:cubicBezTo>
                  <a:cubicBezTo>
                    <a:pt x="230258" y="120292"/>
                    <a:pt x="226884" y="102077"/>
                    <a:pt x="212043" y="87909"/>
                  </a:cubicBezTo>
                  <a:cubicBezTo>
                    <a:pt x="201248" y="77790"/>
                    <a:pt x="187081" y="74417"/>
                    <a:pt x="172914" y="72393"/>
                  </a:cubicBezTo>
                  <a:cubicBezTo>
                    <a:pt x="145254" y="69020"/>
                    <a:pt x="118268" y="71718"/>
                    <a:pt x="90608" y="71044"/>
                  </a:cubicBezTo>
                  <a:cubicBezTo>
                    <a:pt x="85211" y="71044"/>
                    <a:pt x="85211" y="73067"/>
                    <a:pt x="85211" y="77115"/>
                  </a:cubicBezTo>
                  <a:cubicBezTo>
                    <a:pt x="85211" y="97354"/>
                    <a:pt x="85211" y="116919"/>
                    <a:pt x="85211" y="136483"/>
                  </a:cubicBezTo>
                  <a:close/>
                </a:path>
              </a:pathLst>
            </a:custGeom>
            <a:grpFill/>
            <a:ln w="6739" cap="flat">
              <a:noFill/>
              <a:prstDash val="solid"/>
              <a:miter/>
            </a:ln>
          </p:spPr>
          <p:txBody>
            <a:bodyPr rtlCol="0" anchor="ctr"/>
            <a:lstStyle/>
            <a:p>
              <a:endParaRPr lang="fr-FR"/>
            </a:p>
          </p:txBody>
        </p:sp>
        <p:sp>
          <p:nvSpPr>
            <p:cNvPr id="19" name="Forme libre : forme 18">
              <a:extLst>
                <a:ext uri="{FF2B5EF4-FFF2-40B4-BE49-F238E27FC236}">
                  <a16:creationId xmlns="" xmlns:a16="http://schemas.microsoft.com/office/drawing/2014/main" id="{0F40AB0D-EC63-46E3-B21C-D9C2EE6630B1}"/>
                </a:ext>
              </a:extLst>
            </p:cNvPr>
            <p:cNvSpPr/>
            <p:nvPr/>
          </p:nvSpPr>
          <p:spPr>
            <a:xfrm>
              <a:off x="2521517" y="1853109"/>
              <a:ext cx="375868" cy="576914"/>
            </a:xfrm>
            <a:custGeom>
              <a:avLst/>
              <a:gdLst>
                <a:gd name="connsiteX0" fmla="*/ 3580 w 290093"/>
                <a:gd name="connsiteY0" fmla="*/ 224186 h 445260"/>
                <a:gd name="connsiteX1" fmla="*/ 3580 w 290093"/>
                <a:gd name="connsiteY1" fmla="*/ 14374 h 445260"/>
                <a:gd name="connsiteX2" fmla="*/ 12350 w 290093"/>
                <a:gd name="connsiteY2" fmla="*/ 4929 h 445260"/>
                <a:gd name="connsiteX3" fmla="*/ 272085 w 290093"/>
                <a:gd name="connsiteY3" fmla="*/ 3580 h 445260"/>
                <a:gd name="connsiteX4" fmla="*/ 281530 w 290093"/>
                <a:gd name="connsiteY4" fmla="*/ 13025 h 445260"/>
                <a:gd name="connsiteX5" fmla="*/ 281530 w 290093"/>
                <a:gd name="connsiteY5" fmla="*/ 73067 h 445260"/>
                <a:gd name="connsiteX6" fmla="*/ 274109 w 290093"/>
                <a:gd name="connsiteY6" fmla="*/ 80488 h 445260"/>
                <a:gd name="connsiteX7" fmla="*/ 93307 w 290093"/>
                <a:gd name="connsiteY7" fmla="*/ 81163 h 445260"/>
                <a:gd name="connsiteX8" fmla="*/ 83862 w 290093"/>
                <a:gd name="connsiteY8" fmla="*/ 90608 h 445260"/>
                <a:gd name="connsiteX9" fmla="*/ 84536 w 290093"/>
                <a:gd name="connsiteY9" fmla="*/ 168191 h 445260"/>
                <a:gd name="connsiteX10" fmla="*/ 93307 w 290093"/>
                <a:gd name="connsiteY10" fmla="*/ 176961 h 445260"/>
                <a:gd name="connsiteX11" fmla="*/ 230932 w 290093"/>
                <a:gd name="connsiteY11" fmla="*/ 175612 h 445260"/>
                <a:gd name="connsiteX12" fmla="*/ 239703 w 290093"/>
                <a:gd name="connsiteY12" fmla="*/ 183708 h 445260"/>
                <a:gd name="connsiteX13" fmla="*/ 240377 w 290093"/>
                <a:gd name="connsiteY13" fmla="*/ 243751 h 445260"/>
                <a:gd name="connsiteX14" fmla="*/ 231607 w 290093"/>
                <a:gd name="connsiteY14" fmla="*/ 252521 h 445260"/>
                <a:gd name="connsiteX15" fmla="*/ 94656 w 290093"/>
                <a:gd name="connsiteY15" fmla="*/ 252521 h 445260"/>
                <a:gd name="connsiteX16" fmla="*/ 84536 w 290093"/>
                <a:gd name="connsiteY16" fmla="*/ 261966 h 445260"/>
                <a:gd name="connsiteX17" fmla="*/ 84536 w 290093"/>
                <a:gd name="connsiteY17" fmla="*/ 357764 h 445260"/>
                <a:gd name="connsiteX18" fmla="*/ 93307 w 290093"/>
                <a:gd name="connsiteY18" fmla="*/ 365860 h 445260"/>
                <a:gd name="connsiteX19" fmla="*/ 279506 w 290093"/>
                <a:gd name="connsiteY19" fmla="*/ 364510 h 445260"/>
                <a:gd name="connsiteX20" fmla="*/ 288951 w 290093"/>
                <a:gd name="connsiteY20" fmla="*/ 373955 h 445260"/>
                <a:gd name="connsiteX21" fmla="*/ 288951 w 290093"/>
                <a:gd name="connsiteY21" fmla="*/ 433998 h 445260"/>
                <a:gd name="connsiteX22" fmla="*/ 282205 w 290093"/>
                <a:gd name="connsiteY22" fmla="*/ 441419 h 445260"/>
                <a:gd name="connsiteX23" fmla="*/ 12350 w 290093"/>
                <a:gd name="connsiteY23" fmla="*/ 442768 h 445260"/>
                <a:gd name="connsiteX24" fmla="*/ 4929 w 290093"/>
                <a:gd name="connsiteY24" fmla="*/ 433998 h 445260"/>
                <a:gd name="connsiteX25" fmla="*/ 4929 w 290093"/>
                <a:gd name="connsiteY25" fmla="*/ 223511 h 445260"/>
                <a:gd name="connsiteX26" fmla="*/ 3580 w 290093"/>
                <a:gd name="connsiteY26" fmla="*/ 224186 h 445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90093" h="445260">
                  <a:moveTo>
                    <a:pt x="3580" y="224186"/>
                  </a:moveTo>
                  <a:cubicBezTo>
                    <a:pt x="3580" y="154024"/>
                    <a:pt x="3580" y="84536"/>
                    <a:pt x="3580" y="14374"/>
                  </a:cubicBezTo>
                  <a:cubicBezTo>
                    <a:pt x="3580" y="7628"/>
                    <a:pt x="4929" y="4929"/>
                    <a:pt x="12350" y="4929"/>
                  </a:cubicBezTo>
                  <a:cubicBezTo>
                    <a:pt x="98704" y="4929"/>
                    <a:pt x="185732" y="4255"/>
                    <a:pt x="272085" y="3580"/>
                  </a:cubicBezTo>
                  <a:cubicBezTo>
                    <a:pt x="279506" y="3580"/>
                    <a:pt x="281530" y="4929"/>
                    <a:pt x="281530" y="13025"/>
                  </a:cubicBezTo>
                  <a:cubicBezTo>
                    <a:pt x="280855" y="33264"/>
                    <a:pt x="281530" y="52828"/>
                    <a:pt x="281530" y="73067"/>
                  </a:cubicBezTo>
                  <a:cubicBezTo>
                    <a:pt x="281530" y="79139"/>
                    <a:pt x="279506" y="80488"/>
                    <a:pt x="274109" y="80488"/>
                  </a:cubicBezTo>
                  <a:cubicBezTo>
                    <a:pt x="214066" y="80488"/>
                    <a:pt x="154024" y="81163"/>
                    <a:pt x="93307" y="81163"/>
                  </a:cubicBezTo>
                  <a:cubicBezTo>
                    <a:pt x="85885" y="81163"/>
                    <a:pt x="83862" y="83187"/>
                    <a:pt x="83862" y="90608"/>
                  </a:cubicBezTo>
                  <a:cubicBezTo>
                    <a:pt x="84536" y="116244"/>
                    <a:pt x="84536" y="142555"/>
                    <a:pt x="84536" y="168191"/>
                  </a:cubicBezTo>
                  <a:cubicBezTo>
                    <a:pt x="84536" y="174938"/>
                    <a:pt x="86560" y="176961"/>
                    <a:pt x="93307" y="176961"/>
                  </a:cubicBezTo>
                  <a:cubicBezTo>
                    <a:pt x="139182" y="176287"/>
                    <a:pt x="185057" y="176287"/>
                    <a:pt x="230932" y="175612"/>
                  </a:cubicBezTo>
                  <a:cubicBezTo>
                    <a:pt x="237679" y="175612"/>
                    <a:pt x="239703" y="176961"/>
                    <a:pt x="239703" y="183708"/>
                  </a:cubicBezTo>
                  <a:cubicBezTo>
                    <a:pt x="239703" y="203947"/>
                    <a:pt x="239703" y="223511"/>
                    <a:pt x="240377" y="243751"/>
                  </a:cubicBezTo>
                  <a:cubicBezTo>
                    <a:pt x="240377" y="250497"/>
                    <a:pt x="239028" y="252521"/>
                    <a:pt x="231607" y="252521"/>
                  </a:cubicBezTo>
                  <a:cubicBezTo>
                    <a:pt x="185732" y="252521"/>
                    <a:pt x="140531" y="253195"/>
                    <a:pt x="94656" y="252521"/>
                  </a:cubicBezTo>
                  <a:cubicBezTo>
                    <a:pt x="87235" y="252521"/>
                    <a:pt x="84536" y="253870"/>
                    <a:pt x="84536" y="261966"/>
                  </a:cubicBezTo>
                  <a:cubicBezTo>
                    <a:pt x="85211" y="293674"/>
                    <a:pt x="85211" y="325382"/>
                    <a:pt x="84536" y="357764"/>
                  </a:cubicBezTo>
                  <a:cubicBezTo>
                    <a:pt x="84536" y="364510"/>
                    <a:pt x="86560" y="366534"/>
                    <a:pt x="93307" y="365860"/>
                  </a:cubicBezTo>
                  <a:cubicBezTo>
                    <a:pt x="155373" y="365185"/>
                    <a:pt x="217440" y="365185"/>
                    <a:pt x="279506" y="364510"/>
                  </a:cubicBezTo>
                  <a:cubicBezTo>
                    <a:pt x="286927" y="364510"/>
                    <a:pt x="288951" y="366534"/>
                    <a:pt x="288951" y="373955"/>
                  </a:cubicBezTo>
                  <a:cubicBezTo>
                    <a:pt x="288276" y="394194"/>
                    <a:pt x="288951" y="413759"/>
                    <a:pt x="288951" y="433998"/>
                  </a:cubicBezTo>
                  <a:cubicBezTo>
                    <a:pt x="288951" y="439395"/>
                    <a:pt x="287602" y="441419"/>
                    <a:pt x="282205" y="441419"/>
                  </a:cubicBezTo>
                  <a:cubicBezTo>
                    <a:pt x="192478" y="441419"/>
                    <a:pt x="102751" y="442094"/>
                    <a:pt x="12350" y="442768"/>
                  </a:cubicBezTo>
                  <a:cubicBezTo>
                    <a:pt x="5604" y="442768"/>
                    <a:pt x="4929" y="440070"/>
                    <a:pt x="4929" y="433998"/>
                  </a:cubicBezTo>
                  <a:cubicBezTo>
                    <a:pt x="4929" y="363836"/>
                    <a:pt x="4929" y="293674"/>
                    <a:pt x="4929" y="223511"/>
                  </a:cubicBezTo>
                  <a:cubicBezTo>
                    <a:pt x="4255" y="224186"/>
                    <a:pt x="3580" y="224186"/>
                    <a:pt x="3580" y="224186"/>
                  </a:cubicBezTo>
                  <a:close/>
                </a:path>
              </a:pathLst>
            </a:custGeom>
            <a:grpFill/>
            <a:ln w="6739" cap="flat">
              <a:noFill/>
              <a:prstDash val="solid"/>
              <a:miter/>
            </a:ln>
          </p:spPr>
          <p:txBody>
            <a:bodyPr rtlCol="0" anchor="ctr"/>
            <a:lstStyle/>
            <a:p>
              <a:endParaRPr lang="fr-FR"/>
            </a:p>
          </p:txBody>
        </p:sp>
        <p:sp>
          <p:nvSpPr>
            <p:cNvPr id="20" name="Forme libre : forme 19">
              <a:extLst>
                <a:ext uri="{FF2B5EF4-FFF2-40B4-BE49-F238E27FC236}">
                  <a16:creationId xmlns="" xmlns:a16="http://schemas.microsoft.com/office/drawing/2014/main" id="{5CCBA636-C34E-4158-BA68-473C184D5938}"/>
                </a:ext>
              </a:extLst>
            </p:cNvPr>
            <p:cNvSpPr/>
            <p:nvPr/>
          </p:nvSpPr>
          <p:spPr>
            <a:xfrm>
              <a:off x="4168181" y="1836328"/>
              <a:ext cx="445796" cy="594396"/>
            </a:xfrm>
            <a:custGeom>
              <a:avLst/>
              <a:gdLst>
                <a:gd name="connsiteX0" fmla="*/ 239153 w 344064"/>
                <a:gd name="connsiteY0" fmla="*/ 457743 h 458752"/>
                <a:gd name="connsiteX1" fmla="*/ 73867 w 344064"/>
                <a:gd name="connsiteY1" fmla="*/ 404447 h 458752"/>
                <a:gd name="connsiteX2" fmla="*/ 8428 w 344064"/>
                <a:gd name="connsiteY2" fmla="*/ 282338 h 458752"/>
                <a:gd name="connsiteX3" fmla="*/ 27317 w 344064"/>
                <a:gd name="connsiteY3" fmla="*/ 121774 h 458752"/>
                <a:gd name="connsiteX4" fmla="*/ 191254 w 344064"/>
                <a:gd name="connsiteY4" fmla="*/ 5737 h 458752"/>
                <a:gd name="connsiteX5" fmla="*/ 337650 w 344064"/>
                <a:gd name="connsiteY5" fmla="*/ 25976 h 458752"/>
                <a:gd name="connsiteX6" fmla="*/ 343722 w 344064"/>
                <a:gd name="connsiteY6" fmla="*/ 36770 h 458752"/>
                <a:gd name="connsiteX7" fmla="*/ 336301 w 344064"/>
                <a:gd name="connsiteY7" fmla="*/ 99511 h 458752"/>
                <a:gd name="connsiteX8" fmla="*/ 329554 w 344064"/>
                <a:gd name="connsiteY8" fmla="*/ 103559 h 458752"/>
                <a:gd name="connsiteX9" fmla="*/ 236455 w 344064"/>
                <a:gd name="connsiteY9" fmla="*/ 81296 h 458752"/>
                <a:gd name="connsiteX10" fmla="*/ 94106 w 344064"/>
                <a:gd name="connsiteY10" fmla="*/ 185865 h 458752"/>
                <a:gd name="connsiteX11" fmla="*/ 104226 w 344064"/>
                <a:gd name="connsiteY11" fmla="*/ 307974 h 458752"/>
                <a:gd name="connsiteX12" fmla="*/ 214866 w 344064"/>
                <a:gd name="connsiteY12" fmla="*/ 380835 h 458752"/>
                <a:gd name="connsiteX13" fmla="*/ 328880 w 344064"/>
                <a:gd name="connsiteY13" fmla="*/ 357897 h 458752"/>
                <a:gd name="connsiteX14" fmla="*/ 337650 w 344064"/>
                <a:gd name="connsiteY14" fmla="*/ 363294 h 458752"/>
                <a:gd name="connsiteX15" fmla="*/ 345071 w 344064"/>
                <a:gd name="connsiteY15" fmla="*/ 424012 h 458752"/>
                <a:gd name="connsiteX16" fmla="*/ 338999 w 344064"/>
                <a:gd name="connsiteY16" fmla="*/ 434806 h 458752"/>
                <a:gd name="connsiteX17" fmla="*/ 239153 w 344064"/>
                <a:gd name="connsiteY17" fmla="*/ 457743 h 458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064" h="458752">
                  <a:moveTo>
                    <a:pt x="239153" y="457743"/>
                  </a:moveTo>
                  <a:cubicBezTo>
                    <a:pt x="166292" y="458418"/>
                    <a:pt x="115695" y="442901"/>
                    <a:pt x="73867" y="404447"/>
                  </a:cubicBezTo>
                  <a:cubicBezTo>
                    <a:pt x="37437" y="371390"/>
                    <a:pt x="16523" y="330237"/>
                    <a:pt x="8428" y="282338"/>
                  </a:cubicBezTo>
                  <a:cubicBezTo>
                    <a:pt x="-1017" y="227018"/>
                    <a:pt x="2356" y="173047"/>
                    <a:pt x="27317" y="121774"/>
                  </a:cubicBezTo>
                  <a:cubicBezTo>
                    <a:pt x="60375" y="52962"/>
                    <a:pt x="116369" y="15182"/>
                    <a:pt x="191254" y="5737"/>
                  </a:cubicBezTo>
                  <a:cubicBezTo>
                    <a:pt x="241852" y="-335"/>
                    <a:pt x="290426" y="6412"/>
                    <a:pt x="337650" y="25976"/>
                  </a:cubicBezTo>
                  <a:cubicBezTo>
                    <a:pt x="343047" y="28000"/>
                    <a:pt x="344396" y="30699"/>
                    <a:pt x="343722" y="36770"/>
                  </a:cubicBezTo>
                  <a:cubicBezTo>
                    <a:pt x="341023" y="57684"/>
                    <a:pt x="338325" y="78598"/>
                    <a:pt x="336301" y="99511"/>
                  </a:cubicBezTo>
                  <a:cubicBezTo>
                    <a:pt x="335626" y="104909"/>
                    <a:pt x="334277" y="105583"/>
                    <a:pt x="329554" y="103559"/>
                  </a:cubicBezTo>
                  <a:cubicBezTo>
                    <a:pt x="299196" y="93440"/>
                    <a:pt x="268162" y="84669"/>
                    <a:pt x="236455" y="81296"/>
                  </a:cubicBezTo>
                  <a:cubicBezTo>
                    <a:pt x="162245" y="73875"/>
                    <a:pt x="108948" y="113004"/>
                    <a:pt x="94106" y="185865"/>
                  </a:cubicBezTo>
                  <a:cubicBezTo>
                    <a:pt x="86011" y="227692"/>
                    <a:pt x="87360" y="268845"/>
                    <a:pt x="104226" y="307974"/>
                  </a:cubicBezTo>
                  <a:cubicBezTo>
                    <a:pt x="125140" y="355873"/>
                    <a:pt x="163594" y="378811"/>
                    <a:pt x="214866" y="380835"/>
                  </a:cubicBezTo>
                  <a:cubicBezTo>
                    <a:pt x="254670" y="382184"/>
                    <a:pt x="291775" y="370715"/>
                    <a:pt x="328880" y="357897"/>
                  </a:cubicBezTo>
                  <a:cubicBezTo>
                    <a:pt x="335626" y="355199"/>
                    <a:pt x="336975" y="356548"/>
                    <a:pt x="337650" y="363294"/>
                  </a:cubicBezTo>
                  <a:cubicBezTo>
                    <a:pt x="339674" y="383533"/>
                    <a:pt x="342372" y="403773"/>
                    <a:pt x="345071" y="424012"/>
                  </a:cubicBezTo>
                  <a:cubicBezTo>
                    <a:pt x="345746" y="430083"/>
                    <a:pt x="343722" y="432107"/>
                    <a:pt x="338999" y="434806"/>
                  </a:cubicBezTo>
                  <a:cubicBezTo>
                    <a:pt x="301894" y="451672"/>
                    <a:pt x="262765" y="457743"/>
                    <a:pt x="239153" y="457743"/>
                  </a:cubicBezTo>
                  <a:close/>
                </a:path>
              </a:pathLst>
            </a:custGeom>
            <a:grpFill/>
            <a:ln w="6739" cap="flat">
              <a:noFill/>
              <a:prstDash val="solid"/>
              <a:miter/>
            </a:ln>
          </p:spPr>
          <p:txBody>
            <a:bodyPr rtlCol="0" anchor="ctr"/>
            <a:lstStyle/>
            <a:p>
              <a:endParaRPr lang="fr-FR"/>
            </a:p>
          </p:txBody>
        </p:sp>
        <p:sp>
          <p:nvSpPr>
            <p:cNvPr id="21" name="Forme libre : forme 20">
              <a:extLst>
                <a:ext uri="{FF2B5EF4-FFF2-40B4-BE49-F238E27FC236}">
                  <a16:creationId xmlns="" xmlns:a16="http://schemas.microsoft.com/office/drawing/2014/main" id="{66E71C8F-4B95-4289-917B-583CCC533538}"/>
                </a:ext>
              </a:extLst>
            </p:cNvPr>
            <p:cNvSpPr/>
            <p:nvPr/>
          </p:nvSpPr>
          <p:spPr>
            <a:xfrm>
              <a:off x="1479883" y="1849613"/>
              <a:ext cx="445796" cy="594396"/>
            </a:xfrm>
            <a:custGeom>
              <a:avLst/>
              <a:gdLst>
                <a:gd name="connsiteX0" fmla="*/ 224624 w 344064"/>
                <a:gd name="connsiteY0" fmla="*/ 3580 h 458752"/>
                <a:gd name="connsiteX1" fmla="*/ 336613 w 344064"/>
                <a:gd name="connsiteY1" fmla="*/ 24494 h 458752"/>
                <a:gd name="connsiteX2" fmla="*/ 344034 w 344064"/>
                <a:gd name="connsiteY2" fmla="*/ 36637 h 458752"/>
                <a:gd name="connsiteX3" fmla="*/ 337288 w 344064"/>
                <a:gd name="connsiteY3" fmla="*/ 98029 h 458752"/>
                <a:gd name="connsiteX4" fmla="*/ 329867 w 344064"/>
                <a:gd name="connsiteY4" fmla="*/ 102751 h 458752"/>
                <a:gd name="connsiteX5" fmla="*/ 236093 w 344064"/>
                <a:gd name="connsiteY5" fmla="*/ 80488 h 458752"/>
                <a:gd name="connsiteX6" fmla="*/ 126127 w 344064"/>
                <a:gd name="connsiteY6" fmla="*/ 118268 h 458752"/>
                <a:gd name="connsiteX7" fmla="*/ 91721 w 344064"/>
                <a:gd name="connsiteY7" fmla="*/ 197201 h 458752"/>
                <a:gd name="connsiteX8" fmla="*/ 103864 w 344064"/>
                <a:gd name="connsiteY8" fmla="*/ 307166 h 458752"/>
                <a:gd name="connsiteX9" fmla="*/ 215179 w 344064"/>
                <a:gd name="connsiteY9" fmla="*/ 380027 h 458752"/>
                <a:gd name="connsiteX10" fmla="*/ 327169 w 344064"/>
                <a:gd name="connsiteY10" fmla="*/ 357089 h 458752"/>
                <a:gd name="connsiteX11" fmla="*/ 337288 w 344064"/>
                <a:gd name="connsiteY11" fmla="*/ 363161 h 458752"/>
                <a:gd name="connsiteX12" fmla="*/ 344709 w 344064"/>
                <a:gd name="connsiteY12" fmla="*/ 423879 h 458752"/>
                <a:gd name="connsiteX13" fmla="*/ 340661 w 344064"/>
                <a:gd name="connsiteY13" fmla="*/ 431974 h 458752"/>
                <a:gd name="connsiteX14" fmla="*/ 122079 w 344064"/>
                <a:gd name="connsiteY14" fmla="*/ 434673 h 458752"/>
                <a:gd name="connsiteX15" fmla="*/ 10764 w 344064"/>
                <a:gd name="connsiteY15" fmla="*/ 289626 h 458752"/>
                <a:gd name="connsiteX16" fmla="*/ 31678 w 344064"/>
                <a:gd name="connsiteY16" fmla="*/ 112196 h 458752"/>
                <a:gd name="connsiteX17" fmla="*/ 188868 w 344064"/>
                <a:gd name="connsiteY17" fmla="*/ 5604 h 458752"/>
                <a:gd name="connsiteX18" fmla="*/ 206409 w 344064"/>
                <a:gd name="connsiteY18" fmla="*/ 4255 h 458752"/>
                <a:gd name="connsiteX19" fmla="*/ 224624 w 344064"/>
                <a:gd name="connsiteY19" fmla="*/ 3580 h 458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4064" h="458752">
                  <a:moveTo>
                    <a:pt x="224624" y="3580"/>
                  </a:moveTo>
                  <a:cubicBezTo>
                    <a:pt x="263078" y="3580"/>
                    <a:pt x="300858" y="9652"/>
                    <a:pt x="336613" y="24494"/>
                  </a:cubicBezTo>
                  <a:cubicBezTo>
                    <a:pt x="342685" y="27192"/>
                    <a:pt x="344709" y="29891"/>
                    <a:pt x="344034" y="36637"/>
                  </a:cubicBezTo>
                  <a:cubicBezTo>
                    <a:pt x="341336" y="56876"/>
                    <a:pt x="339312" y="77115"/>
                    <a:pt x="337288" y="98029"/>
                  </a:cubicBezTo>
                  <a:cubicBezTo>
                    <a:pt x="336613" y="104101"/>
                    <a:pt x="335264" y="104101"/>
                    <a:pt x="329867" y="102751"/>
                  </a:cubicBezTo>
                  <a:cubicBezTo>
                    <a:pt x="299508" y="91957"/>
                    <a:pt x="268475" y="83187"/>
                    <a:pt x="236093" y="80488"/>
                  </a:cubicBezTo>
                  <a:cubicBezTo>
                    <a:pt x="194265" y="77115"/>
                    <a:pt x="155811" y="85886"/>
                    <a:pt x="126127" y="118268"/>
                  </a:cubicBezTo>
                  <a:cubicBezTo>
                    <a:pt x="105213" y="140531"/>
                    <a:pt x="95768" y="167517"/>
                    <a:pt x="91721" y="197201"/>
                  </a:cubicBezTo>
                  <a:cubicBezTo>
                    <a:pt x="86998" y="234980"/>
                    <a:pt x="88347" y="272085"/>
                    <a:pt x="103864" y="307166"/>
                  </a:cubicBezTo>
                  <a:cubicBezTo>
                    <a:pt x="124778" y="355066"/>
                    <a:pt x="163232" y="378678"/>
                    <a:pt x="215179" y="380027"/>
                  </a:cubicBezTo>
                  <a:cubicBezTo>
                    <a:pt x="254308" y="381376"/>
                    <a:pt x="290738" y="369908"/>
                    <a:pt x="327169" y="357089"/>
                  </a:cubicBezTo>
                  <a:cubicBezTo>
                    <a:pt x="335939" y="353716"/>
                    <a:pt x="336613" y="353716"/>
                    <a:pt x="337288" y="363161"/>
                  </a:cubicBezTo>
                  <a:cubicBezTo>
                    <a:pt x="339987" y="383400"/>
                    <a:pt x="342011" y="403639"/>
                    <a:pt x="344709" y="423879"/>
                  </a:cubicBezTo>
                  <a:cubicBezTo>
                    <a:pt x="345384" y="427252"/>
                    <a:pt x="345384" y="430625"/>
                    <a:pt x="340661" y="431974"/>
                  </a:cubicBezTo>
                  <a:cubicBezTo>
                    <a:pt x="269150" y="462333"/>
                    <a:pt x="194940" y="469079"/>
                    <a:pt x="122079" y="434673"/>
                  </a:cubicBezTo>
                  <a:cubicBezTo>
                    <a:pt x="60013" y="406338"/>
                    <a:pt x="24932" y="355066"/>
                    <a:pt x="10764" y="289626"/>
                  </a:cubicBezTo>
                  <a:cubicBezTo>
                    <a:pt x="-2729" y="228234"/>
                    <a:pt x="1994" y="168191"/>
                    <a:pt x="31678" y="112196"/>
                  </a:cubicBezTo>
                  <a:cubicBezTo>
                    <a:pt x="65410" y="49455"/>
                    <a:pt x="118706" y="15049"/>
                    <a:pt x="188868" y="5604"/>
                  </a:cubicBezTo>
                  <a:cubicBezTo>
                    <a:pt x="194940" y="4929"/>
                    <a:pt x="200337" y="4255"/>
                    <a:pt x="206409" y="4255"/>
                  </a:cubicBezTo>
                  <a:cubicBezTo>
                    <a:pt x="213155" y="3580"/>
                    <a:pt x="218552" y="3580"/>
                    <a:pt x="224624" y="3580"/>
                  </a:cubicBezTo>
                  <a:close/>
                </a:path>
              </a:pathLst>
            </a:custGeom>
            <a:grpFill/>
            <a:ln w="6739" cap="flat">
              <a:noFill/>
              <a:prstDash val="solid"/>
              <a:miter/>
            </a:ln>
          </p:spPr>
          <p:txBody>
            <a:bodyPr rtlCol="0" anchor="ctr"/>
            <a:lstStyle/>
            <a:p>
              <a:endParaRPr lang="fr-FR"/>
            </a:p>
          </p:txBody>
        </p:sp>
        <p:sp>
          <p:nvSpPr>
            <p:cNvPr id="22" name="Forme libre : forme 21">
              <a:extLst>
                <a:ext uri="{FF2B5EF4-FFF2-40B4-BE49-F238E27FC236}">
                  <a16:creationId xmlns="" xmlns:a16="http://schemas.microsoft.com/office/drawing/2014/main" id="{41E2C27F-456C-4049-B033-DC19156D3DCA}"/>
                </a:ext>
              </a:extLst>
            </p:cNvPr>
            <p:cNvSpPr/>
            <p:nvPr/>
          </p:nvSpPr>
          <p:spPr>
            <a:xfrm>
              <a:off x="2625536" y="1650108"/>
              <a:ext cx="174822" cy="157341"/>
            </a:xfrm>
            <a:custGeom>
              <a:avLst/>
              <a:gdLst>
                <a:gd name="connsiteX0" fmla="*/ 133785 w 134927"/>
                <a:gd name="connsiteY0" fmla="*/ 39495 h 121434"/>
                <a:gd name="connsiteX1" fmla="*/ 133785 w 134927"/>
                <a:gd name="connsiteY1" fmla="*/ 70528 h 121434"/>
                <a:gd name="connsiteX2" fmla="*/ 127713 w 134927"/>
                <a:gd name="connsiteY2" fmla="*/ 79298 h 121434"/>
                <a:gd name="connsiteX3" fmla="*/ 11001 w 134927"/>
                <a:gd name="connsiteY3" fmla="*/ 118427 h 121434"/>
                <a:gd name="connsiteX4" fmla="*/ 3580 w 134927"/>
                <a:gd name="connsiteY4" fmla="*/ 113705 h 121434"/>
                <a:gd name="connsiteX5" fmla="*/ 3580 w 134927"/>
                <a:gd name="connsiteY5" fmla="*/ 72552 h 121434"/>
                <a:gd name="connsiteX6" fmla="*/ 8977 w 134927"/>
                <a:gd name="connsiteY6" fmla="*/ 63782 h 121434"/>
                <a:gd name="connsiteX7" fmla="*/ 127038 w 134927"/>
                <a:gd name="connsiteY7" fmla="*/ 5088 h 121434"/>
                <a:gd name="connsiteX8" fmla="*/ 133785 w 134927"/>
                <a:gd name="connsiteY8" fmla="*/ 9136 h 121434"/>
                <a:gd name="connsiteX9" fmla="*/ 133785 w 134927"/>
                <a:gd name="connsiteY9" fmla="*/ 39495 h 121434"/>
                <a:gd name="connsiteX10" fmla="*/ 133785 w 134927"/>
                <a:gd name="connsiteY10" fmla="*/ 39495 h 121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927" h="121434">
                  <a:moveTo>
                    <a:pt x="133785" y="39495"/>
                  </a:moveTo>
                  <a:cubicBezTo>
                    <a:pt x="133785" y="49614"/>
                    <a:pt x="133785" y="59734"/>
                    <a:pt x="133785" y="70528"/>
                  </a:cubicBezTo>
                  <a:cubicBezTo>
                    <a:pt x="133785" y="75251"/>
                    <a:pt x="132435" y="77275"/>
                    <a:pt x="127713" y="79298"/>
                  </a:cubicBezTo>
                  <a:cubicBezTo>
                    <a:pt x="88584" y="92117"/>
                    <a:pt x="50130" y="104935"/>
                    <a:pt x="11001" y="118427"/>
                  </a:cubicBezTo>
                  <a:cubicBezTo>
                    <a:pt x="5604" y="120451"/>
                    <a:pt x="3580" y="119777"/>
                    <a:pt x="3580" y="113705"/>
                  </a:cubicBezTo>
                  <a:cubicBezTo>
                    <a:pt x="4255" y="100212"/>
                    <a:pt x="3580" y="86045"/>
                    <a:pt x="3580" y="72552"/>
                  </a:cubicBezTo>
                  <a:cubicBezTo>
                    <a:pt x="3580" y="67830"/>
                    <a:pt x="4929" y="65806"/>
                    <a:pt x="8977" y="63782"/>
                  </a:cubicBezTo>
                  <a:cubicBezTo>
                    <a:pt x="48106" y="44217"/>
                    <a:pt x="87909" y="24653"/>
                    <a:pt x="127038" y="5088"/>
                  </a:cubicBezTo>
                  <a:cubicBezTo>
                    <a:pt x="131761" y="2390"/>
                    <a:pt x="133785" y="3065"/>
                    <a:pt x="133785" y="9136"/>
                  </a:cubicBezTo>
                  <a:cubicBezTo>
                    <a:pt x="133785" y="17907"/>
                    <a:pt x="133785" y="28701"/>
                    <a:pt x="133785" y="39495"/>
                  </a:cubicBezTo>
                  <a:cubicBezTo>
                    <a:pt x="133785" y="39495"/>
                    <a:pt x="133785" y="39495"/>
                    <a:pt x="133785" y="39495"/>
                  </a:cubicBezTo>
                  <a:close/>
                </a:path>
              </a:pathLst>
            </a:custGeom>
            <a:grpFill/>
            <a:ln w="6739" cap="flat">
              <a:noFill/>
              <a:prstDash val="solid"/>
              <a:miter/>
            </a:ln>
          </p:spPr>
          <p:txBody>
            <a:bodyPr rtlCol="0" anchor="ctr"/>
            <a:lstStyle/>
            <a:p>
              <a:endParaRPr lang="fr-FR"/>
            </a:p>
          </p:txBody>
        </p:sp>
      </p:grpSp>
      <p:sp>
        <p:nvSpPr>
          <p:cNvPr id="23" name="Freeform 9">
            <a:extLst>
              <a:ext uri="{FF2B5EF4-FFF2-40B4-BE49-F238E27FC236}">
                <a16:creationId xmlns="" xmlns:a16="http://schemas.microsoft.com/office/drawing/2014/main" id="{E4DDC626-67B3-4407-B497-ED10FB9E595C}"/>
              </a:ext>
            </a:extLst>
          </p:cNvPr>
          <p:cNvSpPr>
            <a:spLocks/>
          </p:cNvSpPr>
          <p:nvPr userDrawn="1"/>
        </p:nvSpPr>
        <p:spPr bwMode="auto">
          <a:xfrm>
            <a:off x="10916503" y="5696798"/>
            <a:ext cx="1016268" cy="959213"/>
          </a:xfrm>
          <a:custGeom>
            <a:avLst/>
            <a:gdLst>
              <a:gd name="T0" fmla="*/ 1761 w 1862"/>
              <a:gd name="T1" fmla="*/ 1038 h 1758"/>
              <a:gd name="T2" fmla="*/ 1255 w 1862"/>
              <a:gd name="T3" fmla="*/ 1529 h 1758"/>
              <a:gd name="T4" fmla="*/ 541 w 1862"/>
              <a:gd name="T5" fmla="*/ 1720 h 1758"/>
              <a:gd name="T6" fmla="*/ 72 w 1862"/>
              <a:gd name="T7" fmla="*/ 1260 h 1758"/>
              <a:gd name="T8" fmla="*/ 132 w 1862"/>
              <a:gd name="T9" fmla="*/ 498 h 1758"/>
              <a:gd name="T10" fmla="*/ 639 w 1862"/>
              <a:gd name="T11" fmla="*/ 59 h 1758"/>
              <a:gd name="T12" fmla="*/ 1307 w 1862"/>
              <a:gd name="T13" fmla="*/ 133 h 1758"/>
              <a:gd name="T14" fmla="*/ 1775 w 1862"/>
              <a:gd name="T15" fmla="*/ 539 h 1758"/>
              <a:gd name="T16" fmla="*/ 1761 w 1862"/>
              <a:gd name="T17" fmla="*/ 1038 h 1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2" h="1758">
                <a:moveTo>
                  <a:pt x="1761" y="1038"/>
                </a:moveTo>
                <a:cubicBezTo>
                  <a:pt x="1661" y="1212"/>
                  <a:pt x="1477" y="1391"/>
                  <a:pt x="1255" y="1529"/>
                </a:cubicBezTo>
                <a:cubicBezTo>
                  <a:pt x="1034" y="1665"/>
                  <a:pt x="776" y="1758"/>
                  <a:pt x="541" y="1720"/>
                </a:cubicBezTo>
                <a:cubicBezTo>
                  <a:pt x="305" y="1681"/>
                  <a:pt x="143" y="1499"/>
                  <a:pt x="72" y="1260"/>
                </a:cubicBezTo>
                <a:cubicBezTo>
                  <a:pt x="0" y="1023"/>
                  <a:pt x="20" y="728"/>
                  <a:pt x="132" y="498"/>
                </a:cubicBezTo>
                <a:cubicBezTo>
                  <a:pt x="246" y="267"/>
                  <a:pt x="429" y="116"/>
                  <a:pt x="639" y="59"/>
                </a:cubicBezTo>
                <a:cubicBezTo>
                  <a:pt x="849" y="0"/>
                  <a:pt x="1085" y="34"/>
                  <a:pt x="1307" y="133"/>
                </a:cubicBezTo>
                <a:cubicBezTo>
                  <a:pt x="1528" y="238"/>
                  <a:pt x="1692" y="385"/>
                  <a:pt x="1775" y="539"/>
                </a:cubicBezTo>
                <a:cubicBezTo>
                  <a:pt x="1859" y="696"/>
                  <a:pt x="1862" y="859"/>
                  <a:pt x="1761" y="1038"/>
                </a:cubicBezTo>
                <a:close/>
              </a:path>
            </a:pathLst>
          </a:custGeom>
          <a:noFill/>
          <a:ln w="6350">
            <a:solidFill>
              <a:schemeClr val="accent5"/>
            </a:solidFill>
            <a:round/>
            <a:headEnd/>
            <a:tailEnd/>
          </a:ln>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16878194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CB8323D-8A45-4C15-A05B-5408C56D9937}" type="datetime1">
              <a:rPr lang="fr-FR" smtClean="0">
                <a:solidFill>
                  <a:prstClr val="black">
                    <a:tint val="75000"/>
                  </a:prstClr>
                </a:solidFill>
              </a:rPr>
              <a:pPr/>
              <a:t>04/11/2019</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r>
              <a:rPr lang="fr-FR" smtClean="0">
                <a:solidFill>
                  <a:prstClr val="black">
                    <a:tint val="75000"/>
                  </a:prstClr>
                </a:solidFill>
              </a:rPr>
              <a:t>Séminaire CCAS Nantes 30 juin </a:t>
            </a: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627D3E74-A881-486C-A033-9AB23378D69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741611015"/>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40"/>
            <a:ext cx="27432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609600" y="274640"/>
            <a:ext cx="80264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55F6B92-8997-4911-B011-E0CF15575B2C}" type="datetime1">
              <a:rPr lang="fr-FR" smtClean="0">
                <a:solidFill>
                  <a:prstClr val="black">
                    <a:tint val="75000"/>
                  </a:prstClr>
                </a:solidFill>
              </a:rPr>
              <a:pPr/>
              <a:t>04/11/2019</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r>
              <a:rPr lang="fr-FR" smtClean="0">
                <a:solidFill>
                  <a:prstClr val="black">
                    <a:tint val="75000"/>
                  </a:prstClr>
                </a:solidFill>
              </a:rPr>
              <a:t>Séminaire CCAS Nantes 30 juin </a:t>
            </a: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627D3E74-A881-486C-A033-9AB23378D69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327663083"/>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46"/>
            <a:ext cx="103632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026EC80A-9BDC-4236-9CAD-5CD6AA368EE5}" type="datetime1">
              <a:rPr lang="fr-FR" smtClean="0">
                <a:solidFill>
                  <a:prstClr val="black">
                    <a:tint val="75000"/>
                  </a:prstClr>
                </a:solidFill>
              </a:rPr>
              <a:pPr/>
              <a:t>04/11/2019</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r>
              <a:rPr lang="fr-FR" smtClean="0">
                <a:solidFill>
                  <a:prstClr val="black">
                    <a:tint val="75000"/>
                  </a:prstClr>
                </a:solidFill>
              </a:rPr>
              <a:t>Séminaire CCAS Nantes 30 juin </a:t>
            </a: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627D3E74-A881-486C-A033-9AB23378D69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574508976"/>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lvl1pPr>
              <a:defRPr sz="3600" b="1" i="0" baseline="0">
                <a:solidFill>
                  <a:schemeClr val="accent2">
                    <a:lumMod val="75000"/>
                  </a:schemeClr>
                </a:solidFill>
              </a:defRPr>
            </a:lvl1pPr>
          </a:lstStyle>
          <a:p>
            <a:r>
              <a:rPr lang="fr-FR" dirty="0" smtClean="0"/>
              <a:t>Cliquez pour modifier le style du titre</a:t>
            </a:r>
            <a:endParaRPr lang="fr-FR" dirty="0"/>
          </a:p>
        </p:txBody>
      </p:sp>
      <p:sp>
        <p:nvSpPr>
          <p:cNvPr id="3" name="Espace réservé du contenu 2"/>
          <p:cNvSpPr>
            <a:spLocks noGrp="1"/>
          </p:cNvSpPr>
          <p:nvPr>
            <p:ph idx="1"/>
          </p:nvPr>
        </p:nvSpPr>
        <p:spPr/>
        <p:txBody>
          <a:bodyPr/>
          <a:lstStyle>
            <a:lvl1pPr>
              <a:defRPr sz="2800" baseline="0"/>
            </a:lvl1pPr>
            <a:lvl2pPr>
              <a:defRPr sz="2400" baseline="0"/>
            </a:lvl2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10"/>
          </p:nvPr>
        </p:nvSpPr>
        <p:spPr/>
        <p:txBody>
          <a:bodyPr/>
          <a:lstStyle/>
          <a:p>
            <a:fld id="{D1A22BB7-2C47-4C6A-A3F6-606EE471F716}" type="datetime1">
              <a:rPr lang="fr-FR" smtClean="0">
                <a:solidFill>
                  <a:prstClr val="black">
                    <a:tint val="75000"/>
                  </a:prstClr>
                </a:solidFill>
              </a:rPr>
              <a:pPr/>
              <a:t>04/11/2019</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r>
              <a:rPr lang="fr-FR" smtClean="0">
                <a:solidFill>
                  <a:prstClr val="black">
                    <a:tint val="75000"/>
                  </a:prstClr>
                </a:solidFill>
              </a:rPr>
              <a:t>Séminaire CCAS Nantes 30 juin </a:t>
            </a: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627D3E74-A881-486C-A033-9AB23378D69C}" type="slidenum">
              <a:rPr lang="fr-FR" smtClean="0">
                <a:solidFill>
                  <a:prstClr val="black">
                    <a:tint val="75000"/>
                  </a:prstClr>
                </a:solidFill>
              </a:rPr>
              <a:pPr/>
              <a:t>‹N°›</a:t>
            </a:fld>
            <a:endParaRPr lang="fr-FR">
              <a:solidFill>
                <a:prstClr val="black">
                  <a:tint val="75000"/>
                </a:prstClr>
              </a:solidFill>
            </a:endParaRPr>
          </a:p>
        </p:txBody>
      </p:sp>
      <p:pic>
        <p:nvPicPr>
          <p:cNvPr id="7" name="Picture 2" descr="D:\Documents\ftassin\Mes documents\ONPES\6. Logos\ONPES.jpg"/>
          <p:cNvPicPr>
            <a:picLocks noChangeAspect="1" noChangeArrowheads="1"/>
          </p:cNvPicPr>
          <p:nvPr userDrawn="1"/>
        </p:nvPicPr>
        <p:blipFill>
          <a:blip r:embed="rId2" cstate="print"/>
          <a:srcRect/>
          <a:stretch>
            <a:fillRect/>
          </a:stretch>
        </p:blipFill>
        <p:spPr bwMode="auto">
          <a:xfrm>
            <a:off x="3" y="0"/>
            <a:ext cx="1391476" cy="739222"/>
          </a:xfrm>
          <a:prstGeom prst="rect">
            <a:avLst/>
          </a:prstGeom>
          <a:noFill/>
        </p:spPr>
      </p:pic>
    </p:spTree>
    <p:extLst>
      <p:ext uri="{BB962C8B-B14F-4D97-AF65-F5344CB8AC3E}">
        <p14:creationId xmlns:p14="http://schemas.microsoft.com/office/powerpoint/2010/main" val="2936975802"/>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21"/>
            <a:ext cx="103632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7554635F-1DAA-4D77-85C2-0E21C35EAF9B}" type="datetime1">
              <a:rPr lang="fr-FR" smtClean="0">
                <a:solidFill>
                  <a:prstClr val="black">
                    <a:tint val="75000"/>
                  </a:prstClr>
                </a:solidFill>
              </a:rPr>
              <a:pPr/>
              <a:t>04/11/2019</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r>
              <a:rPr lang="fr-FR" smtClean="0">
                <a:solidFill>
                  <a:prstClr val="black">
                    <a:tint val="75000"/>
                  </a:prstClr>
                </a:solidFill>
              </a:rPr>
              <a:t>Séminaire CCAS Nantes 30 juin </a:t>
            </a: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627D3E74-A881-486C-A033-9AB23378D69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481816211"/>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609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97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223B6957-78BE-474A-B028-8D660F0AD8C0}" type="datetime1">
              <a:rPr lang="fr-FR" smtClean="0">
                <a:solidFill>
                  <a:prstClr val="black">
                    <a:tint val="75000"/>
                  </a:prstClr>
                </a:solidFill>
              </a:rPr>
              <a:pPr/>
              <a:t>04/11/2019</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r>
              <a:rPr lang="fr-FR" smtClean="0">
                <a:solidFill>
                  <a:prstClr val="black">
                    <a:tint val="75000"/>
                  </a:prstClr>
                </a:solidFill>
              </a:rPr>
              <a:t>Séminaire CCAS Nantes 30 juin </a:t>
            </a:r>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627D3E74-A881-486C-A033-9AB23378D69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344476460"/>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93381"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6193381"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FFA37EF0-FCE6-4132-8313-5188E60C9615}" type="datetime1">
              <a:rPr lang="fr-FR" smtClean="0">
                <a:solidFill>
                  <a:prstClr val="black">
                    <a:tint val="75000"/>
                  </a:prstClr>
                </a:solidFill>
              </a:rPr>
              <a:pPr/>
              <a:t>04/11/2019</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r>
              <a:rPr lang="fr-FR" smtClean="0">
                <a:solidFill>
                  <a:prstClr val="black">
                    <a:tint val="75000"/>
                  </a:prstClr>
                </a:solidFill>
              </a:rPr>
              <a:t>Séminaire CCAS Nantes 30 juin </a:t>
            </a:r>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627D3E74-A881-486C-A033-9AB23378D69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383193389"/>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4DC348FF-33FA-4BC0-AE0C-987FC6057B0D}" type="datetime1">
              <a:rPr lang="fr-FR" smtClean="0">
                <a:solidFill>
                  <a:prstClr val="black">
                    <a:tint val="75000"/>
                  </a:prstClr>
                </a:solidFill>
              </a:rPr>
              <a:pPr/>
              <a:t>04/11/2019</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r>
              <a:rPr lang="fr-FR" smtClean="0">
                <a:solidFill>
                  <a:prstClr val="black">
                    <a:tint val="75000"/>
                  </a:prstClr>
                </a:solidFill>
              </a:rPr>
              <a:t>Séminaire CCAS Nantes 30 juin </a:t>
            </a:r>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627D3E74-A881-486C-A033-9AB23378D69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828257906"/>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3EF043A-2861-4525-8456-7A28AFCFB0EF}" type="datetime1">
              <a:rPr lang="fr-FR" smtClean="0">
                <a:solidFill>
                  <a:prstClr val="black">
                    <a:tint val="75000"/>
                  </a:prstClr>
                </a:solidFill>
              </a:rPr>
              <a:pPr/>
              <a:t>04/11/2019</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r>
              <a:rPr lang="fr-FR" smtClean="0">
                <a:solidFill>
                  <a:prstClr val="black">
                    <a:tint val="75000"/>
                  </a:prstClr>
                </a:solidFill>
              </a:rPr>
              <a:t>Séminaire CCAS Nantes 30 juin </a:t>
            </a:r>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627D3E74-A881-486C-A033-9AB23378D69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02333227"/>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3" y="273050"/>
            <a:ext cx="4011084"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09603"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06D9851F-2A88-4853-B79F-CFD8F9666708}" type="datetime1">
              <a:rPr lang="fr-FR" smtClean="0">
                <a:solidFill>
                  <a:prstClr val="black">
                    <a:tint val="75000"/>
                  </a:prstClr>
                </a:solidFill>
              </a:rPr>
              <a:pPr/>
              <a:t>04/11/2019</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r>
              <a:rPr lang="fr-FR" smtClean="0">
                <a:solidFill>
                  <a:prstClr val="black">
                    <a:tint val="75000"/>
                  </a:prstClr>
                </a:solidFill>
              </a:rPr>
              <a:t>Séminaire CCAS Nantes 30 juin </a:t>
            </a:r>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627D3E74-A881-486C-A033-9AB23378D69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25050960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Intercalaire avec photo">
    <p:spTree>
      <p:nvGrpSpPr>
        <p:cNvPr id="1" name=""/>
        <p:cNvGrpSpPr/>
        <p:nvPr/>
      </p:nvGrpSpPr>
      <p:grpSpPr>
        <a:xfrm>
          <a:off x="0" y="0"/>
          <a:ext cx="0" cy="0"/>
          <a:chOff x="0" y="0"/>
          <a:chExt cx="0" cy="0"/>
        </a:xfrm>
      </p:grpSpPr>
      <p:sp>
        <p:nvSpPr>
          <p:cNvPr id="7" name="Forme libre : forme 6">
            <a:extLst>
              <a:ext uri="{FF2B5EF4-FFF2-40B4-BE49-F238E27FC236}">
                <a16:creationId xmlns="" xmlns:a16="http://schemas.microsoft.com/office/drawing/2014/main" id="{30513E8C-C38D-4308-BEDE-1DC5084A703D}"/>
              </a:ext>
            </a:extLst>
          </p:cNvPr>
          <p:cNvSpPr>
            <a:spLocks/>
          </p:cNvSpPr>
          <p:nvPr userDrawn="1"/>
        </p:nvSpPr>
        <p:spPr bwMode="auto">
          <a:xfrm>
            <a:off x="3" y="2"/>
            <a:ext cx="7434649" cy="6857999"/>
          </a:xfrm>
          <a:custGeom>
            <a:avLst/>
            <a:gdLst>
              <a:gd name="connsiteX0" fmla="*/ 68277 w 7502926"/>
              <a:gd name="connsiteY0" fmla="*/ 50101 h 6908100"/>
              <a:gd name="connsiteX1" fmla="*/ 6281096 w 7502926"/>
              <a:gd name="connsiteY1" fmla="*/ 50101 h 6908100"/>
              <a:gd name="connsiteX2" fmla="*/ 6347680 w 7502926"/>
              <a:gd name="connsiteY2" fmla="*/ 148945 h 6908100"/>
              <a:gd name="connsiteX3" fmla="*/ 7484597 w 7502926"/>
              <a:gd name="connsiteY3" fmla="*/ 3784678 h 6908100"/>
              <a:gd name="connsiteX4" fmla="*/ 6919570 w 7502926"/>
              <a:gd name="connsiteY4" fmla="*/ 6818794 h 6908100"/>
              <a:gd name="connsiteX5" fmla="*/ 6863010 w 7502926"/>
              <a:gd name="connsiteY5" fmla="*/ 6908100 h 6908100"/>
              <a:gd name="connsiteX6" fmla="*/ 68277 w 7502926"/>
              <a:gd name="connsiteY6" fmla="*/ 6908100 h 6908100"/>
              <a:gd name="connsiteX7" fmla="*/ 68277 w 7502926"/>
              <a:gd name="connsiteY7" fmla="*/ 0 h 6908100"/>
              <a:gd name="connsiteX8" fmla="*/ 68277 w 7502926"/>
              <a:gd name="connsiteY8" fmla="*/ 50100 h 6908100"/>
              <a:gd name="connsiteX9" fmla="*/ 0 w 7502926"/>
              <a:gd name="connsiteY9" fmla="*/ 50100 h 6908100"/>
              <a:gd name="connsiteX0" fmla="*/ 0 w 7434649"/>
              <a:gd name="connsiteY0" fmla="*/ 50101 h 6908100"/>
              <a:gd name="connsiteX1" fmla="*/ 6212819 w 7434649"/>
              <a:gd name="connsiteY1" fmla="*/ 50101 h 6908100"/>
              <a:gd name="connsiteX2" fmla="*/ 6279403 w 7434649"/>
              <a:gd name="connsiteY2" fmla="*/ 148945 h 6908100"/>
              <a:gd name="connsiteX3" fmla="*/ 7416320 w 7434649"/>
              <a:gd name="connsiteY3" fmla="*/ 3784678 h 6908100"/>
              <a:gd name="connsiteX4" fmla="*/ 6851293 w 7434649"/>
              <a:gd name="connsiteY4" fmla="*/ 6818794 h 6908100"/>
              <a:gd name="connsiteX5" fmla="*/ 6794733 w 7434649"/>
              <a:gd name="connsiteY5" fmla="*/ 6908100 h 6908100"/>
              <a:gd name="connsiteX6" fmla="*/ 0 w 7434649"/>
              <a:gd name="connsiteY6" fmla="*/ 6908100 h 6908100"/>
              <a:gd name="connsiteX7" fmla="*/ 0 w 7434649"/>
              <a:gd name="connsiteY7" fmla="*/ 50101 h 6908100"/>
              <a:gd name="connsiteX8" fmla="*/ 0 w 7434649"/>
              <a:gd name="connsiteY8" fmla="*/ 0 h 6908100"/>
              <a:gd name="connsiteX9" fmla="*/ 0 w 7434649"/>
              <a:gd name="connsiteY9" fmla="*/ 50100 h 6908100"/>
              <a:gd name="connsiteX10" fmla="*/ 0 w 7434649"/>
              <a:gd name="connsiteY10" fmla="*/ 0 h 6908100"/>
              <a:gd name="connsiteX0" fmla="*/ 0 w 7434649"/>
              <a:gd name="connsiteY0" fmla="*/ 0 h 6857999"/>
              <a:gd name="connsiteX1" fmla="*/ 6212819 w 7434649"/>
              <a:gd name="connsiteY1" fmla="*/ 0 h 6857999"/>
              <a:gd name="connsiteX2" fmla="*/ 6279403 w 7434649"/>
              <a:gd name="connsiteY2" fmla="*/ 98844 h 6857999"/>
              <a:gd name="connsiteX3" fmla="*/ 7416320 w 7434649"/>
              <a:gd name="connsiteY3" fmla="*/ 3734577 h 6857999"/>
              <a:gd name="connsiteX4" fmla="*/ 6851293 w 7434649"/>
              <a:gd name="connsiteY4" fmla="*/ 6768693 h 6857999"/>
              <a:gd name="connsiteX5" fmla="*/ 6794733 w 7434649"/>
              <a:gd name="connsiteY5" fmla="*/ 6857999 h 6857999"/>
              <a:gd name="connsiteX6" fmla="*/ 0 w 7434649"/>
              <a:gd name="connsiteY6" fmla="*/ 6857999 h 6857999"/>
              <a:gd name="connsiteX7" fmla="*/ 0 w 7434649"/>
              <a:gd name="connsiteY7"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4649" h="6857999">
                <a:moveTo>
                  <a:pt x="0" y="0"/>
                </a:moveTo>
                <a:lnTo>
                  <a:pt x="6212819" y="0"/>
                </a:lnTo>
                <a:lnTo>
                  <a:pt x="6279403" y="98844"/>
                </a:lnTo>
                <a:cubicBezTo>
                  <a:pt x="6895233" y="1065383"/>
                  <a:pt x="7321577" y="2376289"/>
                  <a:pt x="7416320" y="3734577"/>
                </a:cubicBezTo>
                <a:cubicBezTo>
                  <a:pt x="7499033" y="4954855"/>
                  <a:pt x="7300265" y="5998813"/>
                  <a:pt x="6851293" y="6768693"/>
                </a:cubicBezTo>
                <a:lnTo>
                  <a:pt x="6794733" y="6857999"/>
                </a:lnTo>
                <a:lnTo>
                  <a:pt x="0" y="6857999"/>
                </a:lnTo>
                <a:lnTo>
                  <a:pt x="0" y="0"/>
                </a:lnTo>
                <a:close/>
              </a:path>
            </a:pathLst>
          </a:custGeom>
          <a:solidFill>
            <a:schemeClr val="accent6">
              <a:alpha val="80000"/>
            </a:schemeClr>
          </a:solidFill>
          <a:ln w="3175" cap="flat">
            <a:noFill/>
            <a:prstDash val="solid"/>
            <a:miter lim="800000"/>
            <a:headEnd/>
            <a:tailEnd/>
          </a:ln>
        </p:spPr>
        <p:txBody>
          <a:bodyPr vert="horz" wrap="square" lIns="91440" tIns="45720" rIns="91440" bIns="45720" numCol="1" anchor="t" anchorCtr="0" compatLnSpc="1">
            <a:prstTxWarp prst="textNoShape">
              <a:avLst/>
            </a:prstTxWarp>
            <a:noAutofit/>
          </a:bodyPr>
          <a:lstStyle/>
          <a:p>
            <a:endParaRPr lang="fr-FR" dirty="0"/>
          </a:p>
        </p:txBody>
      </p:sp>
      <p:grpSp>
        <p:nvGrpSpPr>
          <p:cNvPr id="10" name="Groupe 9">
            <a:extLst>
              <a:ext uri="{FF2B5EF4-FFF2-40B4-BE49-F238E27FC236}">
                <a16:creationId xmlns="" xmlns:a16="http://schemas.microsoft.com/office/drawing/2014/main" id="{28C71255-EB9D-4C43-82F0-1C01B92D4FFD}"/>
              </a:ext>
            </a:extLst>
          </p:cNvPr>
          <p:cNvGrpSpPr/>
          <p:nvPr userDrawn="1"/>
        </p:nvGrpSpPr>
        <p:grpSpPr>
          <a:xfrm>
            <a:off x="5063710" y="0"/>
            <a:ext cx="2546852" cy="6858000"/>
            <a:chOff x="5063709" y="0"/>
            <a:chExt cx="2546850" cy="6858000"/>
          </a:xfrm>
        </p:grpSpPr>
        <p:sp>
          <p:nvSpPr>
            <p:cNvPr id="11" name="Forme libre : forme 10">
              <a:extLst>
                <a:ext uri="{FF2B5EF4-FFF2-40B4-BE49-F238E27FC236}">
                  <a16:creationId xmlns="" xmlns:a16="http://schemas.microsoft.com/office/drawing/2014/main" id="{BC4F9ACB-DBF5-4904-801F-14575D04594D}"/>
                </a:ext>
              </a:extLst>
            </p:cNvPr>
            <p:cNvSpPr>
              <a:spLocks/>
            </p:cNvSpPr>
            <p:nvPr/>
          </p:nvSpPr>
          <p:spPr bwMode="auto">
            <a:xfrm>
              <a:off x="5063709" y="0"/>
              <a:ext cx="2546850" cy="6858000"/>
            </a:xfrm>
            <a:custGeom>
              <a:avLst/>
              <a:gdLst>
                <a:gd name="connsiteX0" fmla="*/ 0 w 7610557"/>
                <a:gd name="connsiteY0" fmla="*/ 0 h 6858000"/>
                <a:gd name="connsiteX1" fmla="*/ 5539701 w 7610557"/>
                <a:gd name="connsiteY1" fmla="*/ 0 h 6858000"/>
                <a:gd name="connsiteX2" fmla="*/ 5682493 w 7610557"/>
                <a:gd name="connsiteY2" fmla="*/ 96049 h 6858000"/>
                <a:gd name="connsiteX3" fmla="*/ 7257202 w 7610557"/>
                <a:gd name="connsiteY3" fmla="*/ 1772580 h 6858000"/>
                <a:gd name="connsiteX4" fmla="*/ 7177969 w 7610557"/>
                <a:gd name="connsiteY4" fmla="*/ 4595785 h 6858000"/>
                <a:gd name="connsiteX5" fmla="*/ 5212194 w 7610557"/>
                <a:gd name="connsiteY5" fmla="*/ 6748726 h 6858000"/>
                <a:gd name="connsiteX6" fmla="*/ 5063707 w 7610557"/>
                <a:gd name="connsiteY6" fmla="*/ 6858000 h 6858000"/>
                <a:gd name="connsiteX7" fmla="*/ 0 w 7610557"/>
                <a:gd name="connsiteY7" fmla="*/ 6858000 h 6858000"/>
                <a:gd name="connsiteX0" fmla="*/ 0 w 7610557"/>
                <a:gd name="connsiteY0" fmla="*/ 9525 h 6867525"/>
                <a:gd name="connsiteX1" fmla="*/ 4010024 w 7610557"/>
                <a:gd name="connsiteY1" fmla="*/ 0 h 6867525"/>
                <a:gd name="connsiteX2" fmla="*/ 5539701 w 7610557"/>
                <a:gd name="connsiteY2" fmla="*/ 9525 h 6867525"/>
                <a:gd name="connsiteX3" fmla="*/ 5682493 w 7610557"/>
                <a:gd name="connsiteY3" fmla="*/ 105574 h 6867525"/>
                <a:gd name="connsiteX4" fmla="*/ 7257202 w 7610557"/>
                <a:gd name="connsiteY4" fmla="*/ 1782105 h 6867525"/>
                <a:gd name="connsiteX5" fmla="*/ 7177969 w 7610557"/>
                <a:gd name="connsiteY5" fmla="*/ 4605310 h 6867525"/>
                <a:gd name="connsiteX6" fmla="*/ 5212194 w 7610557"/>
                <a:gd name="connsiteY6" fmla="*/ 6758251 h 6867525"/>
                <a:gd name="connsiteX7" fmla="*/ 5063707 w 7610557"/>
                <a:gd name="connsiteY7" fmla="*/ 6867525 h 6867525"/>
                <a:gd name="connsiteX8" fmla="*/ 0 w 7610557"/>
                <a:gd name="connsiteY8" fmla="*/ 6867525 h 6867525"/>
                <a:gd name="connsiteX9" fmla="*/ 0 w 7610557"/>
                <a:gd name="connsiteY9" fmla="*/ 9525 h 6867525"/>
                <a:gd name="connsiteX0" fmla="*/ 4010024 w 7610557"/>
                <a:gd name="connsiteY0" fmla="*/ 0 h 6867525"/>
                <a:gd name="connsiteX1" fmla="*/ 5539701 w 7610557"/>
                <a:gd name="connsiteY1" fmla="*/ 9525 h 6867525"/>
                <a:gd name="connsiteX2" fmla="*/ 5682493 w 7610557"/>
                <a:gd name="connsiteY2" fmla="*/ 105574 h 6867525"/>
                <a:gd name="connsiteX3" fmla="*/ 7257202 w 7610557"/>
                <a:gd name="connsiteY3" fmla="*/ 1782105 h 6867525"/>
                <a:gd name="connsiteX4" fmla="*/ 7177969 w 7610557"/>
                <a:gd name="connsiteY4" fmla="*/ 4605310 h 6867525"/>
                <a:gd name="connsiteX5" fmla="*/ 5212194 w 7610557"/>
                <a:gd name="connsiteY5" fmla="*/ 6758251 h 6867525"/>
                <a:gd name="connsiteX6" fmla="*/ 5063707 w 7610557"/>
                <a:gd name="connsiteY6" fmla="*/ 6867525 h 6867525"/>
                <a:gd name="connsiteX7" fmla="*/ 0 w 7610557"/>
                <a:gd name="connsiteY7" fmla="*/ 6867525 h 6867525"/>
                <a:gd name="connsiteX8" fmla="*/ 0 w 7610557"/>
                <a:gd name="connsiteY8" fmla="*/ 9525 h 6867525"/>
                <a:gd name="connsiteX9" fmla="*/ 4101464 w 7610557"/>
                <a:gd name="connsiteY9" fmla="*/ 91440 h 6867525"/>
                <a:gd name="connsiteX0" fmla="*/ 4010024 w 7610557"/>
                <a:gd name="connsiteY0" fmla="*/ 0 h 6867525"/>
                <a:gd name="connsiteX1" fmla="*/ 5539701 w 7610557"/>
                <a:gd name="connsiteY1" fmla="*/ 9525 h 6867525"/>
                <a:gd name="connsiteX2" fmla="*/ 5682493 w 7610557"/>
                <a:gd name="connsiteY2" fmla="*/ 105574 h 6867525"/>
                <a:gd name="connsiteX3" fmla="*/ 7257202 w 7610557"/>
                <a:gd name="connsiteY3" fmla="*/ 1782105 h 6867525"/>
                <a:gd name="connsiteX4" fmla="*/ 7177969 w 7610557"/>
                <a:gd name="connsiteY4" fmla="*/ 4605310 h 6867525"/>
                <a:gd name="connsiteX5" fmla="*/ 5212194 w 7610557"/>
                <a:gd name="connsiteY5" fmla="*/ 6758251 h 6867525"/>
                <a:gd name="connsiteX6" fmla="*/ 5063707 w 7610557"/>
                <a:gd name="connsiteY6" fmla="*/ 6867525 h 6867525"/>
                <a:gd name="connsiteX7" fmla="*/ 0 w 7610557"/>
                <a:gd name="connsiteY7" fmla="*/ 6867525 h 6867525"/>
                <a:gd name="connsiteX8" fmla="*/ 0 w 7610557"/>
                <a:gd name="connsiteY8" fmla="*/ 9525 h 6867525"/>
                <a:gd name="connsiteX0" fmla="*/ 5539701 w 7610557"/>
                <a:gd name="connsiteY0" fmla="*/ 0 h 6858000"/>
                <a:gd name="connsiteX1" fmla="*/ 5682493 w 7610557"/>
                <a:gd name="connsiteY1" fmla="*/ 96049 h 6858000"/>
                <a:gd name="connsiteX2" fmla="*/ 7257202 w 7610557"/>
                <a:gd name="connsiteY2" fmla="*/ 1772580 h 6858000"/>
                <a:gd name="connsiteX3" fmla="*/ 7177969 w 7610557"/>
                <a:gd name="connsiteY3" fmla="*/ 4595785 h 6858000"/>
                <a:gd name="connsiteX4" fmla="*/ 5212194 w 7610557"/>
                <a:gd name="connsiteY4" fmla="*/ 6748726 h 6858000"/>
                <a:gd name="connsiteX5" fmla="*/ 5063707 w 7610557"/>
                <a:gd name="connsiteY5" fmla="*/ 6858000 h 6858000"/>
                <a:gd name="connsiteX6" fmla="*/ 0 w 7610557"/>
                <a:gd name="connsiteY6" fmla="*/ 6858000 h 6858000"/>
                <a:gd name="connsiteX7" fmla="*/ 0 w 7610557"/>
                <a:gd name="connsiteY7" fmla="*/ 0 h 6858000"/>
                <a:gd name="connsiteX0" fmla="*/ 5539701 w 7610557"/>
                <a:gd name="connsiteY0" fmla="*/ 0 h 6858000"/>
                <a:gd name="connsiteX1" fmla="*/ 5682493 w 7610557"/>
                <a:gd name="connsiteY1" fmla="*/ 96049 h 6858000"/>
                <a:gd name="connsiteX2" fmla="*/ 7257202 w 7610557"/>
                <a:gd name="connsiteY2" fmla="*/ 1772580 h 6858000"/>
                <a:gd name="connsiteX3" fmla="*/ 7177969 w 7610557"/>
                <a:gd name="connsiteY3" fmla="*/ 4595785 h 6858000"/>
                <a:gd name="connsiteX4" fmla="*/ 5212194 w 7610557"/>
                <a:gd name="connsiteY4" fmla="*/ 6748726 h 6858000"/>
                <a:gd name="connsiteX5" fmla="*/ 5063707 w 7610557"/>
                <a:gd name="connsiteY5" fmla="*/ 6858000 h 6858000"/>
                <a:gd name="connsiteX6" fmla="*/ 0 w 7610557"/>
                <a:gd name="connsiteY6" fmla="*/ 6858000 h 6858000"/>
                <a:gd name="connsiteX0" fmla="*/ 475994 w 2546850"/>
                <a:gd name="connsiteY0" fmla="*/ 0 h 6858000"/>
                <a:gd name="connsiteX1" fmla="*/ 618786 w 2546850"/>
                <a:gd name="connsiteY1" fmla="*/ 96049 h 6858000"/>
                <a:gd name="connsiteX2" fmla="*/ 2193495 w 2546850"/>
                <a:gd name="connsiteY2" fmla="*/ 1772580 h 6858000"/>
                <a:gd name="connsiteX3" fmla="*/ 2114262 w 2546850"/>
                <a:gd name="connsiteY3" fmla="*/ 4595785 h 6858000"/>
                <a:gd name="connsiteX4" fmla="*/ 148487 w 2546850"/>
                <a:gd name="connsiteY4" fmla="*/ 6748726 h 6858000"/>
                <a:gd name="connsiteX5" fmla="*/ 0 w 254685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46850" h="6858000">
                  <a:moveTo>
                    <a:pt x="475994" y="0"/>
                  </a:moveTo>
                  <a:lnTo>
                    <a:pt x="618786" y="96049"/>
                  </a:lnTo>
                  <a:cubicBezTo>
                    <a:pt x="1330937" y="593276"/>
                    <a:pt x="1870552" y="1173568"/>
                    <a:pt x="2193495" y="1772580"/>
                  </a:cubicBezTo>
                  <a:cubicBezTo>
                    <a:pt x="2668889" y="2660843"/>
                    <a:pt x="2685867" y="3583052"/>
                    <a:pt x="2114262" y="4595785"/>
                  </a:cubicBezTo>
                  <a:cubicBezTo>
                    <a:pt x="1689803" y="5334118"/>
                    <a:pt x="997936" y="6088364"/>
                    <a:pt x="148487" y="6748726"/>
                  </a:cubicBezTo>
                  <a:lnTo>
                    <a:pt x="0" y="6858000"/>
                  </a:lnTo>
                </a:path>
              </a:pathLst>
            </a:custGeom>
            <a:noFill/>
            <a:ln w="6350">
              <a:solidFill>
                <a:schemeClr val="accent5"/>
              </a:solidFill>
              <a:round/>
              <a:headEnd/>
              <a:tailEnd/>
            </a:ln>
          </p:spPr>
          <p:txBody>
            <a:bodyPr vert="horz" wrap="square" lIns="91440" tIns="45720" rIns="91440" bIns="45720" numCol="1" anchor="t" anchorCtr="0" compatLnSpc="1">
              <a:prstTxWarp prst="textNoShape">
                <a:avLst/>
              </a:prstTxWarp>
              <a:noAutofit/>
            </a:bodyPr>
            <a:lstStyle/>
            <a:p>
              <a:endParaRPr lang="fr-FR"/>
            </a:p>
          </p:txBody>
        </p:sp>
        <p:sp>
          <p:nvSpPr>
            <p:cNvPr id="12" name="Forme libre : forme 11">
              <a:extLst>
                <a:ext uri="{FF2B5EF4-FFF2-40B4-BE49-F238E27FC236}">
                  <a16:creationId xmlns="" xmlns:a16="http://schemas.microsoft.com/office/drawing/2014/main" id="{5FD90A87-0B50-4640-9FA4-0B2105747EC6}"/>
                </a:ext>
              </a:extLst>
            </p:cNvPr>
            <p:cNvSpPr>
              <a:spLocks/>
            </p:cNvSpPr>
            <p:nvPr/>
          </p:nvSpPr>
          <p:spPr bwMode="auto">
            <a:xfrm rot="16200000">
              <a:off x="3243518" y="2525219"/>
              <a:ext cx="6858000" cy="1807561"/>
            </a:xfrm>
            <a:custGeom>
              <a:avLst/>
              <a:gdLst>
                <a:gd name="connsiteX0" fmla="*/ 6858000 w 6858000"/>
                <a:gd name="connsiteY0" fmla="*/ 0 h 7576299"/>
                <a:gd name="connsiteX1" fmla="*/ 6858000 w 6858000"/>
                <a:gd name="connsiteY1" fmla="*/ 6142203 h 7576299"/>
                <a:gd name="connsiteX2" fmla="*/ 6849856 w 6858000"/>
                <a:gd name="connsiteY2" fmla="*/ 6152955 h 7576299"/>
                <a:gd name="connsiteX3" fmla="*/ 3132100 w 6858000"/>
                <a:gd name="connsiteY3" fmla="*/ 7364348 h 7576299"/>
                <a:gd name="connsiteX4" fmla="*/ 324223 w 6858000"/>
                <a:gd name="connsiteY4" fmla="*/ 5997167 h 7576299"/>
                <a:gd name="connsiteX5" fmla="*/ 0 w 6858000"/>
                <a:gd name="connsiteY5" fmla="*/ 5768738 h 7576299"/>
                <a:gd name="connsiteX6" fmla="*/ 0 w 6858000"/>
                <a:gd name="connsiteY6" fmla="*/ 0 h 7576299"/>
                <a:gd name="connsiteX0" fmla="*/ 6858000 w 6949440"/>
                <a:gd name="connsiteY0" fmla="*/ 0 h 7576299"/>
                <a:gd name="connsiteX1" fmla="*/ 6858000 w 6949440"/>
                <a:gd name="connsiteY1" fmla="*/ 6142203 h 7576299"/>
                <a:gd name="connsiteX2" fmla="*/ 6849856 w 6949440"/>
                <a:gd name="connsiteY2" fmla="*/ 6152955 h 7576299"/>
                <a:gd name="connsiteX3" fmla="*/ 3132100 w 6949440"/>
                <a:gd name="connsiteY3" fmla="*/ 7364348 h 7576299"/>
                <a:gd name="connsiteX4" fmla="*/ 324223 w 6949440"/>
                <a:gd name="connsiteY4" fmla="*/ 5997167 h 7576299"/>
                <a:gd name="connsiteX5" fmla="*/ 0 w 6949440"/>
                <a:gd name="connsiteY5" fmla="*/ 5768738 h 7576299"/>
                <a:gd name="connsiteX6" fmla="*/ 0 w 6949440"/>
                <a:gd name="connsiteY6" fmla="*/ 0 h 7576299"/>
                <a:gd name="connsiteX7" fmla="*/ 6949440 w 6949440"/>
                <a:gd name="connsiteY7" fmla="*/ 91440 h 7576299"/>
                <a:gd name="connsiteX0" fmla="*/ 6858000 w 6858000"/>
                <a:gd name="connsiteY0" fmla="*/ 0 h 7576299"/>
                <a:gd name="connsiteX1" fmla="*/ 6858000 w 6858000"/>
                <a:gd name="connsiteY1" fmla="*/ 6142203 h 7576299"/>
                <a:gd name="connsiteX2" fmla="*/ 6849856 w 6858000"/>
                <a:gd name="connsiteY2" fmla="*/ 6152955 h 7576299"/>
                <a:gd name="connsiteX3" fmla="*/ 3132100 w 6858000"/>
                <a:gd name="connsiteY3" fmla="*/ 7364348 h 7576299"/>
                <a:gd name="connsiteX4" fmla="*/ 324223 w 6858000"/>
                <a:gd name="connsiteY4" fmla="*/ 5997167 h 7576299"/>
                <a:gd name="connsiteX5" fmla="*/ 0 w 6858000"/>
                <a:gd name="connsiteY5" fmla="*/ 5768738 h 7576299"/>
                <a:gd name="connsiteX6" fmla="*/ 0 w 6858000"/>
                <a:gd name="connsiteY6" fmla="*/ 0 h 7576299"/>
                <a:gd name="connsiteX0" fmla="*/ 6858000 w 6858000"/>
                <a:gd name="connsiteY0" fmla="*/ 6142203 h 7576299"/>
                <a:gd name="connsiteX1" fmla="*/ 6849856 w 6858000"/>
                <a:gd name="connsiteY1" fmla="*/ 6152955 h 7576299"/>
                <a:gd name="connsiteX2" fmla="*/ 3132100 w 6858000"/>
                <a:gd name="connsiteY2" fmla="*/ 7364348 h 7576299"/>
                <a:gd name="connsiteX3" fmla="*/ 324223 w 6858000"/>
                <a:gd name="connsiteY3" fmla="*/ 5997167 h 7576299"/>
                <a:gd name="connsiteX4" fmla="*/ 0 w 6858000"/>
                <a:gd name="connsiteY4" fmla="*/ 5768738 h 7576299"/>
                <a:gd name="connsiteX5" fmla="*/ 0 w 6858000"/>
                <a:gd name="connsiteY5" fmla="*/ 0 h 7576299"/>
                <a:gd name="connsiteX0" fmla="*/ 6858000 w 6858000"/>
                <a:gd name="connsiteY0" fmla="*/ 373465 h 1807561"/>
                <a:gd name="connsiteX1" fmla="*/ 6849856 w 6858000"/>
                <a:gd name="connsiteY1" fmla="*/ 384217 h 1807561"/>
                <a:gd name="connsiteX2" fmla="*/ 3132100 w 6858000"/>
                <a:gd name="connsiteY2" fmla="*/ 1595610 h 1807561"/>
                <a:gd name="connsiteX3" fmla="*/ 324223 w 6858000"/>
                <a:gd name="connsiteY3" fmla="*/ 228429 h 1807561"/>
                <a:gd name="connsiteX4" fmla="*/ 0 w 6858000"/>
                <a:gd name="connsiteY4" fmla="*/ 0 h 18075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1807561">
                  <a:moveTo>
                    <a:pt x="6858000" y="373465"/>
                  </a:moveTo>
                  <a:lnTo>
                    <a:pt x="6849856" y="384217"/>
                  </a:lnTo>
                  <a:cubicBezTo>
                    <a:pt x="5930753" y="1535718"/>
                    <a:pt x="4605134" y="2162598"/>
                    <a:pt x="3132100" y="1595610"/>
                  </a:cubicBezTo>
                  <a:cubicBezTo>
                    <a:pt x="2092312" y="1195383"/>
                    <a:pt x="1125976" y="757635"/>
                    <a:pt x="324223" y="228429"/>
                  </a:cubicBezTo>
                  <a:lnTo>
                    <a:pt x="0" y="0"/>
                  </a:lnTo>
                </a:path>
              </a:pathLst>
            </a:custGeom>
            <a:noFill/>
            <a:ln>
              <a:solidFill>
                <a:schemeClr val="accent5"/>
              </a:solidFill>
            </a:ln>
          </p:spPr>
          <p:txBody>
            <a:bodyPr vert="horz" wrap="square" lIns="91440" tIns="45720" rIns="91440" bIns="45720" numCol="1" anchor="t" anchorCtr="0" compatLnSpc="1">
              <a:prstTxWarp prst="textNoShape">
                <a:avLst/>
              </a:prstTxWarp>
              <a:noAutofit/>
            </a:bodyPr>
            <a:lstStyle/>
            <a:p>
              <a:endParaRPr lang="fr-FR"/>
            </a:p>
          </p:txBody>
        </p:sp>
      </p:grpSp>
      <p:sp>
        <p:nvSpPr>
          <p:cNvPr id="2" name="Titre 1">
            <a:extLst>
              <a:ext uri="{FF2B5EF4-FFF2-40B4-BE49-F238E27FC236}">
                <a16:creationId xmlns="" xmlns:a16="http://schemas.microsoft.com/office/drawing/2014/main" id="{C405028D-671B-439E-A4D6-1B0A039AEEB0}"/>
              </a:ext>
            </a:extLst>
          </p:cNvPr>
          <p:cNvSpPr>
            <a:spLocks noGrp="1"/>
          </p:cNvSpPr>
          <p:nvPr>
            <p:ph type="title" hasCustomPrompt="1"/>
          </p:nvPr>
        </p:nvSpPr>
        <p:spPr>
          <a:xfrm>
            <a:off x="608954" y="3005808"/>
            <a:ext cx="6216780" cy="646331"/>
          </a:xfrm>
        </p:spPr>
        <p:txBody>
          <a:bodyPr anchor="b"/>
          <a:lstStyle>
            <a:lvl1pPr algn="l">
              <a:defRPr lang="fr-FR" sz="4000" b="1" kern="1200" dirty="0">
                <a:solidFill>
                  <a:schemeClr val="bg1"/>
                </a:solidFill>
                <a:latin typeface="+mn-lt"/>
                <a:ea typeface="+mn-ea"/>
                <a:cs typeface="+mn-cs"/>
              </a:defRPr>
            </a:lvl1pPr>
          </a:lstStyle>
          <a:p>
            <a:r>
              <a:rPr lang="fr-FR" dirty="0"/>
              <a:t>Titre de la partie</a:t>
            </a:r>
          </a:p>
        </p:txBody>
      </p:sp>
      <p:sp>
        <p:nvSpPr>
          <p:cNvPr id="3" name="Espace réservé du texte 2">
            <a:extLst>
              <a:ext uri="{FF2B5EF4-FFF2-40B4-BE49-F238E27FC236}">
                <a16:creationId xmlns="" xmlns:a16="http://schemas.microsoft.com/office/drawing/2014/main" id="{5CC4DC46-1D59-4411-8225-C5A324D9805C}"/>
              </a:ext>
            </a:extLst>
          </p:cNvPr>
          <p:cNvSpPr>
            <a:spLocks noGrp="1"/>
          </p:cNvSpPr>
          <p:nvPr>
            <p:ph type="body" idx="1" hasCustomPrompt="1"/>
          </p:nvPr>
        </p:nvSpPr>
        <p:spPr>
          <a:xfrm>
            <a:off x="608954" y="3714582"/>
            <a:ext cx="6216780" cy="2151098"/>
          </a:xfrm>
        </p:spPr>
        <p:txBody>
          <a:bodyPr>
            <a:normAutofit/>
          </a:bodyPr>
          <a:lstStyle>
            <a:lvl1pPr marL="0" indent="0">
              <a:buNone/>
              <a:defRPr lang="fr-FR" sz="1800" b="0" kern="1200" dirty="0">
                <a:solidFill>
                  <a:schemeClr val="accent5"/>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Sous-titre de la partie</a:t>
            </a:r>
          </a:p>
        </p:txBody>
      </p:sp>
      <p:sp>
        <p:nvSpPr>
          <p:cNvPr id="4" name="Espace réservé de la date 3">
            <a:extLst>
              <a:ext uri="{FF2B5EF4-FFF2-40B4-BE49-F238E27FC236}">
                <a16:creationId xmlns="" xmlns:a16="http://schemas.microsoft.com/office/drawing/2014/main" id="{621B44E7-4FDA-4444-80DD-23E0CE269B1D}"/>
              </a:ext>
            </a:extLst>
          </p:cNvPr>
          <p:cNvSpPr>
            <a:spLocks noGrp="1"/>
          </p:cNvSpPr>
          <p:nvPr>
            <p:ph type="dt" sz="half" idx="10"/>
          </p:nvPr>
        </p:nvSpPr>
        <p:spPr/>
        <p:txBody>
          <a:bodyPr/>
          <a:lstStyle>
            <a:lvl1pPr>
              <a:defRPr>
                <a:solidFill>
                  <a:schemeClr val="bg1"/>
                </a:solidFill>
              </a:defRPr>
            </a:lvl1pPr>
          </a:lstStyle>
          <a:p>
            <a:fld id="{2762E4A8-DED5-42B3-8AC1-B7769071DA8B}" type="datetime5">
              <a:rPr lang="fr-FR" smtClean="0"/>
              <a:pPr/>
              <a:t>4-nov.-19</a:t>
            </a:fld>
            <a:endParaRPr lang="fr-FR"/>
          </a:p>
        </p:txBody>
      </p:sp>
      <p:sp>
        <p:nvSpPr>
          <p:cNvPr id="5" name="Espace réservé du pied de page 4">
            <a:extLst>
              <a:ext uri="{FF2B5EF4-FFF2-40B4-BE49-F238E27FC236}">
                <a16:creationId xmlns="" xmlns:a16="http://schemas.microsoft.com/office/drawing/2014/main" id="{238E5C73-16AD-46AE-AB25-5D515DA2DF0D}"/>
              </a:ext>
            </a:extLst>
          </p:cNvPr>
          <p:cNvSpPr>
            <a:spLocks noGrp="1"/>
          </p:cNvSpPr>
          <p:nvPr>
            <p:ph type="ftr" sz="quarter" idx="11"/>
          </p:nvPr>
        </p:nvSpPr>
        <p:spPr/>
        <p:txBody>
          <a:bodyPr/>
          <a:lstStyle>
            <a:lvl1pPr>
              <a:defRPr>
                <a:solidFill>
                  <a:schemeClr val="bg1"/>
                </a:solidFill>
              </a:defRPr>
            </a:lvl1pPr>
          </a:lstStyle>
          <a:p>
            <a:r>
              <a:rPr lang="fr-FR"/>
              <a:t>|  Titre de la présentation</a:t>
            </a:r>
          </a:p>
        </p:txBody>
      </p:sp>
      <p:sp>
        <p:nvSpPr>
          <p:cNvPr id="14" name="Freeform 5">
            <a:extLst>
              <a:ext uri="{FF2B5EF4-FFF2-40B4-BE49-F238E27FC236}">
                <a16:creationId xmlns="" xmlns:a16="http://schemas.microsoft.com/office/drawing/2014/main" id="{A7435047-1EA3-4EA0-9E47-3DD8BE63A4CA}"/>
              </a:ext>
            </a:extLst>
          </p:cNvPr>
          <p:cNvSpPr>
            <a:spLocks/>
          </p:cNvSpPr>
          <p:nvPr userDrawn="1"/>
        </p:nvSpPr>
        <p:spPr bwMode="auto">
          <a:xfrm>
            <a:off x="10859611" y="5718034"/>
            <a:ext cx="985436" cy="872084"/>
          </a:xfrm>
          <a:custGeom>
            <a:avLst/>
            <a:gdLst>
              <a:gd name="T0" fmla="*/ 1924 w 1944"/>
              <a:gd name="T1" fmla="*/ 935 h 1720"/>
              <a:gd name="T2" fmla="*/ 1703 w 1944"/>
              <a:gd name="T3" fmla="*/ 1584 h 1720"/>
              <a:gd name="T4" fmla="*/ 998 w 1944"/>
              <a:gd name="T5" fmla="*/ 1662 h 1720"/>
              <a:gd name="T6" fmla="*/ 246 w 1944"/>
              <a:gd name="T7" fmla="*/ 1346 h 1720"/>
              <a:gd name="T8" fmla="*/ 56 w 1944"/>
              <a:gd name="T9" fmla="*/ 950 h 1720"/>
              <a:gd name="T10" fmla="*/ 434 w 1944"/>
              <a:gd name="T11" fmla="*/ 511 h 1720"/>
              <a:gd name="T12" fmla="*/ 1037 w 1944"/>
              <a:gd name="T13" fmla="*/ 100 h 1720"/>
              <a:gd name="T14" fmla="*/ 1623 w 1944"/>
              <a:gd name="T15" fmla="*/ 191 h 1720"/>
              <a:gd name="T16" fmla="*/ 1924 w 1944"/>
              <a:gd name="T17" fmla="*/ 935 h 1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44" h="1720">
                <a:moveTo>
                  <a:pt x="1924" y="935"/>
                </a:moveTo>
                <a:cubicBezTo>
                  <a:pt x="1944" y="1230"/>
                  <a:pt x="1865" y="1463"/>
                  <a:pt x="1703" y="1584"/>
                </a:cubicBezTo>
                <a:cubicBezTo>
                  <a:pt x="1541" y="1708"/>
                  <a:pt x="1296" y="1720"/>
                  <a:pt x="998" y="1662"/>
                </a:cubicBezTo>
                <a:cubicBezTo>
                  <a:pt x="703" y="1601"/>
                  <a:pt x="421" y="1470"/>
                  <a:pt x="246" y="1346"/>
                </a:cubicBezTo>
                <a:cubicBezTo>
                  <a:pt x="69" y="1217"/>
                  <a:pt x="0" y="1094"/>
                  <a:pt x="56" y="950"/>
                </a:cubicBezTo>
                <a:cubicBezTo>
                  <a:pt x="109" y="811"/>
                  <a:pt x="259" y="665"/>
                  <a:pt x="434" y="511"/>
                </a:cubicBezTo>
                <a:cubicBezTo>
                  <a:pt x="612" y="359"/>
                  <a:pt x="816" y="198"/>
                  <a:pt x="1037" y="100"/>
                </a:cubicBezTo>
                <a:cubicBezTo>
                  <a:pt x="1256" y="0"/>
                  <a:pt x="1461" y="30"/>
                  <a:pt x="1623" y="191"/>
                </a:cubicBezTo>
                <a:cubicBezTo>
                  <a:pt x="1784" y="347"/>
                  <a:pt x="1903" y="634"/>
                  <a:pt x="1924" y="935"/>
                </a:cubicBezTo>
                <a:close/>
              </a:path>
            </a:pathLst>
          </a:custGeom>
          <a:solidFill>
            <a:schemeClr val="accent6"/>
          </a:solidFill>
          <a:ln w="31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fr-FR" dirty="0"/>
          </a:p>
        </p:txBody>
      </p:sp>
      <p:grpSp>
        <p:nvGrpSpPr>
          <p:cNvPr id="15" name="Groupe 14">
            <a:extLst>
              <a:ext uri="{FF2B5EF4-FFF2-40B4-BE49-F238E27FC236}">
                <a16:creationId xmlns="" xmlns:a16="http://schemas.microsoft.com/office/drawing/2014/main" id="{DDCDB4D4-2C0B-4A04-83C7-0740F6C5FD94}"/>
              </a:ext>
            </a:extLst>
          </p:cNvPr>
          <p:cNvGrpSpPr/>
          <p:nvPr userDrawn="1"/>
        </p:nvGrpSpPr>
        <p:grpSpPr>
          <a:xfrm>
            <a:off x="10979767" y="6057244"/>
            <a:ext cx="775892" cy="196541"/>
            <a:chOff x="1479883" y="1650108"/>
            <a:chExt cx="3134094" cy="793901"/>
          </a:xfrm>
          <a:solidFill>
            <a:schemeClr val="bg1"/>
          </a:solidFill>
        </p:grpSpPr>
        <p:sp>
          <p:nvSpPr>
            <p:cNvPr id="16" name="Forme libre : forme 15">
              <a:extLst>
                <a:ext uri="{FF2B5EF4-FFF2-40B4-BE49-F238E27FC236}">
                  <a16:creationId xmlns="" xmlns:a16="http://schemas.microsoft.com/office/drawing/2014/main" id="{AA654549-68DB-496E-8683-7EA597E8019A}"/>
                </a:ext>
              </a:extLst>
            </p:cNvPr>
            <p:cNvSpPr/>
            <p:nvPr/>
          </p:nvSpPr>
          <p:spPr>
            <a:xfrm>
              <a:off x="3544884" y="1839614"/>
              <a:ext cx="568173" cy="594396"/>
            </a:xfrm>
            <a:custGeom>
              <a:avLst/>
              <a:gdLst>
                <a:gd name="connsiteX0" fmla="*/ 3749 w 438513"/>
                <a:gd name="connsiteY0" fmla="*/ 229879 h 458752"/>
                <a:gd name="connsiteX1" fmla="*/ 63117 w 438513"/>
                <a:gd name="connsiteY1" fmla="*/ 67292 h 458752"/>
                <a:gd name="connsiteX2" fmla="*/ 191298 w 438513"/>
                <a:gd name="connsiteY2" fmla="*/ 5225 h 458752"/>
                <a:gd name="connsiteX3" fmla="*/ 361980 w 438513"/>
                <a:gd name="connsiteY3" fmla="*/ 55148 h 458752"/>
                <a:gd name="connsiteX4" fmla="*/ 426746 w 438513"/>
                <a:gd name="connsiteY4" fmla="*/ 164439 h 458752"/>
                <a:gd name="connsiteX5" fmla="*/ 417301 w 438513"/>
                <a:gd name="connsiteY5" fmla="*/ 328376 h 458752"/>
                <a:gd name="connsiteX6" fmla="*/ 230426 w 438513"/>
                <a:gd name="connsiteY6" fmla="*/ 457232 h 458752"/>
                <a:gd name="connsiteX7" fmla="*/ 100896 w 438513"/>
                <a:gd name="connsiteY7" fmla="*/ 424849 h 458752"/>
                <a:gd name="connsiteX8" fmla="*/ 7796 w 438513"/>
                <a:gd name="connsiteY8" fmla="*/ 277104 h 458752"/>
                <a:gd name="connsiteX9" fmla="*/ 3749 w 438513"/>
                <a:gd name="connsiteY9" fmla="*/ 229879 h 458752"/>
                <a:gd name="connsiteX10" fmla="*/ 348488 w 438513"/>
                <a:gd name="connsiteY10" fmla="*/ 230554 h 458752"/>
                <a:gd name="connsiteX11" fmla="*/ 345115 w 438513"/>
                <a:gd name="connsiteY11" fmla="*/ 193449 h 458752"/>
                <a:gd name="connsiteX12" fmla="*/ 326899 w 438513"/>
                <a:gd name="connsiteY12" fmla="*/ 140827 h 458752"/>
                <a:gd name="connsiteX13" fmla="*/ 222331 w 438513"/>
                <a:gd name="connsiteY13" fmla="*/ 80784 h 458752"/>
                <a:gd name="connsiteX14" fmla="*/ 96848 w 438513"/>
                <a:gd name="connsiteY14" fmla="*/ 172535 h 458752"/>
                <a:gd name="connsiteX15" fmla="*/ 96174 w 438513"/>
                <a:gd name="connsiteY15" fmla="*/ 286549 h 458752"/>
                <a:gd name="connsiteX16" fmla="*/ 134628 w 438513"/>
                <a:gd name="connsiteY16" fmla="*/ 351988 h 458752"/>
                <a:gd name="connsiteX17" fmla="*/ 239871 w 438513"/>
                <a:gd name="connsiteY17" fmla="*/ 379648 h 458752"/>
                <a:gd name="connsiteX18" fmla="*/ 326899 w 438513"/>
                <a:gd name="connsiteY18" fmla="*/ 320955 h 458752"/>
                <a:gd name="connsiteX19" fmla="*/ 348488 w 438513"/>
                <a:gd name="connsiteY19" fmla="*/ 230554 h 458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8513" h="458752">
                  <a:moveTo>
                    <a:pt x="3749" y="229879"/>
                  </a:moveTo>
                  <a:cubicBezTo>
                    <a:pt x="3749" y="168487"/>
                    <a:pt x="19940" y="113167"/>
                    <a:pt x="63117" y="67292"/>
                  </a:cubicBezTo>
                  <a:cubicBezTo>
                    <a:pt x="97523" y="30187"/>
                    <a:pt x="141374" y="10622"/>
                    <a:pt x="191298" y="5225"/>
                  </a:cubicBezTo>
                  <a:cubicBezTo>
                    <a:pt x="254713" y="-1521"/>
                    <a:pt x="312732" y="11971"/>
                    <a:pt x="361980" y="55148"/>
                  </a:cubicBezTo>
                  <a:cubicBezTo>
                    <a:pt x="395712" y="84158"/>
                    <a:pt x="416626" y="121937"/>
                    <a:pt x="426746" y="164439"/>
                  </a:cubicBezTo>
                  <a:cubicBezTo>
                    <a:pt x="439564" y="219760"/>
                    <a:pt x="438214" y="274405"/>
                    <a:pt x="417301" y="328376"/>
                  </a:cubicBezTo>
                  <a:cubicBezTo>
                    <a:pt x="386942" y="405959"/>
                    <a:pt x="313407" y="455208"/>
                    <a:pt x="230426" y="457232"/>
                  </a:cubicBezTo>
                  <a:cubicBezTo>
                    <a:pt x="183876" y="458581"/>
                    <a:pt x="140025" y="450485"/>
                    <a:pt x="100896" y="424849"/>
                  </a:cubicBezTo>
                  <a:cubicBezTo>
                    <a:pt x="46925" y="390443"/>
                    <a:pt x="18591" y="339170"/>
                    <a:pt x="7796" y="277104"/>
                  </a:cubicBezTo>
                  <a:cubicBezTo>
                    <a:pt x="4423" y="261587"/>
                    <a:pt x="3074" y="246070"/>
                    <a:pt x="3749" y="229879"/>
                  </a:cubicBezTo>
                  <a:close/>
                  <a:moveTo>
                    <a:pt x="348488" y="230554"/>
                  </a:moveTo>
                  <a:cubicBezTo>
                    <a:pt x="348488" y="218410"/>
                    <a:pt x="347138" y="205592"/>
                    <a:pt x="345115" y="193449"/>
                  </a:cubicBezTo>
                  <a:cubicBezTo>
                    <a:pt x="341741" y="175234"/>
                    <a:pt x="336344" y="157018"/>
                    <a:pt x="326899" y="140827"/>
                  </a:cubicBezTo>
                  <a:cubicBezTo>
                    <a:pt x="303962" y="99674"/>
                    <a:pt x="268206" y="81459"/>
                    <a:pt x="222331" y="80784"/>
                  </a:cubicBezTo>
                  <a:cubicBezTo>
                    <a:pt x="159590" y="79435"/>
                    <a:pt x="113714" y="112492"/>
                    <a:pt x="96848" y="172535"/>
                  </a:cubicBezTo>
                  <a:cubicBezTo>
                    <a:pt x="86054" y="210315"/>
                    <a:pt x="86054" y="248769"/>
                    <a:pt x="96174" y="286549"/>
                  </a:cubicBezTo>
                  <a:cubicBezTo>
                    <a:pt x="102920" y="311510"/>
                    <a:pt x="115064" y="334448"/>
                    <a:pt x="134628" y="351988"/>
                  </a:cubicBezTo>
                  <a:cubicBezTo>
                    <a:pt x="164987" y="378974"/>
                    <a:pt x="201417" y="384371"/>
                    <a:pt x="239871" y="379648"/>
                  </a:cubicBezTo>
                  <a:cubicBezTo>
                    <a:pt x="278326" y="374926"/>
                    <a:pt x="308010" y="354687"/>
                    <a:pt x="326899" y="320955"/>
                  </a:cubicBezTo>
                  <a:cubicBezTo>
                    <a:pt x="343765" y="292620"/>
                    <a:pt x="348488" y="262262"/>
                    <a:pt x="348488" y="230554"/>
                  </a:cubicBezTo>
                  <a:close/>
                </a:path>
              </a:pathLst>
            </a:custGeom>
            <a:grpFill/>
            <a:ln w="6739" cap="flat">
              <a:noFill/>
              <a:prstDash val="solid"/>
              <a:miter/>
            </a:ln>
          </p:spPr>
          <p:txBody>
            <a:bodyPr rtlCol="0" anchor="ctr"/>
            <a:lstStyle/>
            <a:p>
              <a:endParaRPr lang="fr-FR"/>
            </a:p>
          </p:txBody>
        </p:sp>
        <p:sp>
          <p:nvSpPr>
            <p:cNvPr id="17" name="Forme libre : forme 16">
              <a:extLst>
                <a:ext uri="{FF2B5EF4-FFF2-40B4-BE49-F238E27FC236}">
                  <a16:creationId xmlns="" xmlns:a16="http://schemas.microsoft.com/office/drawing/2014/main" id="{100E8841-1998-432D-B6EC-3068E766428E}"/>
                </a:ext>
              </a:extLst>
            </p:cNvPr>
            <p:cNvSpPr/>
            <p:nvPr/>
          </p:nvSpPr>
          <p:spPr>
            <a:xfrm>
              <a:off x="2984797" y="1853983"/>
              <a:ext cx="498244" cy="568173"/>
            </a:xfrm>
            <a:custGeom>
              <a:avLst/>
              <a:gdLst>
                <a:gd name="connsiteX0" fmla="*/ 3580 w 384542"/>
                <a:gd name="connsiteY0" fmla="*/ 222162 h 438513"/>
                <a:gd name="connsiteX1" fmla="*/ 3580 w 384542"/>
                <a:gd name="connsiteY1" fmla="*/ 11676 h 438513"/>
                <a:gd name="connsiteX2" fmla="*/ 12350 w 384542"/>
                <a:gd name="connsiteY2" fmla="*/ 3580 h 438513"/>
                <a:gd name="connsiteX3" fmla="*/ 176287 w 384542"/>
                <a:gd name="connsiteY3" fmla="*/ 3580 h 438513"/>
                <a:gd name="connsiteX4" fmla="*/ 384749 w 384542"/>
                <a:gd name="connsiteY4" fmla="*/ 207320 h 438513"/>
                <a:gd name="connsiteX5" fmla="*/ 364510 w 384542"/>
                <a:gd name="connsiteY5" fmla="*/ 324032 h 438513"/>
                <a:gd name="connsiteX6" fmla="*/ 212042 w 384542"/>
                <a:gd name="connsiteY6" fmla="*/ 437371 h 438513"/>
                <a:gd name="connsiteX7" fmla="*/ 170890 w 384542"/>
                <a:gd name="connsiteY7" fmla="*/ 440744 h 438513"/>
                <a:gd name="connsiteX8" fmla="*/ 13699 w 384542"/>
                <a:gd name="connsiteY8" fmla="*/ 441419 h 438513"/>
                <a:gd name="connsiteX9" fmla="*/ 4929 w 384542"/>
                <a:gd name="connsiteY9" fmla="*/ 432649 h 438513"/>
                <a:gd name="connsiteX10" fmla="*/ 4929 w 384542"/>
                <a:gd name="connsiteY10" fmla="*/ 222162 h 438513"/>
                <a:gd name="connsiteX11" fmla="*/ 3580 w 384542"/>
                <a:gd name="connsiteY11" fmla="*/ 222162 h 438513"/>
                <a:gd name="connsiteX12" fmla="*/ 135809 w 384542"/>
                <a:gd name="connsiteY12" fmla="*/ 79814 h 438513"/>
                <a:gd name="connsiteX13" fmla="*/ 91283 w 384542"/>
                <a:gd name="connsiteY13" fmla="*/ 79814 h 438513"/>
                <a:gd name="connsiteX14" fmla="*/ 83187 w 384542"/>
                <a:gd name="connsiteY14" fmla="*/ 87909 h 438513"/>
                <a:gd name="connsiteX15" fmla="*/ 84536 w 384542"/>
                <a:gd name="connsiteY15" fmla="*/ 355740 h 438513"/>
                <a:gd name="connsiteX16" fmla="*/ 84536 w 384542"/>
                <a:gd name="connsiteY16" fmla="*/ 359788 h 438513"/>
                <a:gd name="connsiteX17" fmla="*/ 89259 w 384542"/>
                <a:gd name="connsiteY17" fmla="*/ 364510 h 438513"/>
                <a:gd name="connsiteX18" fmla="*/ 191803 w 384542"/>
                <a:gd name="connsiteY18" fmla="*/ 362487 h 438513"/>
                <a:gd name="connsiteX19" fmla="*/ 286927 w 384542"/>
                <a:gd name="connsiteY19" fmla="*/ 289626 h 438513"/>
                <a:gd name="connsiteX20" fmla="*/ 286252 w 384542"/>
                <a:gd name="connsiteY20" fmla="*/ 153349 h 438513"/>
                <a:gd name="connsiteX21" fmla="*/ 199899 w 384542"/>
                <a:gd name="connsiteY21" fmla="*/ 82512 h 438513"/>
                <a:gd name="connsiteX22" fmla="*/ 135809 w 384542"/>
                <a:gd name="connsiteY22" fmla="*/ 79814 h 43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4542" h="438513">
                  <a:moveTo>
                    <a:pt x="3580" y="222162"/>
                  </a:moveTo>
                  <a:cubicBezTo>
                    <a:pt x="3580" y="152000"/>
                    <a:pt x="3580" y="81838"/>
                    <a:pt x="3580" y="11676"/>
                  </a:cubicBezTo>
                  <a:cubicBezTo>
                    <a:pt x="3580" y="4929"/>
                    <a:pt x="5604" y="3580"/>
                    <a:pt x="12350" y="3580"/>
                  </a:cubicBezTo>
                  <a:cubicBezTo>
                    <a:pt x="66996" y="3580"/>
                    <a:pt x="121641" y="3580"/>
                    <a:pt x="176287" y="3580"/>
                  </a:cubicBezTo>
                  <a:cubicBezTo>
                    <a:pt x="294348" y="3580"/>
                    <a:pt x="381376" y="89259"/>
                    <a:pt x="384749" y="207320"/>
                  </a:cubicBezTo>
                  <a:cubicBezTo>
                    <a:pt x="386099" y="247798"/>
                    <a:pt x="382051" y="286927"/>
                    <a:pt x="364510" y="324032"/>
                  </a:cubicBezTo>
                  <a:cubicBezTo>
                    <a:pt x="334152" y="389472"/>
                    <a:pt x="281530" y="424553"/>
                    <a:pt x="212042" y="437371"/>
                  </a:cubicBezTo>
                  <a:cubicBezTo>
                    <a:pt x="198550" y="440070"/>
                    <a:pt x="185057" y="440744"/>
                    <a:pt x="170890" y="440744"/>
                  </a:cubicBezTo>
                  <a:cubicBezTo>
                    <a:pt x="118268" y="440744"/>
                    <a:pt x="66321" y="440744"/>
                    <a:pt x="13699" y="441419"/>
                  </a:cubicBezTo>
                  <a:cubicBezTo>
                    <a:pt x="6953" y="441419"/>
                    <a:pt x="4929" y="440070"/>
                    <a:pt x="4929" y="432649"/>
                  </a:cubicBezTo>
                  <a:cubicBezTo>
                    <a:pt x="4929" y="362487"/>
                    <a:pt x="4929" y="292324"/>
                    <a:pt x="4929" y="222162"/>
                  </a:cubicBezTo>
                  <a:cubicBezTo>
                    <a:pt x="4929" y="222162"/>
                    <a:pt x="4254" y="222162"/>
                    <a:pt x="3580" y="222162"/>
                  </a:cubicBezTo>
                  <a:close/>
                  <a:moveTo>
                    <a:pt x="135809" y="79814"/>
                  </a:moveTo>
                  <a:cubicBezTo>
                    <a:pt x="120967" y="79814"/>
                    <a:pt x="106125" y="80488"/>
                    <a:pt x="91283" y="79814"/>
                  </a:cubicBezTo>
                  <a:cubicBezTo>
                    <a:pt x="84536" y="79814"/>
                    <a:pt x="82512" y="81163"/>
                    <a:pt x="83187" y="87909"/>
                  </a:cubicBezTo>
                  <a:cubicBezTo>
                    <a:pt x="83862" y="176962"/>
                    <a:pt x="83862" y="266688"/>
                    <a:pt x="84536" y="355740"/>
                  </a:cubicBezTo>
                  <a:cubicBezTo>
                    <a:pt x="84536" y="357089"/>
                    <a:pt x="84536" y="358439"/>
                    <a:pt x="84536" y="359788"/>
                  </a:cubicBezTo>
                  <a:cubicBezTo>
                    <a:pt x="84536" y="363161"/>
                    <a:pt x="85885" y="364510"/>
                    <a:pt x="89259" y="364510"/>
                  </a:cubicBezTo>
                  <a:cubicBezTo>
                    <a:pt x="123665" y="363836"/>
                    <a:pt x="158072" y="366534"/>
                    <a:pt x="191803" y="362487"/>
                  </a:cubicBezTo>
                  <a:cubicBezTo>
                    <a:pt x="237679" y="357089"/>
                    <a:pt x="270736" y="333477"/>
                    <a:pt x="286927" y="289626"/>
                  </a:cubicBezTo>
                  <a:cubicBezTo>
                    <a:pt x="303793" y="244425"/>
                    <a:pt x="303118" y="198550"/>
                    <a:pt x="286252" y="153349"/>
                  </a:cubicBezTo>
                  <a:cubicBezTo>
                    <a:pt x="271410" y="113546"/>
                    <a:pt x="241727" y="89933"/>
                    <a:pt x="199899" y="82512"/>
                  </a:cubicBezTo>
                  <a:cubicBezTo>
                    <a:pt x="178985" y="78465"/>
                    <a:pt x="157397" y="79814"/>
                    <a:pt x="135809" y="79814"/>
                  </a:cubicBezTo>
                  <a:close/>
                </a:path>
              </a:pathLst>
            </a:custGeom>
            <a:grpFill/>
            <a:ln w="6739" cap="flat">
              <a:noFill/>
              <a:prstDash val="solid"/>
              <a:miter/>
            </a:ln>
          </p:spPr>
          <p:txBody>
            <a:bodyPr rtlCol="0" anchor="ctr"/>
            <a:lstStyle/>
            <a:p>
              <a:endParaRPr lang="fr-FR"/>
            </a:p>
          </p:txBody>
        </p:sp>
        <p:sp>
          <p:nvSpPr>
            <p:cNvPr id="18" name="Forme libre : forme 17">
              <a:extLst>
                <a:ext uri="{FF2B5EF4-FFF2-40B4-BE49-F238E27FC236}">
                  <a16:creationId xmlns="" xmlns:a16="http://schemas.microsoft.com/office/drawing/2014/main" id="{72400833-345C-43E8-8387-1A086FD9A5AB}"/>
                </a:ext>
              </a:extLst>
            </p:cNvPr>
            <p:cNvSpPr/>
            <p:nvPr/>
          </p:nvSpPr>
          <p:spPr>
            <a:xfrm>
              <a:off x="2011910" y="1856606"/>
              <a:ext cx="437056" cy="568173"/>
            </a:xfrm>
            <a:custGeom>
              <a:avLst/>
              <a:gdLst>
                <a:gd name="connsiteX0" fmla="*/ 97354 w 337318"/>
                <a:gd name="connsiteY0" fmla="*/ 4929 h 438513"/>
                <a:gd name="connsiteX1" fmla="*/ 195177 w 337318"/>
                <a:gd name="connsiteY1" fmla="*/ 6278 h 438513"/>
                <a:gd name="connsiteX2" fmla="*/ 245774 w 337318"/>
                <a:gd name="connsiteY2" fmla="*/ 19097 h 438513"/>
                <a:gd name="connsiteX3" fmla="*/ 305817 w 337318"/>
                <a:gd name="connsiteY3" fmla="*/ 88584 h 438513"/>
                <a:gd name="connsiteX4" fmla="*/ 284903 w 337318"/>
                <a:gd name="connsiteY4" fmla="*/ 218114 h 438513"/>
                <a:gd name="connsiteX5" fmla="*/ 245774 w 337318"/>
                <a:gd name="connsiteY5" fmla="*/ 253870 h 438513"/>
                <a:gd name="connsiteX6" fmla="*/ 243076 w 337318"/>
                <a:gd name="connsiteY6" fmla="*/ 265339 h 438513"/>
                <a:gd name="connsiteX7" fmla="*/ 334152 w 337318"/>
                <a:gd name="connsiteY7" fmla="*/ 431299 h 438513"/>
                <a:gd name="connsiteX8" fmla="*/ 328755 w 337318"/>
                <a:gd name="connsiteY8" fmla="*/ 440744 h 438513"/>
                <a:gd name="connsiteX9" fmla="*/ 263989 w 337318"/>
                <a:gd name="connsiteY9" fmla="*/ 441419 h 438513"/>
                <a:gd name="connsiteX10" fmla="*/ 251171 w 337318"/>
                <a:gd name="connsiteY10" fmla="*/ 433998 h 438513"/>
                <a:gd name="connsiteX11" fmla="*/ 166842 w 337318"/>
                <a:gd name="connsiteY11" fmla="*/ 285578 h 438513"/>
                <a:gd name="connsiteX12" fmla="*/ 156722 w 337318"/>
                <a:gd name="connsiteY12" fmla="*/ 279506 h 438513"/>
                <a:gd name="connsiteX13" fmla="*/ 93307 w 337318"/>
                <a:gd name="connsiteY13" fmla="*/ 279506 h 438513"/>
                <a:gd name="connsiteX14" fmla="*/ 84536 w 337318"/>
                <a:gd name="connsiteY14" fmla="*/ 287602 h 438513"/>
                <a:gd name="connsiteX15" fmla="*/ 85211 w 337318"/>
                <a:gd name="connsiteY15" fmla="*/ 430625 h 438513"/>
                <a:gd name="connsiteX16" fmla="*/ 74417 w 337318"/>
                <a:gd name="connsiteY16" fmla="*/ 441419 h 438513"/>
                <a:gd name="connsiteX17" fmla="*/ 12350 w 337318"/>
                <a:gd name="connsiteY17" fmla="*/ 441419 h 438513"/>
                <a:gd name="connsiteX18" fmla="*/ 5604 w 337318"/>
                <a:gd name="connsiteY18" fmla="*/ 434673 h 438513"/>
                <a:gd name="connsiteX19" fmla="*/ 3580 w 337318"/>
                <a:gd name="connsiteY19" fmla="*/ 11001 h 438513"/>
                <a:gd name="connsiteX20" fmla="*/ 11676 w 337318"/>
                <a:gd name="connsiteY20" fmla="*/ 3580 h 438513"/>
                <a:gd name="connsiteX21" fmla="*/ 97354 w 337318"/>
                <a:gd name="connsiteY21" fmla="*/ 4929 h 438513"/>
                <a:gd name="connsiteX22" fmla="*/ 85211 w 337318"/>
                <a:gd name="connsiteY22" fmla="*/ 136483 h 438513"/>
                <a:gd name="connsiteX23" fmla="*/ 85885 w 337318"/>
                <a:gd name="connsiteY23" fmla="*/ 136483 h 438513"/>
                <a:gd name="connsiteX24" fmla="*/ 85885 w 337318"/>
                <a:gd name="connsiteY24" fmla="*/ 197201 h 438513"/>
                <a:gd name="connsiteX25" fmla="*/ 91283 w 337318"/>
                <a:gd name="connsiteY25" fmla="*/ 203947 h 438513"/>
                <a:gd name="connsiteX26" fmla="*/ 169540 w 337318"/>
                <a:gd name="connsiteY26" fmla="*/ 202598 h 438513"/>
                <a:gd name="connsiteX27" fmla="*/ 229583 w 337318"/>
                <a:gd name="connsiteY27" fmla="*/ 139182 h 438513"/>
                <a:gd name="connsiteX28" fmla="*/ 212043 w 337318"/>
                <a:gd name="connsiteY28" fmla="*/ 87909 h 438513"/>
                <a:gd name="connsiteX29" fmla="*/ 172914 w 337318"/>
                <a:gd name="connsiteY29" fmla="*/ 72393 h 438513"/>
                <a:gd name="connsiteX30" fmla="*/ 90608 w 337318"/>
                <a:gd name="connsiteY30" fmla="*/ 71044 h 438513"/>
                <a:gd name="connsiteX31" fmla="*/ 85211 w 337318"/>
                <a:gd name="connsiteY31" fmla="*/ 77115 h 438513"/>
                <a:gd name="connsiteX32" fmla="*/ 85211 w 337318"/>
                <a:gd name="connsiteY32" fmla="*/ 136483 h 43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37318" h="438513">
                  <a:moveTo>
                    <a:pt x="97354" y="4929"/>
                  </a:moveTo>
                  <a:cubicBezTo>
                    <a:pt x="129737" y="5604"/>
                    <a:pt x="162794" y="2905"/>
                    <a:pt x="195177" y="6278"/>
                  </a:cubicBezTo>
                  <a:cubicBezTo>
                    <a:pt x="212717" y="8302"/>
                    <a:pt x="229583" y="12350"/>
                    <a:pt x="245774" y="19097"/>
                  </a:cubicBezTo>
                  <a:cubicBezTo>
                    <a:pt x="276808" y="32589"/>
                    <a:pt x="297721" y="55527"/>
                    <a:pt x="305817" y="88584"/>
                  </a:cubicBezTo>
                  <a:cubicBezTo>
                    <a:pt x="317286" y="134459"/>
                    <a:pt x="313913" y="178311"/>
                    <a:pt x="284903" y="218114"/>
                  </a:cubicBezTo>
                  <a:cubicBezTo>
                    <a:pt x="274109" y="232956"/>
                    <a:pt x="260616" y="244425"/>
                    <a:pt x="245774" y="253870"/>
                  </a:cubicBezTo>
                  <a:cubicBezTo>
                    <a:pt x="240377" y="257243"/>
                    <a:pt x="239703" y="259267"/>
                    <a:pt x="243076" y="265339"/>
                  </a:cubicBezTo>
                  <a:cubicBezTo>
                    <a:pt x="273434" y="320659"/>
                    <a:pt x="303793" y="375979"/>
                    <a:pt x="334152" y="431299"/>
                  </a:cubicBezTo>
                  <a:cubicBezTo>
                    <a:pt x="338874" y="440744"/>
                    <a:pt x="338874" y="440744"/>
                    <a:pt x="328755" y="440744"/>
                  </a:cubicBezTo>
                  <a:cubicBezTo>
                    <a:pt x="307166" y="440744"/>
                    <a:pt x="285578" y="440744"/>
                    <a:pt x="263989" y="441419"/>
                  </a:cubicBezTo>
                  <a:cubicBezTo>
                    <a:pt x="257918" y="441419"/>
                    <a:pt x="254545" y="440070"/>
                    <a:pt x="251171" y="433998"/>
                  </a:cubicBezTo>
                  <a:cubicBezTo>
                    <a:pt x="223511" y="384075"/>
                    <a:pt x="195177" y="334826"/>
                    <a:pt x="166842" y="285578"/>
                  </a:cubicBezTo>
                  <a:cubicBezTo>
                    <a:pt x="164143" y="281530"/>
                    <a:pt x="162119" y="279506"/>
                    <a:pt x="156722" y="279506"/>
                  </a:cubicBezTo>
                  <a:cubicBezTo>
                    <a:pt x="135809" y="280181"/>
                    <a:pt x="114895" y="280181"/>
                    <a:pt x="93307" y="279506"/>
                  </a:cubicBezTo>
                  <a:cubicBezTo>
                    <a:pt x="86560" y="279506"/>
                    <a:pt x="84536" y="280856"/>
                    <a:pt x="84536" y="287602"/>
                  </a:cubicBezTo>
                  <a:cubicBezTo>
                    <a:pt x="85211" y="335501"/>
                    <a:pt x="85211" y="383400"/>
                    <a:pt x="85211" y="430625"/>
                  </a:cubicBezTo>
                  <a:cubicBezTo>
                    <a:pt x="85211" y="441419"/>
                    <a:pt x="85211" y="441419"/>
                    <a:pt x="74417" y="441419"/>
                  </a:cubicBezTo>
                  <a:cubicBezTo>
                    <a:pt x="53503" y="441419"/>
                    <a:pt x="32589" y="441419"/>
                    <a:pt x="12350" y="441419"/>
                  </a:cubicBezTo>
                  <a:cubicBezTo>
                    <a:pt x="6953" y="441419"/>
                    <a:pt x="5604" y="440070"/>
                    <a:pt x="5604" y="434673"/>
                  </a:cubicBezTo>
                  <a:cubicBezTo>
                    <a:pt x="4929" y="293674"/>
                    <a:pt x="4255" y="152675"/>
                    <a:pt x="3580" y="11001"/>
                  </a:cubicBezTo>
                  <a:cubicBezTo>
                    <a:pt x="3580" y="4929"/>
                    <a:pt x="5604" y="3580"/>
                    <a:pt x="11676" y="3580"/>
                  </a:cubicBezTo>
                  <a:cubicBezTo>
                    <a:pt x="40685" y="4929"/>
                    <a:pt x="69020" y="4929"/>
                    <a:pt x="97354" y="4929"/>
                  </a:cubicBezTo>
                  <a:close/>
                  <a:moveTo>
                    <a:pt x="85211" y="136483"/>
                  </a:moveTo>
                  <a:cubicBezTo>
                    <a:pt x="85211" y="136483"/>
                    <a:pt x="85885" y="136483"/>
                    <a:pt x="85885" y="136483"/>
                  </a:cubicBezTo>
                  <a:cubicBezTo>
                    <a:pt x="85885" y="156722"/>
                    <a:pt x="85885" y="176962"/>
                    <a:pt x="85885" y="197201"/>
                  </a:cubicBezTo>
                  <a:cubicBezTo>
                    <a:pt x="85885" y="201248"/>
                    <a:pt x="85885" y="203947"/>
                    <a:pt x="91283" y="203947"/>
                  </a:cubicBezTo>
                  <a:cubicBezTo>
                    <a:pt x="117593" y="203272"/>
                    <a:pt x="143904" y="205296"/>
                    <a:pt x="169540" y="202598"/>
                  </a:cubicBezTo>
                  <a:cubicBezTo>
                    <a:pt x="207995" y="198550"/>
                    <a:pt x="228234" y="177636"/>
                    <a:pt x="229583" y="139182"/>
                  </a:cubicBezTo>
                  <a:cubicBezTo>
                    <a:pt x="230258" y="120292"/>
                    <a:pt x="226884" y="102077"/>
                    <a:pt x="212043" y="87909"/>
                  </a:cubicBezTo>
                  <a:cubicBezTo>
                    <a:pt x="201248" y="77790"/>
                    <a:pt x="187081" y="74417"/>
                    <a:pt x="172914" y="72393"/>
                  </a:cubicBezTo>
                  <a:cubicBezTo>
                    <a:pt x="145254" y="69020"/>
                    <a:pt x="118268" y="71718"/>
                    <a:pt x="90608" y="71044"/>
                  </a:cubicBezTo>
                  <a:cubicBezTo>
                    <a:pt x="85211" y="71044"/>
                    <a:pt x="85211" y="73067"/>
                    <a:pt x="85211" y="77115"/>
                  </a:cubicBezTo>
                  <a:cubicBezTo>
                    <a:pt x="85211" y="97354"/>
                    <a:pt x="85211" y="116919"/>
                    <a:pt x="85211" y="136483"/>
                  </a:cubicBezTo>
                  <a:close/>
                </a:path>
              </a:pathLst>
            </a:custGeom>
            <a:grpFill/>
            <a:ln w="6739" cap="flat">
              <a:noFill/>
              <a:prstDash val="solid"/>
              <a:miter/>
            </a:ln>
          </p:spPr>
          <p:txBody>
            <a:bodyPr rtlCol="0" anchor="ctr"/>
            <a:lstStyle/>
            <a:p>
              <a:endParaRPr lang="fr-FR"/>
            </a:p>
          </p:txBody>
        </p:sp>
        <p:sp>
          <p:nvSpPr>
            <p:cNvPr id="19" name="Forme libre : forme 18">
              <a:extLst>
                <a:ext uri="{FF2B5EF4-FFF2-40B4-BE49-F238E27FC236}">
                  <a16:creationId xmlns="" xmlns:a16="http://schemas.microsoft.com/office/drawing/2014/main" id="{0F40AB0D-EC63-46E3-B21C-D9C2EE6630B1}"/>
                </a:ext>
              </a:extLst>
            </p:cNvPr>
            <p:cNvSpPr/>
            <p:nvPr/>
          </p:nvSpPr>
          <p:spPr>
            <a:xfrm>
              <a:off x="2521517" y="1853109"/>
              <a:ext cx="375868" cy="576914"/>
            </a:xfrm>
            <a:custGeom>
              <a:avLst/>
              <a:gdLst>
                <a:gd name="connsiteX0" fmla="*/ 3580 w 290093"/>
                <a:gd name="connsiteY0" fmla="*/ 224186 h 445260"/>
                <a:gd name="connsiteX1" fmla="*/ 3580 w 290093"/>
                <a:gd name="connsiteY1" fmla="*/ 14374 h 445260"/>
                <a:gd name="connsiteX2" fmla="*/ 12350 w 290093"/>
                <a:gd name="connsiteY2" fmla="*/ 4929 h 445260"/>
                <a:gd name="connsiteX3" fmla="*/ 272085 w 290093"/>
                <a:gd name="connsiteY3" fmla="*/ 3580 h 445260"/>
                <a:gd name="connsiteX4" fmla="*/ 281530 w 290093"/>
                <a:gd name="connsiteY4" fmla="*/ 13025 h 445260"/>
                <a:gd name="connsiteX5" fmla="*/ 281530 w 290093"/>
                <a:gd name="connsiteY5" fmla="*/ 73067 h 445260"/>
                <a:gd name="connsiteX6" fmla="*/ 274109 w 290093"/>
                <a:gd name="connsiteY6" fmla="*/ 80488 h 445260"/>
                <a:gd name="connsiteX7" fmla="*/ 93307 w 290093"/>
                <a:gd name="connsiteY7" fmla="*/ 81163 h 445260"/>
                <a:gd name="connsiteX8" fmla="*/ 83862 w 290093"/>
                <a:gd name="connsiteY8" fmla="*/ 90608 h 445260"/>
                <a:gd name="connsiteX9" fmla="*/ 84536 w 290093"/>
                <a:gd name="connsiteY9" fmla="*/ 168191 h 445260"/>
                <a:gd name="connsiteX10" fmla="*/ 93307 w 290093"/>
                <a:gd name="connsiteY10" fmla="*/ 176961 h 445260"/>
                <a:gd name="connsiteX11" fmla="*/ 230932 w 290093"/>
                <a:gd name="connsiteY11" fmla="*/ 175612 h 445260"/>
                <a:gd name="connsiteX12" fmla="*/ 239703 w 290093"/>
                <a:gd name="connsiteY12" fmla="*/ 183708 h 445260"/>
                <a:gd name="connsiteX13" fmla="*/ 240377 w 290093"/>
                <a:gd name="connsiteY13" fmla="*/ 243751 h 445260"/>
                <a:gd name="connsiteX14" fmla="*/ 231607 w 290093"/>
                <a:gd name="connsiteY14" fmla="*/ 252521 h 445260"/>
                <a:gd name="connsiteX15" fmla="*/ 94656 w 290093"/>
                <a:gd name="connsiteY15" fmla="*/ 252521 h 445260"/>
                <a:gd name="connsiteX16" fmla="*/ 84536 w 290093"/>
                <a:gd name="connsiteY16" fmla="*/ 261966 h 445260"/>
                <a:gd name="connsiteX17" fmla="*/ 84536 w 290093"/>
                <a:gd name="connsiteY17" fmla="*/ 357764 h 445260"/>
                <a:gd name="connsiteX18" fmla="*/ 93307 w 290093"/>
                <a:gd name="connsiteY18" fmla="*/ 365860 h 445260"/>
                <a:gd name="connsiteX19" fmla="*/ 279506 w 290093"/>
                <a:gd name="connsiteY19" fmla="*/ 364510 h 445260"/>
                <a:gd name="connsiteX20" fmla="*/ 288951 w 290093"/>
                <a:gd name="connsiteY20" fmla="*/ 373955 h 445260"/>
                <a:gd name="connsiteX21" fmla="*/ 288951 w 290093"/>
                <a:gd name="connsiteY21" fmla="*/ 433998 h 445260"/>
                <a:gd name="connsiteX22" fmla="*/ 282205 w 290093"/>
                <a:gd name="connsiteY22" fmla="*/ 441419 h 445260"/>
                <a:gd name="connsiteX23" fmla="*/ 12350 w 290093"/>
                <a:gd name="connsiteY23" fmla="*/ 442768 h 445260"/>
                <a:gd name="connsiteX24" fmla="*/ 4929 w 290093"/>
                <a:gd name="connsiteY24" fmla="*/ 433998 h 445260"/>
                <a:gd name="connsiteX25" fmla="*/ 4929 w 290093"/>
                <a:gd name="connsiteY25" fmla="*/ 223511 h 445260"/>
                <a:gd name="connsiteX26" fmla="*/ 3580 w 290093"/>
                <a:gd name="connsiteY26" fmla="*/ 224186 h 445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90093" h="445260">
                  <a:moveTo>
                    <a:pt x="3580" y="224186"/>
                  </a:moveTo>
                  <a:cubicBezTo>
                    <a:pt x="3580" y="154024"/>
                    <a:pt x="3580" y="84536"/>
                    <a:pt x="3580" y="14374"/>
                  </a:cubicBezTo>
                  <a:cubicBezTo>
                    <a:pt x="3580" y="7628"/>
                    <a:pt x="4929" y="4929"/>
                    <a:pt x="12350" y="4929"/>
                  </a:cubicBezTo>
                  <a:cubicBezTo>
                    <a:pt x="98704" y="4929"/>
                    <a:pt x="185732" y="4255"/>
                    <a:pt x="272085" y="3580"/>
                  </a:cubicBezTo>
                  <a:cubicBezTo>
                    <a:pt x="279506" y="3580"/>
                    <a:pt x="281530" y="4929"/>
                    <a:pt x="281530" y="13025"/>
                  </a:cubicBezTo>
                  <a:cubicBezTo>
                    <a:pt x="280855" y="33264"/>
                    <a:pt x="281530" y="52828"/>
                    <a:pt x="281530" y="73067"/>
                  </a:cubicBezTo>
                  <a:cubicBezTo>
                    <a:pt x="281530" y="79139"/>
                    <a:pt x="279506" y="80488"/>
                    <a:pt x="274109" y="80488"/>
                  </a:cubicBezTo>
                  <a:cubicBezTo>
                    <a:pt x="214066" y="80488"/>
                    <a:pt x="154024" y="81163"/>
                    <a:pt x="93307" y="81163"/>
                  </a:cubicBezTo>
                  <a:cubicBezTo>
                    <a:pt x="85885" y="81163"/>
                    <a:pt x="83862" y="83187"/>
                    <a:pt x="83862" y="90608"/>
                  </a:cubicBezTo>
                  <a:cubicBezTo>
                    <a:pt x="84536" y="116244"/>
                    <a:pt x="84536" y="142555"/>
                    <a:pt x="84536" y="168191"/>
                  </a:cubicBezTo>
                  <a:cubicBezTo>
                    <a:pt x="84536" y="174938"/>
                    <a:pt x="86560" y="176961"/>
                    <a:pt x="93307" y="176961"/>
                  </a:cubicBezTo>
                  <a:cubicBezTo>
                    <a:pt x="139182" y="176287"/>
                    <a:pt x="185057" y="176287"/>
                    <a:pt x="230932" y="175612"/>
                  </a:cubicBezTo>
                  <a:cubicBezTo>
                    <a:pt x="237679" y="175612"/>
                    <a:pt x="239703" y="176961"/>
                    <a:pt x="239703" y="183708"/>
                  </a:cubicBezTo>
                  <a:cubicBezTo>
                    <a:pt x="239703" y="203947"/>
                    <a:pt x="239703" y="223511"/>
                    <a:pt x="240377" y="243751"/>
                  </a:cubicBezTo>
                  <a:cubicBezTo>
                    <a:pt x="240377" y="250497"/>
                    <a:pt x="239028" y="252521"/>
                    <a:pt x="231607" y="252521"/>
                  </a:cubicBezTo>
                  <a:cubicBezTo>
                    <a:pt x="185732" y="252521"/>
                    <a:pt x="140531" y="253195"/>
                    <a:pt x="94656" y="252521"/>
                  </a:cubicBezTo>
                  <a:cubicBezTo>
                    <a:pt x="87235" y="252521"/>
                    <a:pt x="84536" y="253870"/>
                    <a:pt x="84536" y="261966"/>
                  </a:cubicBezTo>
                  <a:cubicBezTo>
                    <a:pt x="85211" y="293674"/>
                    <a:pt x="85211" y="325382"/>
                    <a:pt x="84536" y="357764"/>
                  </a:cubicBezTo>
                  <a:cubicBezTo>
                    <a:pt x="84536" y="364510"/>
                    <a:pt x="86560" y="366534"/>
                    <a:pt x="93307" y="365860"/>
                  </a:cubicBezTo>
                  <a:cubicBezTo>
                    <a:pt x="155373" y="365185"/>
                    <a:pt x="217440" y="365185"/>
                    <a:pt x="279506" y="364510"/>
                  </a:cubicBezTo>
                  <a:cubicBezTo>
                    <a:pt x="286927" y="364510"/>
                    <a:pt x="288951" y="366534"/>
                    <a:pt x="288951" y="373955"/>
                  </a:cubicBezTo>
                  <a:cubicBezTo>
                    <a:pt x="288276" y="394194"/>
                    <a:pt x="288951" y="413759"/>
                    <a:pt x="288951" y="433998"/>
                  </a:cubicBezTo>
                  <a:cubicBezTo>
                    <a:pt x="288951" y="439395"/>
                    <a:pt x="287602" y="441419"/>
                    <a:pt x="282205" y="441419"/>
                  </a:cubicBezTo>
                  <a:cubicBezTo>
                    <a:pt x="192478" y="441419"/>
                    <a:pt x="102751" y="442094"/>
                    <a:pt x="12350" y="442768"/>
                  </a:cubicBezTo>
                  <a:cubicBezTo>
                    <a:pt x="5604" y="442768"/>
                    <a:pt x="4929" y="440070"/>
                    <a:pt x="4929" y="433998"/>
                  </a:cubicBezTo>
                  <a:cubicBezTo>
                    <a:pt x="4929" y="363836"/>
                    <a:pt x="4929" y="293674"/>
                    <a:pt x="4929" y="223511"/>
                  </a:cubicBezTo>
                  <a:cubicBezTo>
                    <a:pt x="4255" y="224186"/>
                    <a:pt x="3580" y="224186"/>
                    <a:pt x="3580" y="224186"/>
                  </a:cubicBezTo>
                  <a:close/>
                </a:path>
              </a:pathLst>
            </a:custGeom>
            <a:grpFill/>
            <a:ln w="6739" cap="flat">
              <a:noFill/>
              <a:prstDash val="solid"/>
              <a:miter/>
            </a:ln>
          </p:spPr>
          <p:txBody>
            <a:bodyPr rtlCol="0" anchor="ctr"/>
            <a:lstStyle/>
            <a:p>
              <a:endParaRPr lang="fr-FR"/>
            </a:p>
          </p:txBody>
        </p:sp>
        <p:sp>
          <p:nvSpPr>
            <p:cNvPr id="20" name="Forme libre : forme 19">
              <a:extLst>
                <a:ext uri="{FF2B5EF4-FFF2-40B4-BE49-F238E27FC236}">
                  <a16:creationId xmlns="" xmlns:a16="http://schemas.microsoft.com/office/drawing/2014/main" id="{5CCBA636-C34E-4158-BA68-473C184D5938}"/>
                </a:ext>
              </a:extLst>
            </p:cNvPr>
            <p:cNvSpPr/>
            <p:nvPr/>
          </p:nvSpPr>
          <p:spPr>
            <a:xfrm>
              <a:off x="4168181" y="1836328"/>
              <a:ext cx="445796" cy="594396"/>
            </a:xfrm>
            <a:custGeom>
              <a:avLst/>
              <a:gdLst>
                <a:gd name="connsiteX0" fmla="*/ 239153 w 344064"/>
                <a:gd name="connsiteY0" fmla="*/ 457743 h 458752"/>
                <a:gd name="connsiteX1" fmla="*/ 73867 w 344064"/>
                <a:gd name="connsiteY1" fmla="*/ 404447 h 458752"/>
                <a:gd name="connsiteX2" fmla="*/ 8428 w 344064"/>
                <a:gd name="connsiteY2" fmla="*/ 282338 h 458752"/>
                <a:gd name="connsiteX3" fmla="*/ 27317 w 344064"/>
                <a:gd name="connsiteY3" fmla="*/ 121774 h 458752"/>
                <a:gd name="connsiteX4" fmla="*/ 191254 w 344064"/>
                <a:gd name="connsiteY4" fmla="*/ 5737 h 458752"/>
                <a:gd name="connsiteX5" fmla="*/ 337650 w 344064"/>
                <a:gd name="connsiteY5" fmla="*/ 25976 h 458752"/>
                <a:gd name="connsiteX6" fmla="*/ 343722 w 344064"/>
                <a:gd name="connsiteY6" fmla="*/ 36770 h 458752"/>
                <a:gd name="connsiteX7" fmla="*/ 336301 w 344064"/>
                <a:gd name="connsiteY7" fmla="*/ 99511 h 458752"/>
                <a:gd name="connsiteX8" fmla="*/ 329554 w 344064"/>
                <a:gd name="connsiteY8" fmla="*/ 103559 h 458752"/>
                <a:gd name="connsiteX9" fmla="*/ 236455 w 344064"/>
                <a:gd name="connsiteY9" fmla="*/ 81296 h 458752"/>
                <a:gd name="connsiteX10" fmla="*/ 94106 w 344064"/>
                <a:gd name="connsiteY10" fmla="*/ 185865 h 458752"/>
                <a:gd name="connsiteX11" fmla="*/ 104226 w 344064"/>
                <a:gd name="connsiteY11" fmla="*/ 307974 h 458752"/>
                <a:gd name="connsiteX12" fmla="*/ 214866 w 344064"/>
                <a:gd name="connsiteY12" fmla="*/ 380835 h 458752"/>
                <a:gd name="connsiteX13" fmla="*/ 328880 w 344064"/>
                <a:gd name="connsiteY13" fmla="*/ 357897 h 458752"/>
                <a:gd name="connsiteX14" fmla="*/ 337650 w 344064"/>
                <a:gd name="connsiteY14" fmla="*/ 363294 h 458752"/>
                <a:gd name="connsiteX15" fmla="*/ 345071 w 344064"/>
                <a:gd name="connsiteY15" fmla="*/ 424012 h 458752"/>
                <a:gd name="connsiteX16" fmla="*/ 338999 w 344064"/>
                <a:gd name="connsiteY16" fmla="*/ 434806 h 458752"/>
                <a:gd name="connsiteX17" fmla="*/ 239153 w 344064"/>
                <a:gd name="connsiteY17" fmla="*/ 457743 h 458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064" h="458752">
                  <a:moveTo>
                    <a:pt x="239153" y="457743"/>
                  </a:moveTo>
                  <a:cubicBezTo>
                    <a:pt x="166292" y="458418"/>
                    <a:pt x="115695" y="442901"/>
                    <a:pt x="73867" y="404447"/>
                  </a:cubicBezTo>
                  <a:cubicBezTo>
                    <a:pt x="37437" y="371390"/>
                    <a:pt x="16523" y="330237"/>
                    <a:pt x="8428" y="282338"/>
                  </a:cubicBezTo>
                  <a:cubicBezTo>
                    <a:pt x="-1017" y="227018"/>
                    <a:pt x="2356" y="173047"/>
                    <a:pt x="27317" y="121774"/>
                  </a:cubicBezTo>
                  <a:cubicBezTo>
                    <a:pt x="60375" y="52962"/>
                    <a:pt x="116369" y="15182"/>
                    <a:pt x="191254" y="5737"/>
                  </a:cubicBezTo>
                  <a:cubicBezTo>
                    <a:pt x="241852" y="-335"/>
                    <a:pt x="290426" y="6412"/>
                    <a:pt x="337650" y="25976"/>
                  </a:cubicBezTo>
                  <a:cubicBezTo>
                    <a:pt x="343047" y="28000"/>
                    <a:pt x="344396" y="30699"/>
                    <a:pt x="343722" y="36770"/>
                  </a:cubicBezTo>
                  <a:cubicBezTo>
                    <a:pt x="341023" y="57684"/>
                    <a:pt x="338325" y="78598"/>
                    <a:pt x="336301" y="99511"/>
                  </a:cubicBezTo>
                  <a:cubicBezTo>
                    <a:pt x="335626" y="104909"/>
                    <a:pt x="334277" y="105583"/>
                    <a:pt x="329554" y="103559"/>
                  </a:cubicBezTo>
                  <a:cubicBezTo>
                    <a:pt x="299196" y="93440"/>
                    <a:pt x="268162" y="84669"/>
                    <a:pt x="236455" y="81296"/>
                  </a:cubicBezTo>
                  <a:cubicBezTo>
                    <a:pt x="162245" y="73875"/>
                    <a:pt x="108948" y="113004"/>
                    <a:pt x="94106" y="185865"/>
                  </a:cubicBezTo>
                  <a:cubicBezTo>
                    <a:pt x="86011" y="227692"/>
                    <a:pt x="87360" y="268845"/>
                    <a:pt x="104226" y="307974"/>
                  </a:cubicBezTo>
                  <a:cubicBezTo>
                    <a:pt x="125140" y="355873"/>
                    <a:pt x="163594" y="378811"/>
                    <a:pt x="214866" y="380835"/>
                  </a:cubicBezTo>
                  <a:cubicBezTo>
                    <a:pt x="254670" y="382184"/>
                    <a:pt x="291775" y="370715"/>
                    <a:pt x="328880" y="357897"/>
                  </a:cubicBezTo>
                  <a:cubicBezTo>
                    <a:pt x="335626" y="355199"/>
                    <a:pt x="336975" y="356548"/>
                    <a:pt x="337650" y="363294"/>
                  </a:cubicBezTo>
                  <a:cubicBezTo>
                    <a:pt x="339674" y="383533"/>
                    <a:pt x="342372" y="403773"/>
                    <a:pt x="345071" y="424012"/>
                  </a:cubicBezTo>
                  <a:cubicBezTo>
                    <a:pt x="345746" y="430083"/>
                    <a:pt x="343722" y="432107"/>
                    <a:pt x="338999" y="434806"/>
                  </a:cubicBezTo>
                  <a:cubicBezTo>
                    <a:pt x="301894" y="451672"/>
                    <a:pt x="262765" y="457743"/>
                    <a:pt x="239153" y="457743"/>
                  </a:cubicBezTo>
                  <a:close/>
                </a:path>
              </a:pathLst>
            </a:custGeom>
            <a:grpFill/>
            <a:ln w="6739" cap="flat">
              <a:noFill/>
              <a:prstDash val="solid"/>
              <a:miter/>
            </a:ln>
          </p:spPr>
          <p:txBody>
            <a:bodyPr rtlCol="0" anchor="ctr"/>
            <a:lstStyle/>
            <a:p>
              <a:endParaRPr lang="fr-FR"/>
            </a:p>
          </p:txBody>
        </p:sp>
        <p:sp>
          <p:nvSpPr>
            <p:cNvPr id="21" name="Forme libre : forme 20">
              <a:extLst>
                <a:ext uri="{FF2B5EF4-FFF2-40B4-BE49-F238E27FC236}">
                  <a16:creationId xmlns="" xmlns:a16="http://schemas.microsoft.com/office/drawing/2014/main" id="{66E71C8F-4B95-4289-917B-583CCC533538}"/>
                </a:ext>
              </a:extLst>
            </p:cNvPr>
            <p:cNvSpPr/>
            <p:nvPr/>
          </p:nvSpPr>
          <p:spPr>
            <a:xfrm>
              <a:off x="1479883" y="1849613"/>
              <a:ext cx="445796" cy="594396"/>
            </a:xfrm>
            <a:custGeom>
              <a:avLst/>
              <a:gdLst>
                <a:gd name="connsiteX0" fmla="*/ 224624 w 344064"/>
                <a:gd name="connsiteY0" fmla="*/ 3580 h 458752"/>
                <a:gd name="connsiteX1" fmla="*/ 336613 w 344064"/>
                <a:gd name="connsiteY1" fmla="*/ 24494 h 458752"/>
                <a:gd name="connsiteX2" fmla="*/ 344034 w 344064"/>
                <a:gd name="connsiteY2" fmla="*/ 36637 h 458752"/>
                <a:gd name="connsiteX3" fmla="*/ 337288 w 344064"/>
                <a:gd name="connsiteY3" fmla="*/ 98029 h 458752"/>
                <a:gd name="connsiteX4" fmla="*/ 329867 w 344064"/>
                <a:gd name="connsiteY4" fmla="*/ 102751 h 458752"/>
                <a:gd name="connsiteX5" fmla="*/ 236093 w 344064"/>
                <a:gd name="connsiteY5" fmla="*/ 80488 h 458752"/>
                <a:gd name="connsiteX6" fmla="*/ 126127 w 344064"/>
                <a:gd name="connsiteY6" fmla="*/ 118268 h 458752"/>
                <a:gd name="connsiteX7" fmla="*/ 91721 w 344064"/>
                <a:gd name="connsiteY7" fmla="*/ 197201 h 458752"/>
                <a:gd name="connsiteX8" fmla="*/ 103864 w 344064"/>
                <a:gd name="connsiteY8" fmla="*/ 307166 h 458752"/>
                <a:gd name="connsiteX9" fmla="*/ 215179 w 344064"/>
                <a:gd name="connsiteY9" fmla="*/ 380027 h 458752"/>
                <a:gd name="connsiteX10" fmla="*/ 327169 w 344064"/>
                <a:gd name="connsiteY10" fmla="*/ 357089 h 458752"/>
                <a:gd name="connsiteX11" fmla="*/ 337288 w 344064"/>
                <a:gd name="connsiteY11" fmla="*/ 363161 h 458752"/>
                <a:gd name="connsiteX12" fmla="*/ 344709 w 344064"/>
                <a:gd name="connsiteY12" fmla="*/ 423879 h 458752"/>
                <a:gd name="connsiteX13" fmla="*/ 340661 w 344064"/>
                <a:gd name="connsiteY13" fmla="*/ 431974 h 458752"/>
                <a:gd name="connsiteX14" fmla="*/ 122079 w 344064"/>
                <a:gd name="connsiteY14" fmla="*/ 434673 h 458752"/>
                <a:gd name="connsiteX15" fmla="*/ 10764 w 344064"/>
                <a:gd name="connsiteY15" fmla="*/ 289626 h 458752"/>
                <a:gd name="connsiteX16" fmla="*/ 31678 w 344064"/>
                <a:gd name="connsiteY16" fmla="*/ 112196 h 458752"/>
                <a:gd name="connsiteX17" fmla="*/ 188868 w 344064"/>
                <a:gd name="connsiteY17" fmla="*/ 5604 h 458752"/>
                <a:gd name="connsiteX18" fmla="*/ 206409 w 344064"/>
                <a:gd name="connsiteY18" fmla="*/ 4255 h 458752"/>
                <a:gd name="connsiteX19" fmla="*/ 224624 w 344064"/>
                <a:gd name="connsiteY19" fmla="*/ 3580 h 458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4064" h="458752">
                  <a:moveTo>
                    <a:pt x="224624" y="3580"/>
                  </a:moveTo>
                  <a:cubicBezTo>
                    <a:pt x="263078" y="3580"/>
                    <a:pt x="300858" y="9652"/>
                    <a:pt x="336613" y="24494"/>
                  </a:cubicBezTo>
                  <a:cubicBezTo>
                    <a:pt x="342685" y="27192"/>
                    <a:pt x="344709" y="29891"/>
                    <a:pt x="344034" y="36637"/>
                  </a:cubicBezTo>
                  <a:cubicBezTo>
                    <a:pt x="341336" y="56876"/>
                    <a:pt x="339312" y="77115"/>
                    <a:pt x="337288" y="98029"/>
                  </a:cubicBezTo>
                  <a:cubicBezTo>
                    <a:pt x="336613" y="104101"/>
                    <a:pt x="335264" y="104101"/>
                    <a:pt x="329867" y="102751"/>
                  </a:cubicBezTo>
                  <a:cubicBezTo>
                    <a:pt x="299508" y="91957"/>
                    <a:pt x="268475" y="83187"/>
                    <a:pt x="236093" y="80488"/>
                  </a:cubicBezTo>
                  <a:cubicBezTo>
                    <a:pt x="194265" y="77115"/>
                    <a:pt x="155811" y="85886"/>
                    <a:pt x="126127" y="118268"/>
                  </a:cubicBezTo>
                  <a:cubicBezTo>
                    <a:pt x="105213" y="140531"/>
                    <a:pt x="95768" y="167517"/>
                    <a:pt x="91721" y="197201"/>
                  </a:cubicBezTo>
                  <a:cubicBezTo>
                    <a:pt x="86998" y="234980"/>
                    <a:pt x="88347" y="272085"/>
                    <a:pt x="103864" y="307166"/>
                  </a:cubicBezTo>
                  <a:cubicBezTo>
                    <a:pt x="124778" y="355066"/>
                    <a:pt x="163232" y="378678"/>
                    <a:pt x="215179" y="380027"/>
                  </a:cubicBezTo>
                  <a:cubicBezTo>
                    <a:pt x="254308" y="381376"/>
                    <a:pt x="290738" y="369908"/>
                    <a:pt x="327169" y="357089"/>
                  </a:cubicBezTo>
                  <a:cubicBezTo>
                    <a:pt x="335939" y="353716"/>
                    <a:pt x="336613" y="353716"/>
                    <a:pt x="337288" y="363161"/>
                  </a:cubicBezTo>
                  <a:cubicBezTo>
                    <a:pt x="339987" y="383400"/>
                    <a:pt x="342011" y="403639"/>
                    <a:pt x="344709" y="423879"/>
                  </a:cubicBezTo>
                  <a:cubicBezTo>
                    <a:pt x="345384" y="427252"/>
                    <a:pt x="345384" y="430625"/>
                    <a:pt x="340661" y="431974"/>
                  </a:cubicBezTo>
                  <a:cubicBezTo>
                    <a:pt x="269150" y="462333"/>
                    <a:pt x="194940" y="469079"/>
                    <a:pt x="122079" y="434673"/>
                  </a:cubicBezTo>
                  <a:cubicBezTo>
                    <a:pt x="60013" y="406338"/>
                    <a:pt x="24932" y="355066"/>
                    <a:pt x="10764" y="289626"/>
                  </a:cubicBezTo>
                  <a:cubicBezTo>
                    <a:pt x="-2729" y="228234"/>
                    <a:pt x="1994" y="168191"/>
                    <a:pt x="31678" y="112196"/>
                  </a:cubicBezTo>
                  <a:cubicBezTo>
                    <a:pt x="65410" y="49455"/>
                    <a:pt x="118706" y="15049"/>
                    <a:pt x="188868" y="5604"/>
                  </a:cubicBezTo>
                  <a:cubicBezTo>
                    <a:pt x="194940" y="4929"/>
                    <a:pt x="200337" y="4255"/>
                    <a:pt x="206409" y="4255"/>
                  </a:cubicBezTo>
                  <a:cubicBezTo>
                    <a:pt x="213155" y="3580"/>
                    <a:pt x="218552" y="3580"/>
                    <a:pt x="224624" y="3580"/>
                  </a:cubicBezTo>
                  <a:close/>
                </a:path>
              </a:pathLst>
            </a:custGeom>
            <a:grpFill/>
            <a:ln w="6739" cap="flat">
              <a:noFill/>
              <a:prstDash val="solid"/>
              <a:miter/>
            </a:ln>
          </p:spPr>
          <p:txBody>
            <a:bodyPr rtlCol="0" anchor="ctr"/>
            <a:lstStyle/>
            <a:p>
              <a:endParaRPr lang="fr-FR"/>
            </a:p>
          </p:txBody>
        </p:sp>
        <p:sp>
          <p:nvSpPr>
            <p:cNvPr id="22" name="Forme libre : forme 21">
              <a:extLst>
                <a:ext uri="{FF2B5EF4-FFF2-40B4-BE49-F238E27FC236}">
                  <a16:creationId xmlns="" xmlns:a16="http://schemas.microsoft.com/office/drawing/2014/main" id="{41E2C27F-456C-4049-B033-DC19156D3DCA}"/>
                </a:ext>
              </a:extLst>
            </p:cNvPr>
            <p:cNvSpPr/>
            <p:nvPr/>
          </p:nvSpPr>
          <p:spPr>
            <a:xfrm>
              <a:off x="2625536" y="1650108"/>
              <a:ext cx="174822" cy="157341"/>
            </a:xfrm>
            <a:custGeom>
              <a:avLst/>
              <a:gdLst>
                <a:gd name="connsiteX0" fmla="*/ 133785 w 134927"/>
                <a:gd name="connsiteY0" fmla="*/ 39495 h 121434"/>
                <a:gd name="connsiteX1" fmla="*/ 133785 w 134927"/>
                <a:gd name="connsiteY1" fmla="*/ 70528 h 121434"/>
                <a:gd name="connsiteX2" fmla="*/ 127713 w 134927"/>
                <a:gd name="connsiteY2" fmla="*/ 79298 h 121434"/>
                <a:gd name="connsiteX3" fmla="*/ 11001 w 134927"/>
                <a:gd name="connsiteY3" fmla="*/ 118427 h 121434"/>
                <a:gd name="connsiteX4" fmla="*/ 3580 w 134927"/>
                <a:gd name="connsiteY4" fmla="*/ 113705 h 121434"/>
                <a:gd name="connsiteX5" fmla="*/ 3580 w 134927"/>
                <a:gd name="connsiteY5" fmla="*/ 72552 h 121434"/>
                <a:gd name="connsiteX6" fmla="*/ 8977 w 134927"/>
                <a:gd name="connsiteY6" fmla="*/ 63782 h 121434"/>
                <a:gd name="connsiteX7" fmla="*/ 127038 w 134927"/>
                <a:gd name="connsiteY7" fmla="*/ 5088 h 121434"/>
                <a:gd name="connsiteX8" fmla="*/ 133785 w 134927"/>
                <a:gd name="connsiteY8" fmla="*/ 9136 h 121434"/>
                <a:gd name="connsiteX9" fmla="*/ 133785 w 134927"/>
                <a:gd name="connsiteY9" fmla="*/ 39495 h 121434"/>
                <a:gd name="connsiteX10" fmla="*/ 133785 w 134927"/>
                <a:gd name="connsiteY10" fmla="*/ 39495 h 121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927" h="121434">
                  <a:moveTo>
                    <a:pt x="133785" y="39495"/>
                  </a:moveTo>
                  <a:cubicBezTo>
                    <a:pt x="133785" y="49614"/>
                    <a:pt x="133785" y="59734"/>
                    <a:pt x="133785" y="70528"/>
                  </a:cubicBezTo>
                  <a:cubicBezTo>
                    <a:pt x="133785" y="75251"/>
                    <a:pt x="132435" y="77275"/>
                    <a:pt x="127713" y="79298"/>
                  </a:cubicBezTo>
                  <a:cubicBezTo>
                    <a:pt x="88584" y="92117"/>
                    <a:pt x="50130" y="104935"/>
                    <a:pt x="11001" y="118427"/>
                  </a:cubicBezTo>
                  <a:cubicBezTo>
                    <a:pt x="5604" y="120451"/>
                    <a:pt x="3580" y="119777"/>
                    <a:pt x="3580" y="113705"/>
                  </a:cubicBezTo>
                  <a:cubicBezTo>
                    <a:pt x="4255" y="100212"/>
                    <a:pt x="3580" y="86045"/>
                    <a:pt x="3580" y="72552"/>
                  </a:cubicBezTo>
                  <a:cubicBezTo>
                    <a:pt x="3580" y="67830"/>
                    <a:pt x="4929" y="65806"/>
                    <a:pt x="8977" y="63782"/>
                  </a:cubicBezTo>
                  <a:cubicBezTo>
                    <a:pt x="48106" y="44217"/>
                    <a:pt x="87909" y="24653"/>
                    <a:pt x="127038" y="5088"/>
                  </a:cubicBezTo>
                  <a:cubicBezTo>
                    <a:pt x="131761" y="2390"/>
                    <a:pt x="133785" y="3065"/>
                    <a:pt x="133785" y="9136"/>
                  </a:cubicBezTo>
                  <a:cubicBezTo>
                    <a:pt x="133785" y="17907"/>
                    <a:pt x="133785" y="28701"/>
                    <a:pt x="133785" y="39495"/>
                  </a:cubicBezTo>
                  <a:cubicBezTo>
                    <a:pt x="133785" y="39495"/>
                    <a:pt x="133785" y="39495"/>
                    <a:pt x="133785" y="39495"/>
                  </a:cubicBezTo>
                  <a:close/>
                </a:path>
              </a:pathLst>
            </a:custGeom>
            <a:grpFill/>
            <a:ln w="6739" cap="flat">
              <a:noFill/>
              <a:prstDash val="solid"/>
              <a:miter/>
            </a:ln>
          </p:spPr>
          <p:txBody>
            <a:bodyPr rtlCol="0" anchor="ctr"/>
            <a:lstStyle/>
            <a:p>
              <a:endParaRPr lang="fr-FR"/>
            </a:p>
          </p:txBody>
        </p:sp>
      </p:grpSp>
      <p:sp>
        <p:nvSpPr>
          <p:cNvPr id="23" name="Freeform 9">
            <a:extLst>
              <a:ext uri="{FF2B5EF4-FFF2-40B4-BE49-F238E27FC236}">
                <a16:creationId xmlns="" xmlns:a16="http://schemas.microsoft.com/office/drawing/2014/main" id="{E4DDC626-67B3-4407-B497-ED10FB9E595C}"/>
              </a:ext>
            </a:extLst>
          </p:cNvPr>
          <p:cNvSpPr>
            <a:spLocks/>
          </p:cNvSpPr>
          <p:nvPr userDrawn="1"/>
        </p:nvSpPr>
        <p:spPr bwMode="auto">
          <a:xfrm>
            <a:off x="10916503" y="5696798"/>
            <a:ext cx="1016268" cy="959213"/>
          </a:xfrm>
          <a:custGeom>
            <a:avLst/>
            <a:gdLst>
              <a:gd name="T0" fmla="*/ 1761 w 1862"/>
              <a:gd name="T1" fmla="*/ 1038 h 1758"/>
              <a:gd name="T2" fmla="*/ 1255 w 1862"/>
              <a:gd name="T3" fmla="*/ 1529 h 1758"/>
              <a:gd name="T4" fmla="*/ 541 w 1862"/>
              <a:gd name="T5" fmla="*/ 1720 h 1758"/>
              <a:gd name="T6" fmla="*/ 72 w 1862"/>
              <a:gd name="T7" fmla="*/ 1260 h 1758"/>
              <a:gd name="T8" fmla="*/ 132 w 1862"/>
              <a:gd name="T9" fmla="*/ 498 h 1758"/>
              <a:gd name="T10" fmla="*/ 639 w 1862"/>
              <a:gd name="T11" fmla="*/ 59 h 1758"/>
              <a:gd name="T12" fmla="*/ 1307 w 1862"/>
              <a:gd name="T13" fmla="*/ 133 h 1758"/>
              <a:gd name="T14" fmla="*/ 1775 w 1862"/>
              <a:gd name="T15" fmla="*/ 539 h 1758"/>
              <a:gd name="T16" fmla="*/ 1761 w 1862"/>
              <a:gd name="T17" fmla="*/ 1038 h 1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2" h="1758">
                <a:moveTo>
                  <a:pt x="1761" y="1038"/>
                </a:moveTo>
                <a:cubicBezTo>
                  <a:pt x="1661" y="1212"/>
                  <a:pt x="1477" y="1391"/>
                  <a:pt x="1255" y="1529"/>
                </a:cubicBezTo>
                <a:cubicBezTo>
                  <a:pt x="1034" y="1665"/>
                  <a:pt x="776" y="1758"/>
                  <a:pt x="541" y="1720"/>
                </a:cubicBezTo>
                <a:cubicBezTo>
                  <a:pt x="305" y="1681"/>
                  <a:pt x="143" y="1499"/>
                  <a:pt x="72" y="1260"/>
                </a:cubicBezTo>
                <a:cubicBezTo>
                  <a:pt x="0" y="1023"/>
                  <a:pt x="20" y="728"/>
                  <a:pt x="132" y="498"/>
                </a:cubicBezTo>
                <a:cubicBezTo>
                  <a:pt x="246" y="267"/>
                  <a:pt x="429" y="116"/>
                  <a:pt x="639" y="59"/>
                </a:cubicBezTo>
                <a:cubicBezTo>
                  <a:pt x="849" y="0"/>
                  <a:pt x="1085" y="34"/>
                  <a:pt x="1307" y="133"/>
                </a:cubicBezTo>
                <a:cubicBezTo>
                  <a:pt x="1528" y="238"/>
                  <a:pt x="1692" y="385"/>
                  <a:pt x="1775" y="539"/>
                </a:cubicBezTo>
                <a:cubicBezTo>
                  <a:pt x="1859" y="696"/>
                  <a:pt x="1862" y="859"/>
                  <a:pt x="1761" y="1038"/>
                </a:cubicBezTo>
                <a:close/>
              </a:path>
            </a:pathLst>
          </a:custGeom>
          <a:noFill/>
          <a:ln w="6350">
            <a:solidFill>
              <a:schemeClr val="accent5"/>
            </a:solidFill>
            <a:round/>
            <a:headEnd/>
            <a:tailEnd/>
          </a:ln>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32547448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0D8012CE-65F4-4573-BBED-3AB74EFACBBC}" type="datetime1">
              <a:rPr lang="fr-FR" smtClean="0">
                <a:solidFill>
                  <a:prstClr val="black">
                    <a:tint val="75000"/>
                  </a:prstClr>
                </a:solidFill>
              </a:rPr>
              <a:pPr/>
              <a:t>04/11/2019</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r>
              <a:rPr lang="fr-FR" smtClean="0">
                <a:solidFill>
                  <a:prstClr val="black">
                    <a:tint val="75000"/>
                  </a:prstClr>
                </a:solidFill>
              </a:rPr>
              <a:t>Séminaire CCAS Nantes 30 juin </a:t>
            </a:r>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627D3E74-A881-486C-A033-9AB23378D69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858119540"/>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CB8323D-8A45-4C15-A05B-5408C56D9937}" type="datetime1">
              <a:rPr lang="fr-FR" smtClean="0">
                <a:solidFill>
                  <a:prstClr val="black">
                    <a:tint val="75000"/>
                  </a:prstClr>
                </a:solidFill>
              </a:rPr>
              <a:pPr/>
              <a:t>04/11/2019</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r>
              <a:rPr lang="fr-FR" smtClean="0">
                <a:solidFill>
                  <a:prstClr val="black">
                    <a:tint val="75000"/>
                  </a:prstClr>
                </a:solidFill>
              </a:rPr>
              <a:t>Séminaire CCAS Nantes 30 juin </a:t>
            </a: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627D3E74-A881-486C-A033-9AB23378D69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969151480"/>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55F6B92-8997-4911-B011-E0CF15575B2C}" type="datetime1">
              <a:rPr lang="fr-FR" smtClean="0">
                <a:solidFill>
                  <a:prstClr val="black">
                    <a:tint val="75000"/>
                  </a:prstClr>
                </a:solidFill>
              </a:rPr>
              <a:pPr/>
              <a:t>04/11/2019</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r>
              <a:rPr lang="fr-FR" smtClean="0">
                <a:solidFill>
                  <a:prstClr val="black">
                    <a:tint val="75000"/>
                  </a:prstClr>
                </a:solidFill>
              </a:rPr>
              <a:t>Séminaire CCAS Nantes 30 juin </a:t>
            </a: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627D3E74-A881-486C-A033-9AB23378D69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019082156"/>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36"/>
            <a:ext cx="103632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026EC80A-9BDC-4236-9CAD-5CD6AA368EE5}" type="datetime1">
              <a:rPr lang="fr-FR" smtClean="0">
                <a:solidFill>
                  <a:prstClr val="black">
                    <a:tint val="75000"/>
                  </a:prstClr>
                </a:solidFill>
              </a:rPr>
              <a:pPr/>
              <a:t>04/11/2019</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r>
              <a:rPr lang="fr-FR" smtClean="0">
                <a:solidFill>
                  <a:prstClr val="black">
                    <a:tint val="75000"/>
                  </a:prstClr>
                </a:solidFill>
              </a:rPr>
              <a:t>Séminaire CCAS Nantes 30 juin </a:t>
            </a: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627D3E74-A881-486C-A033-9AB23378D69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424138478"/>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lvl1pPr>
              <a:defRPr sz="3600" b="1" i="0" baseline="0">
                <a:solidFill>
                  <a:schemeClr val="accent2">
                    <a:lumMod val="75000"/>
                  </a:schemeClr>
                </a:solidFill>
              </a:defRPr>
            </a:lvl1pPr>
          </a:lstStyle>
          <a:p>
            <a:r>
              <a:rPr lang="fr-FR" dirty="0" smtClean="0"/>
              <a:t>Cliquez pour modifier le style du titre</a:t>
            </a:r>
            <a:endParaRPr lang="fr-FR" dirty="0"/>
          </a:p>
        </p:txBody>
      </p:sp>
      <p:sp>
        <p:nvSpPr>
          <p:cNvPr id="3" name="Espace réservé du contenu 2"/>
          <p:cNvSpPr>
            <a:spLocks noGrp="1"/>
          </p:cNvSpPr>
          <p:nvPr>
            <p:ph idx="1"/>
          </p:nvPr>
        </p:nvSpPr>
        <p:spPr/>
        <p:txBody>
          <a:bodyPr/>
          <a:lstStyle>
            <a:lvl1pPr>
              <a:defRPr sz="2800" baseline="0"/>
            </a:lvl1pPr>
            <a:lvl2pPr>
              <a:defRPr sz="2400" baseline="0"/>
            </a:lvl2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10"/>
          </p:nvPr>
        </p:nvSpPr>
        <p:spPr/>
        <p:txBody>
          <a:bodyPr/>
          <a:lstStyle/>
          <a:p>
            <a:fld id="{D1A22BB7-2C47-4C6A-A3F6-606EE471F716}" type="datetime1">
              <a:rPr lang="fr-FR" smtClean="0">
                <a:solidFill>
                  <a:prstClr val="black">
                    <a:tint val="75000"/>
                  </a:prstClr>
                </a:solidFill>
              </a:rPr>
              <a:pPr/>
              <a:t>04/11/2019</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r>
              <a:rPr lang="fr-FR" smtClean="0">
                <a:solidFill>
                  <a:prstClr val="black">
                    <a:tint val="75000"/>
                  </a:prstClr>
                </a:solidFill>
              </a:rPr>
              <a:t>Séminaire CCAS Nantes 30 juin </a:t>
            </a: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627D3E74-A881-486C-A033-9AB23378D69C}" type="slidenum">
              <a:rPr lang="fr-FR" smtClean="0">
                <a:solidFill>
                  <a:prstClr val="black">
                    <a:tint val="75000"/>
                  </a:prstClr>
                </a:solidFill>
              </a:rPr>
              <a:pPr/>
              <a:t>‹N°›</a:t>
            </a:fld>
            <a:endParaRPr lang="fr-FR">
              <a:solidFill>
                <a:prstClr val="black">
                  <a:tint val="75000"/>
                </a:prstClr>
              </a:solidFill>
            </a:endParaRPr>
          </a:p>
        </p:txBody>
      </p:sp>
      <p:pic>
        <p:nvPicPr>
          <p:cNvPr id="7" name="Picture 2" descr="D:\Documents\ftassin\Mes documents\ONPES\6. Logos\ONPES.jpg"/>
          <p:cNvPicPr>
            <a:picLocks noChangeAspect="1" noChangeArrowheads="1"/>
          </p:cNvPicPr>
          <p:nvPr userDrawn="1"/>
        </p:nvPicPr>
        <p:blipFill>
          <a:blip r:embed="rId2" cstate="print"/>
          <a:srcRect/>
          <a:stretch>
            <a:fillRect/>
          </a:stretch>
        </p:blipFill>
        <p:spPr bwMode="auto">
          <a:xfrm>
            <a:off x="3" y="0"/>
            <a:ext cx="1391476" cy="739222"/>
          </a:xfrm>
          <a:prstGeom prst="rect">
            <a:avLst/>
          </a:prstGeom>
          <a:noFill/>
        </p:spPr>
      </p:pic>
    </p:spTree>
    <p:extLst>
      <p:ext uri="{BB962C8B-B14F-4D97-AF65-F5344CB8AC3E}">
        <p14:creationId xmlns:p14="http://schemas.microsoft.com/office/powerpoint/2010/main" val="2108509758"/>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11"/>
            <a:ext cx="103632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7554635F-1DAA-4D77-85C2-0E21C35EAF9B}" type="datetime1">
              <a:rPr lang="fr-FR" smtClean="0">
                <a:solidFill>
                  <a:prstClr val="black">
                    <a:tint val="75000"/>
                  </a:prstClr>
                </a:solidFill>
              </a:rPr>
              <a:pPr/>
              <a:t>04/11/2019</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r>
              <a:rPr lang="fr-FR" smtClean="0">
                <a:solidFill>
                  <a:prstClr val="black">
                    <a:tint val="75000"/>
                  </a:prstClr>
                </a:solidFill>
              </a:rPr>
              <a:t>Séminaire CCAS Nantes 30 juin </a:t>
            </a: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627D3E74-A881-486C-A033-9AB23378D69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382285711"/>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609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97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223B6957-78BE-474A-B028-8D660F0AD8C0}" type="datetime1">
              <a:rPr lang="fr-FR" smtClean="0">
                <a:solidFill>
                  <a:prstClr val="black">
                    <a:tint val="75000"/>
                  </a:prstClr>
                </a:solidFill>
              </a:rPr>
              <a:pPr/>
              <a:t>04/11/2019</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r>
              <a:rPr lang="fr-FR" smtClean="0">
                <a:solidFill>
                  <a:prstClr val="black">
                    <a:tint val="75000"/>
                  </a:prstClr>
                </a:solidFill>
              </a:rPr>
              <a:t>Séminaire CCAS Nantes 30 juin </a:t>
            </a:r>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627D3E74-A881-486C-A033-9AB23378D69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467569827"/>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9337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619337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FFA37EF0-FCE6-4132-8313-5188E60C9615}" type="datetime1">
              <a:rPr lang="fr-FR" smtClean="0">
                <a:solidFill>
                  <a:prstClr val="black">
                    <a:tint val="75000"/>
                  </a:prstClr>
                </a:solidFill>
              </a:rPr>
              <a:pPr/>
              <a:t>04/11/2019</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r>
              <a:rPr lang="fr-FR" smtClean="0">
                <a:solidFill>
                  <a:prstClr val="black">
                    <a:tint val="75000"/>
                  </a:prstClr>
                </a:solidFill>
              </a:rPr>
              <a:t>Séminaire CCAS Nantes 30 juin </a:t>
            </a:r>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627D3E74-A881-486C-A033-9AB23378D69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621469827"/>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4DC348FF-33FA-4BC0-AE0C-987FC6057B0D}" type="datetime1">
              <a:rPr lang="fr-FR" smtClean="0">
                <a:solidFill>
                  <a:prstClr val="black">
                    <a:tint val="75000"/>
                  </a:prstClr>
                </a:solidFill>
              </a:rPr>
              <a:pPr/>
              <a:t>04/11/2019</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r>
              <a:rPr lang="fr-FR" smtClean="0">
                <a:solidFill>
                  <a:prstClr val="black">
                    <a:tint val="75000"/>
                  </a:prstClr>
                </a:solidFill>
              </a:rPr>
              <a:t>Séminaire CCAS Nantes 30 juin </a:t>
            </a:r>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627D3E74-A881-486C-A033-9AB23378D69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028874840"/>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3EF043A-2861-4525-8456-7A28AFCFB0EF}" type="datetime1">
              <a:rPr lang="fr-FR" smtClean="0">
                <a:solidFill>
                  <a:prstClr val="black">
                    <a:tint val="75000"/>
                  </a:prstClr>
                </a:solidFill>
              </a:rPr>
              <a:pPr/>
              <a:t>04/11/2019</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r>
              <a:rPr lang="fr-FR" smtClean="0">
                <a:solidFill>
                  <a:prstClr val="black">
                    <a:tint val="75000"/>
                  </a:prstClr>
                </a:solidFill>
              </a:rPr>
              <a:t>Séminaire CCAS Nantes 30 juin </a:t>
            </a:r>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627D3E74-A881-486C-A033-9AB23378D69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75042950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68C6637D-E9D4-4296-9A20-6000A6381FD8}"/>
              </a:ext>
            </a:extLst>
          </p:cNvPr>
          <p:cNvSpPr>
            <a:spLocks noGrp="1"/>
          </p:cNvSpPr>
          <p:nvPr>
            <p:ph type="title"/>
          </p:nvPr>
        </p:nvSpPr>
        <p:spPr/>
        <p:txBody>
          <a:bodyPr/>
          <a:lstStyle/>
          <a:p>
            <a:r>
              <a:rPr lang="fr-FR"/>
              <a:t>Modifiez le style du titre</a:t>
            </a:r>
          </a:p>
        </p:txBody>
      </p:sp>
      <p:sp>
        <p:nvSpPr>
          <p:cNvPr id="4" name="Espace réservé de la date 3">
            <a:extLst>
              <a:ext uri="{FF2B5EF4-FFF2-40B4-BE49-F238E27FC236}">
                <a16:creationId xmlns="" xmlns:a16="http://schemas.microsoft.com/office/drawing/2014/main" id="{FCAECF8F-5669-4C92-A861-1B5DD671BBDE}"/>
              </a:ext>
            </a:extLst>
          </p:cNvPr>
          <p:cNvSpPr>
            <a:spLocks noGrp="1"/>
          </p:cNvSpPr>
          <p:nvPr>
            <p:ph type="dt" sz="half" idx="10"/>
          </p:nvPr>
        </p:nvSpPr>
        <p:spPr/>
        <p:txBody>
          <a:bodyPr/>
          <a:lstStyle/>
          <a:p>
            <a:fld id="{34B8BECB-EA6F-4D17-A0FB-7E0F423ACFAC}" type="datetime5">
              <a:rPr lang="fr-FR" smtClean="0"/>
              <a:t>4-nov.-19</a:t>
            </a:fld>
            <a:endParaRPr lang="fr-FR"/>
          </a:p>
        </p:txBody>
      </p:sp>
      <p:sp>
        <p:nvSpPr>
          <p:cNvPr id="5" name="Espace réservé du pied de page 4">
            <a:extLst>
              <a:ext uri="{FF2B5EF4-FFF2-40B4-BE49-F238E27FC236}">
                <a16:creationId xmlns="" xmlns:a16="http://schemas.microsoft.com/office/drawing/2014/main" id="{9E8765D4-D8ED-4417-AC16-708029878322}"/>
              </a:ext>
            </a:extLst>
          </p:cNvPr>
          <p:cNvSpPr>
            <a:spLocks noGrp="1"/>
          </p:cNvSpPr>
          <p:nvPr>
            <p:ph type="ftr" sz="quarter" idx="11"/>
          </p:nvPr>
        </p:nvSpPr>
        <p:spPr/>
        <p:txBody>
          <a:bodyPr/>
          <a:lstStyle/>
          <a:p>
            <a:r>
              <a:rPr lang="fr-FR"/>
              <a:t>|  Titre de la présentation</a:t>
            </a:r>
          </a:p>
        </p:txBody>
      </p:sp>
      <p:sp>
        <p:nvSpPr>
          <p:cNvPr id="6" name="Espace réservé du numéro de diapositive 5">
            <a:extLst>
              <a:ext uri="{FF2B5EF4-FFF2-40B4-BE49-F238E27FC236}">
                <a16:creationId xmlns="" xmlns:a16="http://schemas.microsoft.com/office/drawing/2014/main" id="{3ACFCC40-4AE9-4976-9A97-AF86F60C2D51}"/>
              </a:ext>
            </a:extLst>
          </p:cNvPr>
          <p:cNvSpPr>
            <a:spLocks noGrp="1"/>
          </p:cNvSpPr>
          <p:nvPr>
            <p:ph type="sldNum" sz="quarter" idx="12"/>
          </p:nvPr>
        </p:nvSpPr>
        <p:spPr/>
        <p:txBody>
          <a:bodyPr/>
          <a:lstStyle/>
          <a:p>
            <a:fld id="{1B657BA9-EC5E-40D7-BBDA-32C61981E3FD}" type="slidenum">
              <a:rPr lang="fr-FR" smtClean="0"/>
              <a:t>‹N°›</a:t>
            </a:fld>
            <a:endParaRPr lang="fr-FR"/>
          </a:p>
        </p:txBody>
      </p:sp>
      <p:sp>
        <p:nvSpPr>
          <p:cNvPr id="12" name="Espace réservé du texte 11">
            <a:extLst>
              <a:ext uri="{FF2B5EF4-FFF2-40B4-BE49-F238E27FC236}">
                <a16:creationId xmlns="" xmlns:a16="http://schemas.microsoft.com/office/drawing/2014/main" id="{ADC5A1EA-2961-444A-AA76-3A86355046FF}"/>
              </a:ext>
            </a:extLst>
          </p:cNvPr>
          <p:cNvSpPr>
            <a:spLocks noGrp="1"/>
          </p:cNvSpPr>
          <p:nvPr>
            <p:ph type="body" sz="quarter" idx="13"/>
          </p:nvPr>
        </p:nvSpPr>
        <p:spPr>
          <a:xfrm>
            <a:off x="838203" y="2062976"/>
            <a:ext cx="10515600" cy="4070196"/>
          </a:xfrm>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416892196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3" y="273050"/>
            <a:ext cx="4011084"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09603"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06D9851F-2A88-4853-B79F-CFD8F9666708}" type="datetime1">
              <a:rPr lang="fr-FR" smtClean="0">
                <a:solidFill>
                  <a:prstClr val="black">
                    <a:tint val="75000"/>
                  </a:prstClr>
                </a:solidFill>
              </a:rPr>
              <a:pPr/>
              <a:t>04/11/2019</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r>
              <a:rPr lang="fr-FR" smtClean="0">
                <a:solidFill>
                  <a:prstClr val="black">
                    <a:tint val="75000"/>
                  </a:prstClr>
                </a:solidFill>
              </a:rPr>
              <a:t>Séminaire CCAS Nantes 30 juin </a:t>
            </a:r>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627D3E74-A881-486C-A033-9AB23378D69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019120859"/>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0D8012CE-65F4-4573-BBED-3AB74EFACBBC}" type="datetime1">
              <a:rPr lang="fr-FR" smtClean="0">
                <a:solidFill>
                  <a:prstClr val="black">
                    <a:tint val="75000"/>
                  </a:prstClr>
                </a:solidFill>
              </a:rPr>
              <a:pPr/>
              <a:t>04/11/2019</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r>
              <a:rPr lang="fr-FR" smtClean="0">
                <a:solidFill>
                  <a:prstClr val="black">
                    <a:tint val="75000"/>
                  </a:prstClr>
                </a:solidFill>
              </a:rPr>
              <a:t>Séminaire CCAS Nantes 30 juin </a:t>
            </a:r>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627D3E74-A881-486C-A033-9AB23378D69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000162570"/>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CB8323D-8A45-4C15-A05B-5408C56D9937}" type="datetime1">
              <a:rPr lang="fr-FR" smtClean="0">
                <a:solidFill>
                  <a:prstClr val="black">
                    <a:tint val="75000"/>
                  </a:prstClr>
                </a:solidFill>
              </a:rPr>
              <a:pPr/>
              <a:t>04/11/2019</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r>
              <a:rPr lang="fr-FR" smtClean="0">
                <a:solidFill>
                  <a:prstClr val="black">
                    <a:tint val="75000"/>
                  </a:prstClr>
                </a:solidFill>
              </a:rPr>
              <a:t>Séminaire CCAS Nantes 30 juin </a:t>
            </a: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627D3E74-A881-486C-A033-9AB23378D69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567877854"/>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55F6B92-8997-4911-B011-E0CF15575B2C}" type="datetime1">
              <a:rPr lang="fr-FR" smtClean="0">
                <a:solidFill>
                  <a:prstClr val="black">
                    <a:tint val="75000"/>
                  </a:prstClr>
                </a:solidFill>
              </a:rPr>
              <a:pPr/>
              <a:t>04/11/2019</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r>
              <a:rPr lang="fr-FR" smtClean="0">
                <a:solidFill>
                  <a:prstClr val="black">
                    <a:tint val="75000"/>
                  </a:prstClr>
                </a:solidFill>
              </a:rPr>
              <a:t>Séminaire CCAS Nantes 30 juin </a:t>
            </a: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627D3E74-A881-486C-A033-9AB23378D69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548941154"/>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026EC80A-9BDC-4236-9CAD-5CD6AA368EE5}" type="datetime1">
              <a:rPr lang="fr-FR" smtClean="0">
                <a:solidFill>
                  <a:prstClr val="black">
                    <a:tint val="75000"/>
                  </a:prstClr>
                </a:solidFill>
              </a:rPr>
              <a:pPr/>
              <a:t>04/11/2019</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r>
              <a:rPr lang="fr-FR" smtClean="0">
                <a:solidFill>
                  <a:prstClr val="black">
                    <a:tint val="75000"/>
                  </a:prstClr>
                </a:solidFill>
              </a:rPr>
              <a:t>Séminaire CCAS Nantes 30 juin </a:t>
            </a: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627D3E74-A881-486C-A033-9AB23378D69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23902750"/>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lvl1pPr>
              <a:defRPr sz="3600" b="1" i="0" baseline="0">
                <a:solidFill>
                  <a:schemeClr val="accent2">
                    <a:lumMod val="75000"/>
                  </a:schemeClr>
                </a:solidFill>
              </a:defRPr>
            </a:lvl1pPr>
          </a:lstStyle>
          <a:p>
            <a:r>
              <a:rPr lang="fr-FR" dirty="0" smtClean="0"/>
              <a:t>Cliquez pour modifier le style du titre</a:t>
            </a:r>
            <a:endParaRPr lang="fr-FR" dirty="0"/>
          </a:p>
        </p:txBody>
      </p:sp>
      <p:sp>
        <p:nvSpPr>
          <p:cNvPr id="3" name="Espace réservé du contenu 2"/>
          <p:cNvSpPr>
            <a:spLocks noGrp="1"/>
          </p:cNvSpPr>
          <p:nvPr>
            <p:ph idx="1"/>
          </p:nvPr>
        </p:nvSpPr>
        <p:spPr/>
        <p:txBody>
          <a:bodyPr/>
          <a:lstStyle>
            <a:lvl1pPr>
              <a:defRPr sz="2800" baseline="0"/>
            </a:lvl1pPr>
            <a:lvl2pPr>
              <a:defRPr sz="2400" baseline="0"/>
            </a:lvl2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10"/>
          </p:nvPr>
        </p:nvSpPr>
        <p:spPr/>
        <p:txBody>
          <a:bodyPr/>
          <a:lstStyle/>
          <a:p>
            <a:fld id="{D1A22BB7-2C47-4C6A-A3F6-606EE471F716}" type="datetime1">
              <a:rPr lang="fr-FR" smtClean="0">
                <a:solidFill>
                  <a:prstClr val="black">
                    <a:tint val="75000"/>
                  </a:prstClr>
                </a:solidFill>
              </a:rPr>
              <a:pPr/>
              <a:t>04/11/2019</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r>
              <a:rPr lang="fr-FR" smtClean="0">
                <a:solidFill>
                  <a:prstClr val="black">
                    <a:tint val="75000"/>
                  </a:prstClr>
                </a:solidFill>
              </a:rPr>
              <a:t>Séminaire CCAS Nantes 30 juin </a:t>
            </a: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627D3E74-A881-486C-A033-9AB23378D69C}" type="slidenum">
              <a:rPr lang="fr-FR" smtClean="0">
                <a:solidFill>
                  <a:prstClr val="black">
                    <a:tint val="75000"/>
                  </a:prstClr>
                </a:solidFill>
              </a:rPr>
              <a:pPr/>
              <a:t>‹N°›</a:t>
            </a:fld>
            <a:endParaRPr lang="fr-FR">
              <a:solidFill>
                <a:prstClr val="black">
                  <a:tint val="75000"/>
                </a:prstClr>
              </a:solidFill>
            </a:endParaRPr>
          </a:p>
        </p:txBody>
      </p:sp>
      <p:pic>
        <p:nvPicPr>
          <p:cNvPr id="7" name="Picture 2" descr="D:\Documents\ftassin\Mes documents\ONPES\6. Logos\ONPES.jpg"/>
          <p:cNvPicPr>
            <a:picLocks noChangeAspect="1" noChangeArrowheads="1"/>
          </p:cNvPicPr>
          <p:nvPr userDrawn="1"/>
        </p:nvPicPr>
        <p:blipFill>
          <a:blip r:embed="rId2" cstate="print"/>
          <a:srcRect/>
          <a:stretch>
            <a:fillRect/>
          </a:stretch>
        </p:blipFill>
        <p:spPr bwMode="auto">
          <a:xfrm>
            <a:off x="2" y="0"/>
            <a:ext cx="1391476" cy="739222"/>
          </a:xfrm>
          <a:prstGeom prst="rect">
            <a:avLst/>
          </a:prstGeom>
          <a:noFill/>
        </p:spPr>
      </p:pic>
    </p:spTree>
    <p:extLst>
      <p:ext uri="{BB962C8B-B14F-4D97-AF65-F5344CB8AC3E}">
        <p14:creationId xmlns:p14="http://schemas.microsoft.com/office/powerpoint/2010/main" val="760451170"/>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7554635F-1DAA-4D77-85C2-0E21C35EAF9B}" type="datetime1">
              <a:rPr lang="fr-FR" smtClean="0">
                <a:solidFill>
                  <a:prstClr val="black">
                    <a:tint val="75000"/>
                  </a:prstClr>
                </a:solidFill>
              </a:rPr>
              <a:pPr/>
              <a:t>04/11/2019</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r>
              <a:rPr lang="fr-FR" smtClean="0">
                <a:solidFill>
                  <a:prstClr val="black">
                    <a:tint val="75000"/>
                  </a:prstClr>
                </a:solidFill>
              </a:rPr>
              <a:t>Séminaire CCAS Nantes 30 juin </a:t>
            </a: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627D3E74-A881-486C-A033-9AB23378D69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171877409"/>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223B6957-78BE-474A-B028-8D660F0AD8C0}" type="datetime1">
              <a:rPr lang="fr-FR" smtClean="0">
                <a:solidFill>
                  <a:prstClr val="black">
                    <a:tint val="75000"/>
                  </a:prstClr>
                </a:solidFill>
              </a:rPr>
              <a:pPr/>
              <a:t>04/11/2019</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r>
              <a:rPr lang="fr-FR" smtClean="0">
                <a:solidFill>
                  <a:prstClr val="black">
                    <a:tint val="75000"/>
                  </a:prstClr>
                </a:solidFill>
              </a:rPr>
              <a:t>Séminaire CCAS Nantes 30 juin </a:t>
            </a:r>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627D3E74-A881-486C-A033-9AB23378D69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602483024"/>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FFA37EF0-FCE6-4132-8313-5188E60C9615}" type="datetime1">
              <a:rPr lang="fr-FR" smtClean="0">
                <a:solidFill>
                  <a:prstClr val="black">
                    <a:tint val="75000"/>
                  </a:prstClr>
                </a:solidFill>
              </a:rPr>
              <a:pPr/>
              <a:t>04/11/2019</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r>
              <a:rPr lang="fr-FR" smtClean="0">
                <a:solidFill>
                  <a:prstClr val="black">
                    <a:tint val="75000"/>
                  </a:prstClr>
                </a:solidFill>
              </a:rPr>
              <a:t>Séminaire CCAS Nantes 30 juin </a:t>
            </a:r>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627D3E74-A881-486C-A033-9AB23378D69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939390518"/>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4DC348FF-33FA-4BC0-AE0C-987FC6057B0D}" type="datetime1">
              <a:rPr lang="fr-FR" smtClean="0">
                <a:solidFill>
                  <a:prstClr val="black">
                    <a:tint val="75000"/>
                  </a:prstClr>
                </a:solidFill>
              </a:rPr>
              <a:pPr/>
              <a:t>04/11/2019</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r>
              <a:rPr lang="fr-FR" smtClean="0">
                <a:solidFill>
                  <a:prstClr val="black">
                    <a:tint val="75000"/>
                  </a:prstClr>
                </a:solidFill>
              </a:rPr>
              <a:t>Séminaire CCAS Nantes 30 juin </a:t>
            </a:r>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627D3E74-A881-486C-A033-9AB23378D69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56969937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et  2 contenus">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68C6637D-E9D4-4296-9A20-6000A6381FD8}"/>
              </a:ext>
            </a:extLst>
          </p:cNvPr>
          <p:cNvSpPr>
            <a:spLocks noGrp="1"/>
          </p:cNvSpPr>
          <p:nvPr>
            <p:ph type="title"/>
          </p:nvPr>
        </p:nvSpPr>
        <p:spPr/>
        <p:txBody>
          <a:bodyPr/>
          <a:lstStyle/>
          <a:p>
            <a:r>
              <a:rPr lang="fr-FR"/>
              <a:t>Modifiez le style du titre</a:t>
            </a:r>
          </a:p>
        </p:txBody>
      </p:sp>
      <p:sp>
        <p:nvSpPr>
          <p:cNvPr id="4" name="Espace réservé de la date 3">
            <a:extLst>
              <a:ext uri="{FF2B5EF4-FFF2-40B4-BE49-F238E27FC236}">
                <a16:creationId xmlns="" xmlns:a16="http://schemas.microsoft.com/office/drawing/2014/main" id="{FCAECF8F-5669-4C92-A861-1B5DD671BBDE}"/>
              </a:ext>
            </a:extLst>
          </p:cNvPr>
          <p:cNvSpPr>
            <a:spLocks noGrp="1"/>
          </p:cNvSpPr>
          <p:nvPr>
            <p:ph type="dt" sz="half" idx="10"/>
          </p:nvPr>
        </p:nvSpPr>
        <p:spPr/>
        <p:txBody>
          <a:bodyPr/>
          <a:lstStyle/>
          <a:p>
            <a:fld id="{34B8BECB-EA6F-4D17-A0FB-7E0F423ACFAC}" type="datetime5">
              <a:rPr lang="fr-FR" smtClean="0"/>
              <a:t>4-nov.-19</a:t>
            </a:fld>
            <a:endParaRPr lang="fr-FR"/>
          </a:p>
        </p:txBody>
      </p:sp>
      <p:sp>
        <p:nvSpPr>
          <p:cNvPr id="5" name="Espace réservé du pied de page 4">
            <a:extLst>
              <a:ext uri="{FF2B5EF4-FFF2-40B4-BE49-F238E27FC236}">
                <a16:creationId xmlns="" xmlns:a16="http://schemas.microsoft.com/office/drawing/2014/main" id="{9E8765D4-D8ED-4417-AC16-708029878322}"/>
              </a:ext>
            </a:extLst>
          </p:cNvPr>
          <p:cNvSpPr>
            <a:spLocks noGrp="1"/>
          </p:cNvSpPr>
          <p:nvPr>
            <p:ph type="ftr" sz="quarter" idx="11"/>
          </p:nvPr>
        </p:nvSpPr>
        <p:spPr/>
        <p:txBody>
          <a:bodyPr/>
          <a:lstStyle/>
          <a:p>
            <a:r>
              <a:rPr lang="fr-FR"/>
              <a:t>|  Titre de la présentation</a:t>
            </a:r>
          </a:p>
        </p:txBody>
      </p:sp>
      <p:sp>
        <p:nvSpPr>
          <p:cNvPr id="6" name="Espace réservé du numéro de diapositive 5">
            <a:extLst>
              <a:ext uri="{FF2B5EF4-FFF2-40B4-BE49-F238E27FC236}">
                <a16:creationId xmlns="" xmlns:a16="http://schemas.microsoft.com/office/drawing/2014/main" id="{3ACFCC40-4AE9-4976-9A97-AF86F60C2D51}"/>
              </a:ext>
            </a:extLst>
          </p:cNvPr>
          <p:cNvSpPr>
            <a:spLocks noGrp="1"/>
          </p:cNvSpPr>
          <p:nvPr>
            <p:ph type="sldNum" sz="quarter" idx="12"/>
          </p:nvPr>
        </p:nvSpPr>
        <p:spPr/>
        <p:txBody>
          <a:bodyPr/>
          <a:lstStyle/>
          <a:p>
            <a:fld id="{1B657BA9-EC5E-40D7-BBDA-32C61981E3FD}" type="slidenum">
              <a:rPr lang="fr-FR" smtClean="0"/>
              <a:t>‹N°›</a:t>
            </a:fld>
            <a:endParaRPr lang="fr-FR"/>
          </a:p>
        </p:txBody>
      </p:sp>
      <p:sp>
        <p:nvSpPr>
          <p:cNvPr id="12" name="Espace réservé du texte 11">
            <a:extLst>
              <a:ext uri="{FF2B5EF4-FFF2-40B4-BE49-F238E27FC236}">
                <a16:creationId xmlns="" xmlns:a16="http://schemas.microsoft.com/office/drawing/2014/main" id="{ADC5A1EA-2961-444A-AA76-3A86355046FF}"/>
              </a:ext>
            </a:extLst>
          </p:cNvPr>
          <p:cNvSpPr>
            <a:spLocks noGrp="1"/>
          </p:cNvSpPr>
          <p:nvPr>
            <p:ph type="body" sz="quarter" idx="13"/>
          </p:nvPr>
        </p:nvSpPr>
        <p:spPr>
          <a:xfrm>
            <a:off x="838201" y="2062976"/>
            <a:ext cx="5004000" cy="4070196"/>
          </a:xfrm>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3" name="Espace réservé du texte 11">
            <a:extLst>
              <a:ext uri="{FF2B5EF4-FFF2-40B4-BE49-F238E27FC236}">
                <a16:creationId xmlns="" xmlns:a16="http://schemas.microsoft.com/office/drawing/2014/main" id="{0DBB3B23-BAAE-4D7C-AE53-8114659861DD}"/>
              </a:ext>
            </a:extLst>
          </p:cNvPr>
          <p:cNvSpPr>
            <a:spLocks noGrp="1"/>
          </p:cNvSpPr>
          <p:nvPr>
            <p:ph type="body" sz="quarter" idx="14"/>
          </p:nvPr>
        </p:nvSpPr>
        <p:spPr>
          <a:xfrm>
            <a:off x="6349801" y="2062976"/>
            <a:ext cx="5004000" cy="4070196"/>
          </a:xfrm>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270459065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3EF043A-2861-4525-8456-7A28AFCFB0EF}" type="datetime1">
              <a:rPr lang="fr-FR" smtClean="0">
                <a:solidFill>
                  <a:prstClr val="black">
                    <a:tint val="75000"/>
                  </a:prstClr>
                </a:solidFill>
              </a:rPr>
              <a:pPr/>
              <a:t>04/11/2019</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r>
              <a:rPr lang="fr-FR" smtClean="0">
                <a:solidFill>
                  <a:prstClr val="black">
                    <a:tint val="75000"/>
                  </a:prstClr>
                </a:solidFill>
              </a:rPr>
              <a:t>Séminaire CCAS Nantes 30 juin </a:t>
            </a:r>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627D3E74-A881-486C-A033-9AB23378D69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973831498"/>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06D9851F-2A88-4853-B79F-CFD8F9666708}" type="datetime1">
              <a:rPr lang="fr-FR" smtClean="0">
                <a:solidFill>
                  <a:prstClr val="black">
                    <a:tint val="75000"/>
                  </a:prstClr>
                </a:solidFill>
              </a:rPr>
              <a:pPr/>
              <a:t>04/11/2019</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r>
              <a:rPr lang="fr-FR" smtClean="0">
                <a:solidFill>
                  <a:prstClr val="black">
                    <a:tint val="75000"/>
                  </a:prstClr>
                </a:solidFill>
              </a:rPr>
              <a:t>Séminaire CCAS Nantes 30 juin </a:t>
            </a:r>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627D3E74-A881-486C-A033-9AB23378D69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331264621"/>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0D8012CE-65F4-4573-BBED-3AB74EFACBBC}" type="datetime1">
              <a:rPr lang="fr-FR" smtClean="0">
                <a:solidFill>
                  <a:prstClr val="black">
                    <a:tint val="75000"/>
                  </a:prstClr>
                </a:solidFill>
              </a:rPr>
              <a:pPr/>
              <a:t>04/11/2019</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r>
              <a:rPr lang="fr-FR" smtClean="0">
                <a:solidFill>
                  <a:prstClr val="black">
                    <a:tint val="75000"/>
                  </a:prstClr>
                </a:solidFill>
              </a:rPr>
              <a:t>Séminaire CCAS Nantes 30 juin </a:t>
            </a:r>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627D3E74-A881-486C-A033-9AB23378D69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087883762"/>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CB8323D-8A45-4C15-A05B-5408C56D9937}" type="datetime1">
              <a:rPr lang="fr-FR" smtClean="0">
                <a:solidFill>
                  <a:prstClr val="black">
                    <a:tint val="75000"/>
                  </a:prstClr>
                </a:solidFill>
              </a:rPr>
              <a:pPr/>
              <a:t>04/11/2019</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r>
              <a:rPr lang="fr-FR" smtClean="0">
                <a:solidFill>
                  <a:prstClr val="black">
                    <a:tint val="75000"/>
                  </a:prstClr>
                </a:solidFill>
              </a:rPr>
              <a:t>Séminaire CCAS Nantes 30 juin </a:t>
            </a: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627D3E74-A881-486C-A033-9AB23378D69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128314779"/>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55F6B92-8997-4911-B011-E0CF15575B2C}" type="datetime1">
              <a:rPr lang="fr-FR" smtClean="0">
                <a:solidFill>
                  <a:prstClr val="black">
                    <a:tint val="75000"/>
                  </a:prstClr>
                </a:solidFill>
              </a:rPr>
              <a:pPr/>
              <a:t>04/11/2019</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r>
              <a:rPr lang="fr-FR" smtClean="0">
                <a:solidFill>
                  <a:prstClr val="black">
                    <a:tint val="75000"/>
                  </a:prstClr>
                </a:solidFill>
              </a:rPr>
              <a:t>Séminaire CCAS Nantes 30 juin </a:t>
            </a: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627D3E74-A881-486C-A033-9AB23378D69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21416672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E39B0860-5A16-4ED5-9501-D8164B095023}"/>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 xmlns:a16="http://schemas.microsoft.com/office/drawing/2014/main" id="{A7695F22-2C58-42B1-9CB4-A1EDEF815F4B}"/>
              </a:ext>
            </a:extLst>
          </p:cNvPr>
          <p:cNvSpPr>
            <a:spLocks noGrp="1"/>
          </p:cNvSpPr>
          <p:nvPr>
            <p:ph type="dt" sz="half" idx="10"/>
          </p:nvPr>
        </p:nvSpPr>
        <p:spPr/>
        <p:txBody>
          <a:bodyPr/>
          <a:lstStyle/>
          <a:p>
            <a:fld id="{4AC6AD7E-9B6C-48F9-A241-590707FCE83E}" type="datetime5">
              <a:rPr lang="fr-FR" smtClean="0"/>
              <a:t>4-nov.-19</a:t>
            </a:fld>
            <a:endParaRPr lang="fr-FR"/>
          </a:p>
        </p:txBody>
      </p:sp>
      <p:sp>
        <p:nvSpPr>
          <p:cNvPr id="4" name="Espace réservé du pied de page 3">
            <a:extLst>
              <a:ext uri="{FF2B5EF4-FFF2-40B4-BE49-F238E27FC236}">
                <a16:creationId xmlns="" xmlns:a16="http://schemas.microsoft.com/office/drawing/2014/main" id="{3573D69E-62C0-4FB5-9080-EDD1F75FAE21}"/>
              </a:ext>
            </a:extLst>
          </p:cNvPr>
          <p:cNvSpPr>
            <a:spLocks noGrp="1"/>
          </p:cNvSpPr>
          <p:nvPr>
            <p:ph type="ftr" sz="quarter" idx="11"/>
          </p:nvPr>
        </p:nvSpPr>
        <p:spPr/>
        <p:txBody>
          <a:bodyPr/>
          <a:lstStyle/>
          <a:p>
            <a:r>
              <a:rPr lang="fr-FR"/>
              <a:t>|  Titre de la présentation</a:t>
            </a:r>
          </a:p>
        </p:txBody>
      </p:sp>
      <p:sp>
        <p:nvSpPr>
          <p:cNvPr id="5" name="Espace réservé du numéro de diapositive 4">
            <a:extLst>
              <a:ext uri="{FF2B5EF4-FFF2-40B4-BE49-F238E27FC236}">
                <a16:creationId xmlns="" xmlns:a16="http://schemas.microsoft.com/office/drawing/2014/main" id="{AD1A7C1C-5CB4-4B4E-9C77-7C087F3CD71F}"/>
              </a:ext>
            </a:extLst>
          </p:cNvPr>
          <p:cNvSpPr>
            <a:spLocks noGrp="1"/>
          </p:cNvSpPr>
          <p:nvPr>
            <p:ph type="sldNum" sz="quarter" idx="12"/>
          </p:nvPr>
        </p:nvSpPr>
        <p:spPr/>
        <p:txBody>
          <a:bodyPr/>
          <a:lstStyle/>
          <a:p>
            <a:fld id="{1B657BA9-EC5E-40D7-BBDA-32C61981E3FD}" type="slidenum">
              <a:rPr lang="fr-FR" smtClean="0"/>
              <a:t>‹N°›</a:t>
            </a:fld>
            <a:endParaRPr lang="fr-FR"/>
          </a:p>
        </p:txBody>
      </p:sp>
    </p:spTree>
    <p:extLst>
      <p:ext uri="{BB962C8B-B14F-4D97-AF65-F5344CB8AC3E}">
        <p14:creationId xmlns:p14="http://schemas.microsoft.com/office/powerpoint/2010/main" val="135901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 xmlns:a16="http://schemas.microsoft.com/office/drawing/2014/main" id="{87941846-36B6-44AD-8B10-3F95E1B9977C}"/>
              </a:ext>
            </a:extLst>
          </p:cNvPr>
          <p:cNvSpPr>
            <a:spLocks noGrp="1"/>
          </p:cNvSpPr>
          <p:nvPr>
            <p:ph type="dt" sz="half" idx="10"/>
          </p:nvPr>
        </p:nvSpPr>
        <p:spPr/>
        <p:txBody>
          <a:bodyPr/>
          <a:lstStyle/>
          <a:p>
            <a:fld id="{9ED0C344-E08C-43BB-BE17-EE5A2F636E66}" type="datetime5">
              <a:rPr lang="fr-FR" smtClean="0"/>
              <a:t>4-nov.-19</a:t>
            </a:fld>
            <a:endParaRPr lang="fr-FR"/>
          </a:p>
        </p:txBody>
      </p:sp>
      <p:sp>
        <p:nvSpPr>
          <p:cNvPr id="3" name="Espace réservé du pied de page 2">
            <a:extLst>
              <a:ext uri="{FF2B5EF4-FFF2-40B4-BE49-F238E27FC236}">
                <a16:creationId xmlns="" xmlns:a16="http://schemas.microsoft.com/office/drawing/2014/main" id="{5E3C4880-7546-444F-97F1-7C53380D5997}"/>
              </a:ext>
            </a:extLst>
          </p:cNvPr>
          <p:cNvSpPr>
            <a:spLocks noGrp="1"/>
          </p:cNvSpPr>
          <p:nvPr>
            <p:ph type="ftr" sz="quarter" idx="11"/>
          </p:nvPr>
        </p:nvSpPr>
        <p:spPr/>
        <p:txBody>
          <a:bodyPr/>
          <a:lstStyle/>
          <a:p>
            <a:r>
              <a:rPr lang="fr-FR"/>
              <a:t>|  Titre de la présentation</a:t>
            </a:r>
          </a:p>
        </p:txBody>
      </p:sp>
      <p:sp>
        <p:nvSpPr>
          <p:cNvPr id="4" name="Espace réservé du numéro de diapositive 3">
            <a:extLst>
              <a:ext uri="{FF2B5EF4-FFF2-40B4-BE49-F238E27FC236}">
                <a16:creationId xmlns="" xmlns:a16="http://schemas.microsoft.com/office/drawing/2014/main" id="{5884CF39-1573-4AC7-A018-FD6ADBF023AB}"/>
              </a:ext>
            </a:extLst>
          </p:cNvPr>
          <p:cNvSpPr>
            <a:spLocks noGrp="1"/>
          </p:cNvSpPr>
          <p:nvPr>
            <p:ph type="sldNum" sz="quarter" idx="12"/>
          </p:nvPr>
        </p:nvSpPr>
        <p:spPr/>
        <p:txBody>
          <a:bodyPr/>
          <a:lstStyle/>
          <a:p>
            <a:fld id="{1B657BA9-EC5E-40D7-BBDA-32C61981E3FD}" type="slidenum">
              <a:rPr lang="fr-FR" smtClean="0"/>
              <a:t>‹N°›</a:t>
            </a:fld>
            <a:endParaRPr lang="fr-FR"/>
          </a:p>
        </p:txBody>
      </p:sp>
    </p:spTree>
    <p:extLst>
      <p:ext uri="{BB962C8B-B14F-4D97-AF65-F5344CB8AC3E}">
        <p14:creationId xmlns:p14="http://schemas.microsoft.com/office/powerpoint/2010/main" val="3919075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Vide ">
    <p:spTree>
      <p:nvGrpSpPr>
        <p:cNvPr id="1" name=""/>
        <p:cNvGrpSpPr/>
        <p:nvPr/>
      </p:nvGrpSpPr>
      <p:grpSpPr>
        <a:xfrm>
          <a:off x="0" y="0"/>
          <a:ext cx="0" cy="0"/>
          <a:chOff x="0" y="0"/>
          <a:chExt cx="0" cy="0"/>
        </a:xfrm>
      </p:grpSpPr>
      <p:sp>
        <p:nvSpPr>
          <p:cNvPr id="2" name="Espace réservé de la date 1">
            <a:extLst>
              <a:ext uri="{FF2B5EF4-FFF2-40B4-BE49-F238E27FC236}">
                <a16:creationId xmlns="" xmlns:a16="http://schemas.microsoft.com/office/drawing/2014/main" id="{87941846-36B6-44AD-8B10-3F95E1B9977C}"/>
              </a:ext>
            </a:extLst>
          </p:cNvPr>
          <p:cNvSpPr>
            <a:spLocks noGrp="1"/>
          </p:cNvSpPr>
          <p:nvPr>
            <p:ph type="dt" sz="half" idx="10"/>
          </p:nvPr>
        </p:nvSpPr>
        <p:spPr/>
        <p:txBody>
          <a:bodyPr/>
          <a:lstStyle/>
          <a:p>
            <a:fld id="{9ED0C344-E08C-43BB-BE17-EE5A2F636E66}" type="datetime5">
              <a:rPr lang="fr-FR" smtClean="0"/>
              <a:t>4-nov.-19</a:t>
            </a:fld>
            <a:endParaRPr lang="fr-FR"/>
          </a:p>
        </p:txBody>
      </p:sp>
      <p:sp>
        <p:nvSpPr>
          <p:cNvPr id="3" name="Espace réservé du pied de page 2">
            <a:extLst>
              <a:ext uri="{FF2B5EF4-FFF2-40B4-BE49-F238E27FC236}">
                <a16:creationId xmlns="" xmlns:a16="http://schemas.microsoft.com/office/drawing/2014/main" id="{5E3C4880-7546-444F-97F1-7C53380D5997}"/>
              </a:ext>
            </a:extLst>
          </p:cNvPr>
          <p:cNvSpPr>
            <a:spLocks noGrp="1"/>
          </p:cNvSpPr>
          <p:nvPr>
            <p:ph type="ftr" sz="quarter" idx="11"/>
          </p:nvPr>
        </p:nvSpPr>
        <p:spPr/>
        <p:txBody>
          <a:bodyPr/>
          <a:lstStyle/>
          <a:p>
            <a:r>
              <a:rPr lang="fr-FR"/>
              <a:t>|  Titre de la présentation</a:t>
            </a:r>
          </a:p>
        </p:txBody>
      </p:sp>
      <p:sp>
        <p:nvSpPr>
          <p:cNvPr id="4" name="Espace réservé du numéro de diapositive 3">
            <a:extLst>
              <a:ext uri="{FF2B5EF4-FFF2-40B4-BE49-F238E27FC236}">
                <a16:creationId xmlns="" xmlns:a16="http://schemas.microsoft.com/office/drawing/2014/main" id="{5884CF39-1573-4AC7-A018-FD6ADBF023AB}"/>
              </a:ext>
            </a:extLst>
          </p:cNvPr>
          <p:cNvSpPr>
            <a:spLocks noGrp="1"/>
          </p:cNvSpPr>
          <p:nvPr>
            <p:ph type="sldNum" sz="quarter" idx="12"/>
          </p:nvPr>
        </p:nvSpPr>
        <p:spPr/>
        <p:txBody>
          <a:bodyPr/>
          <a:lstStyle/>
          <a:p>
            <a:fld id="{1B657BA9-EC5E-40D7-BBDA-32C61981E3FD}" type="slidenum">
              <a:rPr lang="fr-FR" smtClean="0"/>
              <a:t>‹N°›</a:t>
            </a:fld>
            <a:endParaRPr lang="fr-FR"/>
          </a:p>
        </p:txBody>
      </p:sp>
    </p:spTree>
    <p:extLst>
      <p:ext uri="{BB962C8B-B14F-4D97-AF65-F5344CB8AC3E}">
        <p14:creationId xmlns:p14="http://schemas.microsoft.com/office/powerpoint/2010/main" val="3564481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theme" Target="../theme/theme5.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theme" Target="../theme/theme6.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Forme libre : forme 6">
            <a:extLst>
              <a:ext uri="{FF2B5EF4-FFF2-40B4-BE49-F238E27FC236}">
                <a16:creationId xmlns="" xmlns:a16="http://schemas.microsoft.com/office/drawing/2014/main" id="{D76AE9AC-06D8-4B9F-9DB9-22121ECC617E}"/>
              </a:ext>
            </a:extLst>
          </p:cNvPr>
          <p:cNvSpPr>
            <a:spLocks/>
          </p:cNvSpPr>
          <p:nvPr userDrawn="1"/>
        </p:nvSpPr>
        <p:spPr bwMode="auto">
          <a:xfrm>
            <a:off x="2" y="-1"/>
            <a:ext cx="2098012" cy="1216884"/>
          </a:xfrm>
          <a:custGeom>
            <a:avLst/>
            <a:gdLst>
              <a:gd name="connsiteX0" fmla="*/ 0 w 2098013"/>
              <a:gd name="connsiteY0" fmla="*/ 0 h 1216884"/>
              <a:gd name="connsiteX1" fmla="*/ 2077752 w 2098013"/>
              <a:gd name="connsiteY1" fmla="*/ 0 h 1216884"/>
              <a:gd name="connsiteX2" fmla="*/ 2093719 w 2098013"/>
              <a:gd name="connsiteY2" fmla="*/ 144714 h 1216884"/>
              <a:gd name="connsiteX3" fmla="*/ 1782220 w 2098013"/>
              <a:gd name="connsiteY3" fmla="*/ 1059683 h 1216884"/>
              <a:gd name="connsiteX4" fmla="*/ 788524 w 2098013"/>
              <a:gd name="connsiteY4" fmla="*/ 1169648 h 1216884"/>
              <a:gd name="connsiteX5" fmla="*/ 62716 w 2098013"/>
              <a:gd name="connsiteY5" fmla="*/ 919255 h 1216884"/>
              <a:gd name="connsiteX6" fmla="*/ 0 w 2098013"/>
              <a:gd name="connsiteY6" fmla="*/ 886685 h 1216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98013" h="1216884">
                <a:moveTo>
                  <a:pt x="0" y="0"/>
                </a:moveTo>
                <a:lnTo>
                  <a:pt x="2077752" y="0"/>
                </a:lnTo>
                <a:lnTo>
                  <a:pt x="2093719" y="144714"/>
                </a:lnTo>
                <a:cubicBezTo>
                  <a:pt x="2121909" y="560609"/>
                  <a:pt x="2010559" y="889095"/>
                  <a:pt x="1782220" y="1059683"/>
                </a:cubicBezTo>
                <a:cubicBezTo>
                  <a:pt x="1553882" y="1234499"/>
                  <a:pt x="1208555" y="1251417"/>
                  <a:pt x="788524" y="1169648"/>
                </a:cubicBezTo>
                <a:cubicBezTo>
                  <a:pt x="528648" y="1115899"/>
                  <a:pt x="275930" y="1023600"/>
                  <a:pt x="62716" y="919255"/>
                </a:cubicBezTo>
                <a:lnTo>
                  <a:pt x="0" y="886685"/>
                </a:lnTo>
                <a:close/>
              </a:path>
            </a:pathLst>
          </a:custGeom>
          <a:solidFill>
            <a:schemeClr val="accent5"/>
          </a:solidFill>
          <a:ln w="3175" cap="flat">
            <a:noFill/>
            <a:prstDash val="solid"/>
            <a:miter lim="800000"/>
            <a:headEnd/>
            <a:tailEnd/>
          </a:ln>
        </p:spPr>
        <p:txBody>
          <a:bodyPr vert="horz" wrap="square" lIns="91440" tIns="45720" rIns="91440" bIns="45720" numCol="1" anchor="t" anchorCtr="0" compatLnSpc="1">
            <a:prstTxWarp prst="textNoShape">
              <a:avLst/>
            </a:prstTxWarp>
            <a:noAutofit/>
          </a:bodyPr>
          <a:lstStyle/>
          <a:p>
            <a:endParaRPr lang="fr-FR" dirty="0"/>
          </a:p>
        </p:txBody>
      </p:sp>
      <p:grpSp>
        <p:nvGrpSpPr>
          <p:cNvPr id="8" name="Groupe 7">
            <a:extLst>
              <a:ext uri="{FF2B5EF4-FFF2-40B4-BE49-F238E27FC236}">
                <a16:creationId xmlns="" xmlns:a16="http://schemas.microsoft.com/office/drawing/2014/main" id="{5FF67325-C5B5-46D7-AA59-32D3CB83E6AD}"/>
              </a:ext>
            </a:extLst>
          </p:cNvPr>
          <p:cNvGrpSpPr/>
          <p:nvPr userDrawn="1"/>
        </p:nvGrpSpPr>
        <p:grpSpPr>
          <a:xfrm>
            <a:off x="2" y="-4865"/>
            <a:ext cx="2119723" cy="1324550"/>
            <a:chOff x="2" y="-4865"/>
            <a:chExt cx="2119723" cy="1324550"/>
          </a:xfrm>
        </p:grpSpPr>
        <p:sp>
          <p:nvSpPr>
            <p:cNvPr id="9" name="Forme libre : forme 8">
              <a:extLst>
                <a:ext uri="{FF2B5EF4-FFF2-40B4-BE49-F238E27FC236}">
                  <a16:creationId xmlns="" xmlns:a16="http://schemas.microsoft.com/office/drawing/2014/main" id="{4FE1C315-8A52-4242-BA0C-0E2CC5A4439F}"/>
                </a:ext>
              </a:extLst>
            </p:cNvPr>
            <p:cNvSpPr>
              <a:spLocks/>
            </p:cNvSpPr>
            <p:nvPr/>
          </p:nvSpPr>
          <p:spPr bwMode="auto">
            <a:xfrm>
              <a:off x="2" y="-4865"/>
              <a:ext cx="2109673" cy="1218420"/>
            </a:xfrm>
            <a:custGeom>
              <a:avLst/>
              <a:gdLst>
                <a:gd name="connsiteX0" fmla="*/ 0 w 2109673"/>
                <a:gd name="connsiteY0" fmla="*/ 0 h 1218420"/>
                <a:gd name="connsiteX1" fmla="*/ 2109673 w 2109673"/>
                <a:gd name="connsiteY1" fmla="*/ 0 h 1218420"/>
                <a:gd name="connsiteX2" fmla="*/ 2105846 w 2109673"/>
                <a:gd name="connsiteY2" fmla="*/ 44252 h 1218420"/>
                <a:gd name="connsiteX3" fmla="*/ 2011743 w 2109673"/>
                <a:gd name="connsiteY3" fmla="*/ 302962 h 1218420"/>
                <a:gd name="connsiteX4" fmla="*/ 1340744 w 2109673"/>
                <a:gd name="connsiteY4" fmla="*/ 953871 h 1218420"/>
                <a:gd name="connsiteX5" fmla="*/ 393919 w 2109673"/>
                <a:gd name="connsiteY5" fmla="*/ 1207076 h 1218420"/>
                <a:gd name="connsiteX6" fmla="*/ 900 w 2109673"/>
                <a:gd name="connsiteY6" fmla="*/ 1001596 h 1218420"/>
                <a:gd name="connsiteX7" fmla="*/ 0 w 2109673"/>
                <a:gd name="connsiteY7" fmla="*/ 1000542 h 1218420"/>
                <a:gd name="connsiteX0" fmla="*/ 0 w 2109673"/>
                <a:gd name="connsiteY0" fmla="*/ 0 h 1218420"/>
                <a:gd name="connsiteX1" fmla="*/ 2109673 w 2109673"/>
                <a:gd name="connsiteY1" fmla="*/ 0 h 1218420"/>
                <a:gd name="connsiteX2" fmla="*/ 2105846 w 2109673"/>
                <a:gd name="connsiteY2" fmla="*/ 44252 h 1218420"/>
                <a:gd name="connsiteX3" fmla="*/ 2011743 w 2109673"/>
                <a:gd name="connsiteY3" fmla="*/ 302962 h 1218420"/>
                <a:gd name="connsiteX4" fmla="*/ 1340744 w 2109673"/>
                <a:gd name="connsiteY4" fmla="*/ 953871 h 1218420"/>
                <a:gd name="connsiteX5" fmla="*/ 393919 w 2109673"/>
                <a:gd name="connsiteY5" fmla="*/ 1207076 h 1218420"/>
                <a:gd name="connsiteX6" fmla="*/ 900 w 2109673"/>
                <a:gd name="connsiteY6" fmla="*/ 1001596 h 1218420"/>
                <a:gd name="connsiteX7" fmla="*/ 0 w 2109673"/>
                <a:gd name="connsiteY7" fmla="*/ 1000542 h 1218420"/>
                <a:gd name="connsiteX8" fmla="*/ 91440 w 2109673"/>
                <a:gd name="connsiteY8" fmla="*/ 91440 h 1218420"/>
                <a:gd name="connsiteX0" fmla="*/ 0 w 2109673"/>
                <a:gd name="connsiteY0" fmla="*/ 0 h 1218420"/>
                <a:gd name="connsiteX1" fmla="*/ 2109673 w 2109673"/>
                <a:gd name="connsiteY1" fmla="*/ 0 h 1218420"/>
                <a:gd name="connsiteX2" fmla="*/ 2105846 w 2109673"/>
                <a:gd name="connsiteY2" fmla="*/ 44252 h 1218420"/>
                <a:gd name="connsiteX3" fmla="*/ 2011743 w 2109673"/>
                <a:gd name="connsiteY3" fmla="*/ 302962 h 1218420"/>
                <a:gd name="connsiteX4" fmla="*/ 1340744 w 2109673"/>
                <a:gd name="connsiteY4" fmla="*/ 953871 h 1218420"/>
                <a:gd name="connsiteX5" fmla="*/ 393919 w 2109673"/>
                <a:gd name="connsiteY5" fmla="*/ 1207076 h 1218420"/>
                <a:gd name="connsiteX6" fmla="*/ 900 w 2109673"/>
                <a:gd name="connsiteY6" fmla="*/ 1001596 h 1218420"/>
                <a:gd name="connsiteX7" fmla="*/ 0 w 2109673"/>
                <a:gd name="connsiteY7" fmla="*/ 1000542 h 1218420"/>
                <a:gd name="connsiteX0" fmla="*/ 2109673 w 2109673"/>
                <a:gd name="connsiteY0" fmla="*/ 0 h 1218420"/>
                <a:gd name="connsiteX1" fmla="*/ 2105846 w 2109673"/>
                <a:gd name="connsiteY1" fmla="*/ 44252 h 1218420"/>
                <a:gd name="connsiteX2" fmla="*/ 2011743 w 2109673"/>
                <a:gd name="connsiteY2" fmla="*/ 302962 h 1218420"/>
                <a:gd name="connsiteX3" fmla="*/ 1340744 w 2109673"/>
                <a:gd name="connsiteY3" fmla="*/ 953871 h 1218420"/>
                <a:gd name="connsiteX4" fmla="*/ 393919 w 2109673"/>
                <a:gd name="connsiteY4" fmla="*/ 1207076 h 1218420"/>
                <a:gd name="connsiteX5" fmla="*/ 900 w 2109673"/>
                <a:gd name="connsiteY5" fmla="*/ 1001596 h 1218420"/>
                <a:gd name="connsiteX6" fmla="*/ 0 w 2109673"/>
                <a:gd name="connsiteY6" fmla="*/ 1000542 h 121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9673" h="1218420">
                  <a:moveTo>
                    <a:pt x="2109673" y="0"/>
                  </a:moveTo>
                  <a:lnTo>
                    <a:pt x="2105846" y="44252"/>
                  </a:lnTo>
                  <a:cubicBezTo>
                    <a:pt x="2092800" y="127972"/>
                    <a:pt x="2061969" y="213976"/>
                    <a:pt x="2011743" y="302962"/>
                  </a:cubicBezTo>
                  <a:cubicBezTo>
                    <a:pt x="1879135" y="533630"/>
                    <a:pt x="1635135" y="770927"/>
                    <a:pt x="1340744" y="953871"/>
                  </a:cubicBezTo>
                  <a:cubicBezTo>
                    <a:pt x="1047679" y="1134164"/>
                    <a:pt x="705549" y="1257452"/>
                    <a:pt x="393919" y="1207076"/>
                  </a:cubicBezTo>
                  <a:cubicBezTo>
                    <a:pt x="237440" y="1181225"/>
                    <a:pt x="105495" y="1107982"/>
                    <a:pt x="900" y="1001596"/>
                  </a:cubicBezTo>
                  <a:lnTo>
                    <a:pt x="0" y="1000542"/>
                  </a:lnTo>
                </a:path>
              </a:pathLst>
            </a:custGeom>
            <a:noFill/>
            <a:ln w="6350">
              <a:solidFill>
                <a:schemeClr val="accent6"/>
              </a:solidFill>
              <a:round/>
              <a:headEnd/>
              <a:tailEnd/>
            </a:ln>
          </p:spPr>
          <p:txBody>
            <a:bodyPr vert="horz" wrap="square" lIns="91440" tIns="45720" rIns="91440" bIns="45720" numCol="1" anchor="t" anchorCtr="0" compatLnSpc="1">
              <a:prstTxWarp prst="textNoShape">
                <a:avLst/>
              </a:prstTxWarp>
              <a:noAutofit/>
            </a:bodyPr>
            <a:lstStyle/>
            <a:p>
              <a:endParaRPr lang="fr-FR"/>
            </a:p>
          </p:txBody>
        </p:sp>
        <p:sp>
          <p:nvSpPr>
            <p:cNvPr id="10" name="Forme libre : forme 9">
              <a:extLst>
                <a:ext uri="{FF2B5EF4-FFF2-40B4-BE49-F238E27FC236}">
                  <a16:creationId xmlns="" xmlns:a16="http://schemas.microsoft.com/office/drawing/2014/main" id="{048F14F3-52C3-414B-A122-DA889BB52C13}"/>
                </a:ext>
              </a:extLst>
            </p:cNvPr>
            <p:cNvSpPr>
              <a:spLocks/>
            </p:cNvSpPr>
            <p:nvPr/>
          </p:nvSpPr>
          <p:spPr bwMode="auto">
            <a:xfrm rot="16200000">
              <a:off x="400020" y="-400019"/>
              <a:ext cx="1319687" cy="2119722"/>
            </a:xfrm>
            <a:custGeom>
              <a:avLst/>
              <a:gdLst>
                <a:gd name="connsiteX0" fmla="*/ 1319687 w 1319687"/>
                <a:gd name="connsiteY0" fmla="*/ 0 h 2119722"/>
                <a:gd name="connsiteX1" fmla="*/ 1319687 w 1319687"/>
                <a:gd name="connsiteY1" fmla="*/ 2119722 h 2119722"/>
                <a:gd name="connsiteX2" fmla="*/ 1297291 w 1319687"/>
                <a:gd name="connsiteY2" fmla="*/ 2117070 h 2119722"/>
                <a:gd name="connsiteX3" fmla="*/ 1177006 w 1319687"/>
                <a:gd name="connsiteY3" fmla="*/ 2081541 h 2119722"/>
                <a:gd name="connsiteX4" fmla="*/ 0 w 1319687"/>
                <a:gd name="connsiteY4" fmla="*/ 904100 h 2119722"/>
                <a:gd name="connsiteX5" fmla="*/ 268883 w 1319687"/>
                <a:gd name="connsiteY5" fmla="*/ 59362 h 2119722"/>
                <a:gd name="connsiteX6" fmla="*/ 316281 w 1319687"/>
                <a:gd name="connsiteY6" fmla="*/ 0 h 2119722"/>
                <a:gd name="connsiteX0" fmla="*/ 1319687 w 1411127"/>
                <a:gd name="connsiteY0" fmla="*/ 0 h 2119722"/>
                <a:gd name="connsiteX1" fmla="*/ 1319687 w 1411127"/>
                <a:gd name="connsiteY1" fmla="*/ 2119722 h 2119722"/>
                <a:gd name="connsiteX2" fmla="*/ 1297291 w 1411127"/>
                <a:gd name="connsiteY2" fmla="*/ 2117070 h 2119722"/>
                <a:gd name="connsiteX3" fmla="*/ 1177006 w 1411127"/>
                <a:gd name="connsiteY3" fmla="*/ 2081541 h 2119722"/>
                <a:gd name="connsiteX4" fmla="*/ 0 w 1411127"/>
                <a:gd name="connsiteY4" fmla="*/ 904100 h 2119722"/>
                <a:gd name="connsiteX5" fmla="*/ 268883 w 1411127"/>
                <a:gd name="connsiteY5" fmla="*/ 59362 h 2119722"/>
                <a:gd name="connsiteX6" fmla="*/ 316281 w 1411127"/>
                <a:gd name="connsiteY6" fmla="*/ 0 h 2119722"/>
                <a:gd name="connsiteX7" fmla="*/ 1411127 w 1411127"/>
                <a:gd name="connsiteY7" fmla="*/ 91440 h 2119722"/>
                <a:gd name="connsiteX0" fmla="*/ 1319687 w 1319687"/>
                <a:gd name="connsiteY0" fmla="*/ 0 h 2119722"/>
                <a:gd name="connsiteX1" fmla="*/ 1319687 w 1319687"/>
                <a:gd name="connsiteY1" fmla="*/ 2119722 h 2119722"/>
                <a:gd name="connsiteX2" fmla="*/ 1297291 w 1319687"/>
                <a:gd name="connsiteY2" fmla="*/ 2117070 h 2119722"/>
                <a:gd name="connsiteX3" fmla="*/ 1177006 w 1319687"/>
                <a:gd name="connsiteY3" fmla="*/ 2081541 h 2119722"/>
                <a:gd name="connsiteX4" fmla="*/ 0 w 1319687"/>
                <a:gd name="connsiteY4" fmla="*/ 904100 h 2119722"/>
                <a:gd name="connsiteX5" fmla="*/ 268883 w 1319687"/>
                <a:gd name="connsiteY5" fmla="*/ 59362 h 2119722"/>
                <a:gd name="connsiteX6" fmla="*/ 316281 w 1319687"/>
                <a:gd name="connsiteY6" fmla="*/ 0 h 2119722"/>
                <a:gd name="connsiteX0" fmla="*/ 1319687 w 1319687"/>
                <a:gd name="connsiteY0" fmla="*/ 2119722 h 2119722"/>
                <a:gd name="connsiteX1" fmla="*/ 1297291 w 1319687"/>
                <a:gd name="connsiteY1" fmla="*/ 2117070 h 2119722"/>
                <a:gd name="connsiteX2" fmla="*/ 1177006 w 1319687"/>
                <a:gd name="connsiteY2" fmla="*/ 2081541 h 2119722"/>
                <a:gd name="connsiteX3" fmla="*/ 0 w 1319687"/>
                <a:gd name="connsiteY3" fmla="*/ 904100 h 2119722"/>
                <a:gd name="connsiteX4" fmla="*/ 268883 w 1319687"/>
                <a:gd name="connsiteY4" fmla="*/ 59362 h 2119722"/>
                <a:gd name="connsiteX5" fmla="*/ 316281 w 1319687"/>
                <a:gd name="connsiteY5" fmla="*/ 0 h 2119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19687" h="2119722">
                  <a:moveTo>
                    <a:pt x="1319687" y="2119722"/>
                  </a:moveTo>
                  <a:lnTo>
                    <a:pt x="1297291" y="2117070"/>
                  </a:lnTo>
                  <a:cubicBezTo>
                    <a:pt x="1257740" y="2108929"/>
                    <a:pt x="1217612" y="2097171"/>
                    <a:pt x="1177006" y="2081541"/>
                  </a:cubicBezTo>
                  <a:cubicBezTo>
                    <a:pt x="527309" y="1831465"/>
                    <a:pt x="0" y="1518870"/>
                    <a:pt x="0" y="904100"/>
                  </a:cubicBezTo>
                  <a:cubicBezTo>
                    <a:pt x="0" y="603797"/>
                    <a:pt x="100930" y="293023"/>
                    <a:pt x="268883" y="59362"/>
                  </a:cubicBezTo>
                  <a:lnTo>
                    <a:pt x="316281" y="0"/>
                  </a:lnTo>
                </a:path>
              </a:pathLst>
            </a:custGeom>
            <a:noFill/>
            <a:ln>
              <a:solidFill>
                <a:schemeClr val="accent6"/>
              </a:solidFill>
            </a:ln>
          </p:spPr>
          <p:txBody>
            <a:bodyPr vert="horz" wrap="square" lIns="91440" tIns="45720" rIns="91440" bIns="45720" numCol="1" anchor="t" anchorCtr="0" compatLnSpc="1">
              <a:prstTxWarp prst="textNoShape">
                <a:avLst/>
              </a:prstTxWarp>
              <a:noAutofit/>
            </a:bodyPr>
            <a:lstStyle/>
            <a:p>
              <a:endParaRPr lang="fr-FR"/>
            </a:p>
          </p:txBody>
        </p:sp>
      </p:grpSp>
      <p:sp>
        <p:nvSpPr>
          <p:cNvPr id="2" name="Espace réservé du titre 1">
            <a:extLst>
              <a:ext uri="{FF2B5EF4-FFF2-40B4-BE49-F238E27FC236}">
                <a16:creationId xmlns="" xmlns:a16="http://schemas.microsoft.com/office/drawing/2014/main" id="{AB3E269A-455E-45D9-8244-AA11EE202016}"/>
              </a:ext>
            </a:extLst>
          </p:cNvPr>
          <p:cNvSpPr>
            <a:spLocks noGrp="1"/>
          </p:cNvSpPr>
          <p:nvPr>
            <p:ph type="title"/>
          </p:nvPr>
        </p:nvSpPr>
        <p:spPr>
          <a:xfrm>
            <a:off x="1617124" y="525956"/>
            <a:ext cx="8957767" cy="535531"/>
          </a:xfrm>
          <a:prstGeom prst="rect">
            <a:avLst/>
          </a:prstGeom>
        </p:spPr>
        <p:txBody>
          <a:bodyPr wrap="square">
            <a:spAutoFit/>
          </a:bodyPr>
          <a:lstStyle/>
          <a:p>
            <a:pPr marL="0" lvl="0"/>
            <a:r>
              <a:rPr lang="fr-FR" dirty="0"/>
              <a:t>Modifiez le style du titre</a:t>
            </a:r>
          </a:p>
        </p:txBody>
      </p:sp>
      <p:sp>
        <p:nvSpPr>
          <p:cNvPr id="3" name="Espace réservé du texte 2">
            <a:extLst>
              <a:ext uri="{FF2B5EF4-FFF2-40B4-BE49-F238E27FC236}">
                <a16:creationId xmlns="" xmlns:a16="http://schemas.microsoft.com/office/drawing/2014/main" id="{EC91DDB1-CDA9-42DD-BF56-F6617EC743E3}"/>
              </a:ext>
            </a:extLst>
          </p:cNvPr>
          <p:cNvSpPr>
            <a:spLocks noGrp="1"/>
          </p:cNvSpPr>
          <p:nvPr>
            <p:ph type="body" idx="1"/>
          </p:nvPr>
        </p:nvSpPr>
        <p:spPr>
          <a:xfrm>
            <a:off x="838203" y="2062982"/>
            <a:ext cx="10515600" cy="4113987"/>
          </a:xfrm>
          <a:prstGeom prst="rect">
            <a:avLst/>
          </a:prstGeom>
        </p:spPr>
        <p:txBody>
          <a:bodyPr vert="horz" lIns="91440" tIns="45720" rIns="91440" bIns="45720" rtlCol="0">
            <a:norm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 xmlns:a16="http://schemas.microsoft.com/office/drawing/2014/main" id="{9700486B-E426-46FF-9E1A-3E9547BAA0E7}"/>
              </a:ext>
            </a:extLst>
          </p:cNvPr>
          <p:cNvSpPr>
            <a:spLocks noGrp="1"/>
          </p:cNvSpPr>
          <p:nvPr>
            <p:ph type="dt" sz="half" idx="2"/>
          </p:nvPr>
        </p:nvSpPr>
        <p:spPr>
          <a:xfrm>
            <a:off x="327058" y="6267374"/>
            <a:ext cx="1440196" cy="365125"/>
          </a:xfrm>
          <a:prstGeom prst="rect">
            <a:avLst/>
          </a:prstGeom>
        </p:spPr>
        <p:txBody>
          <a:bodyPr vert="horz" lIns="91440" tIns="45720" rIns="91440" bIns="45720" rtlCol="0" anchor="ctr"/>
          <a:lstStyle>
            <a:lvl1pPr algn="r">
              <a:defRPr sz="1200" cap="all" baseline="0">
                <a:solidFill>
                  <a:schemeClr val="tx1">
                    <a:tint val="75000"/>
                  </a:schemeClr>
                </a:solidFill>
              </a:defRPr>
            </a:lvl1pPr>
          </a:lstStyle>
          <a:p>
            <a:fld id="{7C000211-C849-4434-8854-7372EA00F748}" type="datetime5">
              <a:rPr lang="fr-FR" smtClean="0"/>
              <a:t>4-nov.-19</a:t>
            </a:fld>
            <a:endParaRPr lang="fr-FR"/>
          </a:p>
        </p:txBody>
      </p:sp>
      <p:sp>
        <p:nvSpPr>
          <p:cNvPr id="5" name="Espace réservé du pied de page 4">
            <a:extLst>
              <a:ext uri="{FF2B5EF4-FFF2-40B4-BE49-F238E27FC236}">
                <a16:creationId xmlns="" xmlns:a16="http://schemas.microsoft.com/office/drawing/2014/main" id="{A738EB23-CD70-4927-B1F2-A1B524B4E483}"/>
              </a:ext>
            </a:extLst>
          </p:cNvPr>
          <p:cNvSpPr>
            <a:spLocks noGrp="1"/>
          </p:cNvSpPr>
          <p:nvPr>
            <p:ph type="ftr" sz="quarter" idx="3"/>
          </p:nvPr>
        </p:nvSpPr>
        <p:spPr>
          <a:xfrm>
            <a:off x="1718737" y="6267374"/>
            <a:ext cx="8562501"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dirty="0"/>
              <a:t>|  Titre de la présentation</a:t>
            </a:r>
          </a:p>
        </p:txBody>
      </p:sp>
      <p:sp>
        <p:nvSpPr>
          <p:cNvPr id="26" name="Freeform 5">
            <a:extLst>
              <a:ext uri="{FF2B5EF4-FFF2-40B4-BE49-F238E27FC236}">
                <a16:creationId xmlns="" xmlns:a16="http://schemas.microsoft.com/office/drawing/2014/main" id="{7087CC2A-74B4-4FF8-B75C-83EA62F29839}"/>
              </a:ext>
            </a:extLst>
          </p:cNvPr>
          <p:cNvSpPr>
            <a:spLocks/>
          </p:cNvSpPr>
          <p:nvPr userDrawn="1"/>
        </p:nvSpPr>
        <p:spPr bwMode="auto">
          <a:xfrm>
            <a:off x="10859611" y="5718034"/>
            <a:ext cx="985436" cy="872084"/>
          </a:xfrm>
          <a:custGeom>
            <a:avLst/>
            <a:gdLst>
              <a:gd name="T0" fmla="*/ 1924 w 1944"/>
              <a:gd name="T1" fmla="*/ 935 h 1720"/>
              <a:gd name="T2" fmla="*/ 1703 w 1944"/>
              <a:gd name="T3" fmla="*/ 1584 h 1720"/>
              <a:gd name="T4" fmla="*/ 998 w 1944"/>
              <a:gd name="T5" fmla="*/ 1662 h 1720"/>
              <a:gd name="T6" fmla="*/ 246 w 1944"/>
              <a:gd name="T7" fmla="*/ 1346 h 1720"/>
              <a:gd name="T8" fmla="*/ 56 w 1944"/>
              <a:gd name="T9" fmla="*/ 950 h 1720"/>
              <a:gd name="T10" fmla="*/ 434 w 1944"/>
              <a:gd name="T11" fmla="*/ 511 h 1720"/>
              <a:gd name="T12" fmla="*/ 1037 w 1944"/>
              <a:gd name="T13" fmla="*/ 100 h 1720"/>
              <a:gd name="T14" fmla="*/ 1623 w 1944"/>
              <a:gd name="T15" fmla="*/ 191 h 1720"/>
              <a:gd name="T16" fmla="*/ 1924 w 1944"/>
              <a:gd name="T17" fmla="*/ 935 h 1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44" h="1720">
                <a:moveTo>
                  <a:pt x="1924" y="935"/>
                </a:moveTo>
                <a:cubicBezTo>
                  <a:pt x="1944" y="1230"/>
                  <a:pt x="1865" y="1463"/>
                  <a:pt x="1703" y="1584"/>
                </a:cubicBezTo>
                <a:cubicBezTo>
                  <a:pt x="1541" y="1708"/>
                  <a:pt x="1296" y="1720"/>
                  <a:pt x="998" y="1662"/>
                </a:cubicBezTo>
                <a:cubicBezTo>
                  <a:pt x="703" y="1601"/>
                  <a:pt x="421" y="1470"/>
                  <a:pt x="246" y="1346"/>
                </a:cubicBezTo>
                <a:cubicBezTo>
                  <a:pt x="69" y="1217"/>
                  <a:pt x="0" y="1094"/>
                  <a:pt x="56" y="950"/>
                </a:cubicBezTo>
                <a:cubicBezTo>
                  <a:pt x="109" y="811"/>
                  <a:pt x="259" y="665"/>
                  <a:pt x="434" y="511"/>
                </a:cubicBezTo>
                <a:cubicBezTo>
                  <a:pt x="612" y="359"/>
                  <a:pt x="816" y="198"/>
                  <a:pt x="1037" y="100"/>
                </a:cubicBezTo>
                <a:cubicBezTo>
                  <a:pt x="1256" y="0"/>
                  <a:pt x="1461" y="30"/>
                  <a:pt x="1623" y="191"/>
                </a:cubicBezTo>
                <a:cubicBezTo>
                  <a:pt x="1784" y="347"/>
                  <a:pt x="1903" y="634"/>
                  <a:pt x="1924" y="935"/>
                </a:cubicBezTo>
                <a:close/>
              </a:path>
            </a:pathLst>
          </a:custGeom>
          <a:solidFill>
            <a:schemeClr val="accent6"/>
          </a:solidFill>
          <a:ln w="31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fr-FR" dirty="0"/>
          </a:p>
        </p:txBody>
      </p:sp>
      <p:grpSp>
        <p:nvGrpSpPr>
          <p:cNvPr id="27" name="Groupe 26">
            <a:extLst>
              <a:ext uri="{FF2B5EF4-FFF2-40B4-BE49-F238E27FC236}">
                <a16:creationId xmlns="" xmlns:a16="http://schemas.microsoft.com/office/drawing/2014/main" id="{58DEC4DD-C43A-4971-930B-002EDAA33EAE}"/>
              </a:ext>
            </a:extLst>
          </p:cNvPr>
          <p:cNvGrpSpPr/>
          <p:nvPr userDrawn="1"/>
        </p:nvGrpSpPr>
        <p:grpSpPr>
          <a:xfrm>
            <a:off x="10979767" y="6057244"/>
            <a:ext cx="775892" cy="196541"/>
            <a:chOff x="1479883" y="1650108"/>
            <a:chExt cx="3134094" cy="793901"/>
          </a:xfrm>
          <a:solidFill>
            <a:schemeClr val="bg1"/>
          </a:solidFill>
        </p:grpSpPr>
        <p:sp>
          <p:nvSpPr>
            <p:cNvPr id="28" name="Forme libre : forme 27">
              <a:extLst>
                <a:ext uri="{FF2B5EF4-FFF2-40B4-BE49-F238E27FC236}">
                  <a16:creationId xmlns="" xmlns:a16="http://schemas.microsoft.com/office/drawing/2014/main" id="{49B4D052-679C-4FC8-88C9-4862A29BE59A}"/>
                </a:ext>
              </a:extLst>
            </p:cNvPr>
            <p:cNvSpPr/>
            <p:nvPr/>
          </p:nvSpPr>
          <p:spPr>
            <a:xfrm>
              <a:off x="3544884" y="1839614"/>
              <a:ext cx="568173" cy="594396"/>
            </a:xfrm>
            <a:custGeom>
              <a:avLst/>
              <a:gdLst>
                <a:gd name="connsiteX0" fmla="*/ 3749 w 438513"/>
                <a:gd name="connsiteY0" fmla="*/ 229879 h 458752"/>
                <a:gd name="connsiteX1" fmla="*/ 63117 w 438513"/>
                <a:gd name="connsiteY1" fmla="*/ 67292 h 458752"/>
                <a:gd name="connsiteX2" fmla="*/ 191298 w 438513"/>
                <a:gd name="connsiteY2" fmla="*/ 5225 h 458752"/>
                <a:gd name="connsiteX3" fmla="*/ 361980 w 438513"/>
                <a:gd name="connsiteY3" fmla="*/ 55148 h 458752"/>
                <a:gd name="connsiteX4" fmla="*/ 426746 w 438513"/>
                <a:gd name="connsiteY4" fmla="*/ 164439 h 458752"/>
                <a:gd name="connsiteX5" fmla="*/ 417301 w 438513"/>
                <a:gd name="connsiteY5" fmla="*/ 328376 h 458752"/>
                <a:gd name="connsiteX6" fmla="*/ 230426 w 438513"/>
                <a:gd name="connsiteY6" fmla="*/ 457232 h 458752"/>
                <a:gd name="connsiteX7" fmla="*/ 100896 w 438513"/>
                <a:gd name="connsiteY7" fmla="*/ 424849 h 458752"/>
                <a:gd name="connsiteX8" fmla="*/ 7796 w 438513"/>
                <a:gd name="connsiteY8" fmla="*/ 277104 h 458752"/>
                <a:gd name="connsiteX9" fmla="*/ 3749 w 438513"/>
                <a:gd name="connsiteY9" fmla="*/ 229879 h 458752"/>
                <a:gd name="connsiteX10" fmla="*/ 348488 w 438513"/>
                <a:gd name="connsiteY10" fmla="*/ 230554 h 458752"/>
                <a:gd name="connsiteX11" fmla="*/ 345115 w 438513"/>
                <a:gd name="connsiteY11" fmla="*/ 193449 h 458752"/>
                <a:gd name="connsiteX12" fmla="*/ 326899 w 438513"/>
                <a:gd name="connsiteY12" fmla="*/ 140827 h 458752"/>
                <a:gd name="connsiteX13" fmla="*/ 222331 w 438513"/>
                <a:gd name="connsiteY13" fmla="*/ 80784 h 458752"/>
                <a:gd name="connsiteX14" fmla="*/ 96848 w 438513"/>
                <a:gd name="connsiteY14" fmla="*/ 172535 h 458752"/>
                <a:gd name="connsiteX15" fmla="*/ 96174 w 438513"/>
                <a:gd name="connsiteY15" fmla="*/ 286549 h 458752"/>
                <a:gd name="connsiteX16" fmla="*/ 134628 w 438513"/>
                <a:gd name="connsiteY16" fmla="*/ 351988 h 458752"/>
                <a:gd name="connsiteX17" fmla="*/ 239871 w 438513"/>
                <a:gd name="connsiteY17" fmla="*/ 379648 h 458752"/>
                <a:gd name="connsiteX18" fmla="*/ 326899 w 438513"/>
                <a:gd name="connsiteY18" fmla="*/ 320955 h 458752"/>
                <a:gd name="connsiteX19" fmla="*/ 348488 w 438513"/>
                <a:gd name="connsiteY19" fmla="*/ 230554 h 458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8513" h="458752">
                  <a:moveTo>
                    <a:pt x="3749" y="229879"/>
                  </a:moveTo>
                  <a:cubicBezTo>
                    <a:pt x="3749" y="168487"/>
                    <a:pt x="19940" y="113167"/>
                    <a:pt x="63117" y="67292"/>
                  </a:cubicBezTo>
                  <a:cubicBezTo>
                    <a:pt x="97523" y="30187"/>
                    <a:pt x="141374" y="10622"/>
                    <a:pt x="191298" y="5225"/>
                  </a:cubicBezTo>
                  <a:cubicBezTo>
                    <a:pt x="254713" y="-1521"/>
                    <a:pt x="312732" y="11971"/>
                    <a:pt x="361980" y="55148"/>
                  </a:cubicBezTo>
                  <a:cubicBezTo>
                    <a:pt x="395712" y="84158"/>
                    <a:pt x="416626" y="121937"/>
                    <a:pt x="426746" y="164439"/>
                  </a:cubicBezTo>
                  <a:cubicBezTo>
                    <a:pt x="439564" y="219760"/>
                    <a:pt x="438214" y="274405"/>
                    <a:pt x="417301" y="328376"/>
                  </a:cubicBezTo>
                  <a:cubicBezTo>
                    <a:pt x="386942" y="405959"/>
                    <a:pt x="313407" y="455208"/>
                    <a:pt x="230426" y="457232"/>
                  </a:cubicBezTo>
                  <a:cubicBezTo>
                    <a:pt x="183876" y="458581"/>
                    <a:pt x="140025" y="450485"/>
                    <a:pt x="100896" y="424849"/>
                  </a:cubicBezTo>
                  <a:cubicBezTo>
                    <a:pt x="46925" y="390443"/>
                    <a:pt x="18591" y="339170"/>
                    <a:pt x="7796" y="277104"/>
                  </a:cubicBezTo>
                  <a:cubicBezTo>
                    <a:pt x="4423" y="261587"/>
                    <a:pt x="3074" y="246070"/>
                    <a:pt x="3749" y="229879"/>
                  </a:cubicBezTo>
                  <a:close/>
                  <a:moveTo>
                    <a:pt x="348488" y="230554"/>
                  </a:moveTo>
                  <a:cubicBezTo>
                    <a:pt x="348488" y="218410"/>
                    <a:pt x="347138" y="205592"/>
                    <a:pt x="345115" y="193449"/>
                  </a:cubicBezTo>
                  <a:cubicBezTo>
                    <a:pt x="341741" y="175234"/>
                    <a:pt x="336344" y="157018"/>
                    <a:pt x="326899" y="140827"/>
                  </a:cubicBezTo>
                  <a:cubicBezTo>
                    <a:pt x="303962" y="99674"/>
                    <a:pt x="268206" y="81459"/>
                    <a:pt x="222331" y="80784"/>
                  </a:cubicBezTo>
                  <a:cubicBezTo>
                    <a:pt x="159590" y="79435"/>
                    <a:pt x="113714" y="112492"/>
                    <a:pt x="96848" y="172535"/>
                  </a:cubicBezTo>
                  <a:cubicBezTo>
                    <a:pt x="86054" y="210315"/>
                    <a:pt x="86054" y="248769"/>
                    <a:pt x="96174" y="286549"/>
                  </a:cubicBezTo>
                  <a:cubicBezTo>
                    <a:pt x="102920" y="311510"/>
                    <a:pt x="115064" y="334448"/>
                    <a:pt x="134628" y="351988"/>
                  </a:cubicBezTo>
                  <a:cubicBezTo>
                    <a:pt x="164987" y="378974"/>
                    <a:pt x="201417" y="384371"/>
                    <a:pt x="239871" y="379648"/>
                  </a:cubicBezTo>
                  <a:cubicBezTo>
                    <a:pt x="278326" y="374926"/>
                    <a:pt x="308010" y="354687"/>
                    <a:pt x="326899" y="320955"/>
                  </a:cubicBezTo>
                  <a:cubicBezTo>
                    <a:pt x="343765" y="292620"/>
                    <a:pt x="348488" y="262262"/>
                    <a:pt x="348488" y="230554"/>
                  </a:cubicBezTo>
                  <a:close/>
                </a:path>
              </a:pathLst>
            </a:custGeom>
            <a:grpFill/>
            <a:ln w="6739" cap="flat">
              <a:noFill/>
              <a:prstDash val="solid"/>
              <a:miter/>
            </a:ln>
          </p:spPr>
          <p:txBody>
            <a:bodyPr rtlCol="0" anchor="ctr"/>
            <a:lstStyle/>
            <a:p>
              <a:endParaRPr lang="fr-FR"/>
            </a:p>
          </p:txBody>
        </p:sp>
        <p:sp>
          <p:nvSpPr>
            <p:cNvPr id="29" name="Forme libre : forme 28">
              <a:extLst>
                <a:ext uri="{FF2B5EF4-FFF2-40B4-BE49-F238E27FC236}">
                  <a16:creationId xmlns="" xmlns:a16="http://schemas.microsoft.com/office/drawing/2014/main" id="{5FA0CF51-1FCB-4347-8F9D-4A16EF03CBC9}"/>
                </a:ext>
              </a:extLst>
            </p:cNvPr>
            <p:cNvSpPr/>
            <p:nvPr/>
          </p:nvSpPr>
          <p:spPr>
            <a:xfrm>
              <a:off x="2984797" y="1853983"/>
              <a:ext cx="498244" cy="568173"/>
            </a:xfrm>
            <a:custGeom>
              <a:avLst/>
              <a:gdLst>
                <a:gd name="connsiteX0" fmla="*/ 3580 w 384542"/>
                <a:gd name="connsiteY0" fmla="*/ 222162 h 438513"/>
                <a:gd name="connsiteX1" fmla="*/ 3580 w 384542"/>
                <a:gd name="connsiteY1" fmla="*/ 11676 h 438513"/>
                <a:gd name="connsiteX2" fmla="*/ 12350 w 384542"/>
                <a:gd name="connsiteY2" fmla="*/ 3580 h 438513"/>
                <a:gd name="connsiteX3" fmla="*/ 176287 w 384542"/>
                <a:gd name="connsiteY3" fmla="*/ 3580 h 438513"/>
                <a:gd name="connsiteX4" fmla="*/ 384749 w 384542"/>
                <a:gd name="connsiteY4" fmla="*/ 207320 h 438513"/>
                <a:gd name="connsiteX5" fmla="*/ 364510 w 384542"/>
                <a:gd name="connsiteY5" fmla="*/ 324032 h 438513"/>
                <a:gd name="connsiteX6" fmla="*/ 212042 w 384542"/>
                <a:gd name="connsiteY6" fmla="*/ 437371 h 438513"/>
                <a:gd name="connsiteX7" fmla="*/ 170890 w 384542"/>
                <a:gd name="connsiteY7" fmla="*/ 440744 h 438513"/>
                <a:gd name="connsiteX8" fmla="*/ 13699 w 384542"/>
                <a:gd name="connsiteY8" fmla="*/ 441419 h 438513"/>
                <a:gd name="connsiteX9" fmla="*/ 4929 w 384542"/>
                <a:gd name="connsiteY9" fmla="*/ 432649 h 438513"/>
                <a:gd name="connsiteX10" fmla="*/ 4929 w 384542"/>
                <a:gd name="connsiteY10" fmla="*/ 222162 h 438513"/>
                <a:gd name="connsiteX11" fmla="*/ 3580 w 384542"/>
                <a:gd name="connsiteY11" fmla="*/ 222162 h 438513"/>
                <a:gd name="connsiteX12" fmla="*/ 135809 w 384542"/>
                <a:gd name="connsiteY12" fmla="*/ 79814 h 438513"/>
                <a:gd name="connsiteX13" fmla="*/ 91283 w 384542"/>
                <a:gd name="connsiteY13" fmla="*/ 79814 h 438513"/>
                <a:gd name="connsiteX14" fmla="*/ 83187 w 384542"/>
                <a:gd name="connsiteY14" fmla="*/ 87909 h 438513"/>
                <a:gd name="connsiteX15" fmla="*/ 84536 w 384542"/>
                <a:gd name="connsiteY15" fmla="*/ 355740 h 438513"/>
                <a:gd name="connsiteX16" fmla="*/ 84536 w 384542"/>
                <a:gd name="connsiteY16" fmla="*/ 359788 h 438513"/>
                <a:gd name="connsiteX17" fmla="*/ 89259 w 384542"/>
                <a:gd name="connsiteY17" fmla="*/ 364510 h 438513"/>
                <a:gd name="connsiteX18" fmla="*/ 191803 w 384542"/>
                <a:gd name="connsiteY18" fmla="*/ 362487 h 438513"/>
                <a:gd name="connsiteX19" fmla="*/ 286927 w 384542"/>
                <a:gd name="connsiteY19" fmla="*/ 289626 h 438513"/>
                <a:gd name="connsiteX20" fmla="*/ 286252 w 384542"/>
                <a:gd name="connsiteY20" fmla="*/ 153349 h 438513"/>
                <a:gd name="connsiteX21" fmla="*/ 199899 w 384542"/>
                <a:gd name="connsiteY21" fmla="*/ 82512 h 438513"/>
                <a:gd name="connsiteX22" fmla="*/ 135809 w 384542"/>
                <a:gd name="connsiteY22" fmla="*/ 79814 h 43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4542" h="438513">
                  <a:moveTo>
                    <a:pt x="3580" y="222162"/>
                  </a:moveTo>
                  <a:cubicBezTo>
                    <a:pt x="3580" y="152000"/>
                    <a:pt x="3580" y="81838"/>
                    <a:pt x="3580" y="11676"/>
                  </a:cubicBezTo>
                  <a:cubicBezTo>
                    <a:pt x="3580" y="4929"/>
                    <a:pt x="5604" y="3580"/>
                    <a:pt x="12350" y="3580"/>
                  </a:cubicBezTo>
                  <a:cubicBezTo>
                    <a:pt x="66996" y="3580"/>
                    <a:pt x="121641" y="3580"/>
                    <a:pt x="176287" y="3580"/>
                  </a:cubicBezTo>
                  <a:cubicBezTo>
                    <a:pt x="294348" y="3580"/>
                    <a:pt x="381376" y="89259"/>
                    <a:pt x="384749" y="207320"/>
                  </a:cubicBezTo>
                  <a:cubicBezTo>
                    <a:pt x="386099" y="247798"/>
                    <a:pt x="382051" y="286927"/>
                    <a:pt x="364510" y="324032"/>
                  </a:cubicBezTo>
                  <a:cubicBezTo>
                    <a:pt x="334152" y="389472"/>
                    <a:pt x="281530" y="424553"/>
                    <a:pt x="212042" y="437371"/>
                  </a:cubicBezTo>
                  <a:cubicBezTo>
                    <a:pt x="198550" y="440070"/>
                    <a:pt x="185057" y="440744"/>
                    <a:pt x="170890" y="440744"/>
                  </a:cubicBezTo>
                  <a:cubicBezTo>
                    <a:pt x="118268" y="440744"/>
                    <a:pt x="66321" y="440744"/>
                    <a:pt x="13699" y="441419"/>
                  </a:cubicBezTo>
                  <a:cubicBezTo>
                    <a:pt x="6953" y="441419"/>
                    <a:pt x="4929" y="440070"/>
                    <a:pt x="4929" y="432649"/>
                  </a:cubicBezTo>
                  <a:cubicBezTo>
                    <a:pt x="4929" y="362487"/>
                    <a:pt x="4929" y="292324"/>
                    <a:pt x="4929" y="222162"/>
                  </a:cubicBezTo>
                  <a:cubicBezTo>
                    <a:pt x="4929" y="222162"/>
                    <a:pt x="4254" y="222162"/>
                    <a:pt x="3580" y="222162"/>
                  </a:cubicBezTo>
                  <a:close/>
                  <a:moveTo>
                    <a:pt x="135809" y="79814"/>
                  </a:moveTo>
                  <a:cubicBezTo>
                    <a:pt x="120967" y="79814"/>
                    <a:pt x="106125" y="80488"/>
                    <a:pt x="91283" y="79814"/>
                  </a:cubicBezTo>
                  <a:cubicBezTo>
                    <a:pt x="84536" y="79814"/>
                    <a:pt x="82512" y="81163"/>
                    <a:pt x="83187" y="87909"/>
                  </a:cubicBezTo>
                  <a:cubicBezTo>
                    <a:pt x="83862" y="176962"/>
                    <a:pt x="83862" y="266688"/>
                    <a:pt x="84536" y="355740"/>
                  </a:cubicBezTo>
                  <a:cubicBezTo>
                    <a:pt x="84536" y="357089"/>
                    <a:pt x="84536" y="358439"/>
                    <a:pt x="84536" y="359788"/>
                  </a:cubicBezTo>
                  <a:cubicBezTo>
                    <a:pt x="84536" y="363161"/>
                    <a:pt x="85885" y="364510"/>
                    <a:pt x="89259" y="364510"/>
                  </a:cubicBezTo>
                  <a:cubicBezTo>
                    <a:pt x="123665" y="363836"/>
                    <a:pt x="158072" y="366534"/>
                    <a:pt x="191803" y="362487"/>
                  </a:cubicBezTo>
                  <a:cubicBezTo>
                    <a:pt x="237679" y="357089"/>
                    <a:pt x="270736" y="333477"/>
                    <a:pt x="286927" y="289626"/>
                  </a:cubicBezTo>
                  <a:cubicBezTo>
                    <a:pt x="303793" y="244425"/>
                    <a:pt x="303118" y="198550"/>
                    <a:pt x="286252" y="153349"/>
                  </a:cubicBezTo>
                  <a:cubicBezTo>
                    <a:pt x="271410" y="113546"/>
                    <a:pt x="241727" y="89933"/>
                    <a:pt x="199899" y="82512"/>
                  </a:cubicBezTo>
                  <a:cubicBezTo>
                    <a:pt x="178985" y="78465"/>
                    <a:pt x="157397" y="79814"/>
                    <a:pt x="135809" y="79814"/>
                  </a:cubicBezTo>
                  <a:close/>
                </a:path>
              </a:pathLst>
            </a:custGeom>
            <a:grpFill/>
            <a:ln w="6739" cap="flat">
              <a:noFill/>
              <a:prstDash val="solid"/>
              <a:miter/>
            </a:ln>
          </p:spPr>
          <p:txBody>
            <a:bodyPr rtlCol="0" anchor="ctr"/>
            <a:lstStyle/>
            <a:p>
              <a:endParaRPr lang="fr-FR"/>
            </a:p>
          </p:txBody>
        </p:sp>
        <p:sp>
          <p:nvSpPr>
            <p:cNvPr id="30" name="Forme libre : forme 29">
              <a:extLst>
                <a:ext uri="{FF2B5EF4-FFF2-40B4-BE49-F238E27FC236}">
                  <a16:creationId xmlns="" xmlns:a16="http://schemas.microsoft.com/office/drawing/2014/main" id="{3947A40C-5945-4F06-828A-F27B55447A72}"/>
                </a:ext>
              </a:extLst>
            </p:cNvPr>
            <p:cNvSpPr/>
            <p:nvPr/>
          </p:nvSpPr>
          <p:spPr>
            <a:xfrm>
              <a:off x="2011910" y="1856606"/>
              <a:ext cx="437056" cy="568173"/>
            </a:xfrm>
            <a:custGeom>
              <a:avLst/>
              <a:gdLst>
                <a:gd name="connsiteX0" fmla="*/ 97354 w 337318"/>
                <a:gd name="connsiteY0" fmla="*/ 4929 h 438513"/>
                <a:gd name="connsiteX1" fmla="*/ 195177 w 337318"/>
                <a:gd name="connsiteY1" fmla="*/ 6278 h 438513"/>
                <a:gd name="connsiteX2" fmla="*/ 245774 w 337318"/>
                <a:gd name="connsiteY2" fmla="*/ 19097 h 438513"/>
                <a:gd name="connsiteX3" fmla="*/ 305817 w 337318"/>
                <a:gd name="connsiteY3" fmla="*/ 88584 h 438513"/>
                <a:gd name="connsiteX4" fmla="*/ 284903 w 337318"/>
                <a:gd name="connsiteY4" fmla="*/ 218114 h 438513"/>
                <a:gd name="connsiteX5" fmla="*/ 245774 w 337318"/>
                <a:gd name="connsiteY5" fmla="*/ 253870 h 438513"/>
                <a:gd name="connsiteX6" fmla="*/ 243076 w 337318"/>
                <a:gd name="connsiteY6" fmla="*/ 265339 h 438513"/>
                <a:gd name="connsiteX7" fmla="*/ 334152 w 337318"/>
                <a:gd name="connsiteY7" fmla="*/ 431299 h 438513"/>
                <a:gd name="connsiteX8" fmla="*/ 328755 w 337318"/>
                <a:gd name="connsiteY8" fmla="*/ 440744 h 438513"/>
                <a:gd name="connsiteX9" fmla="*/ 263989 w 337318"/>
                <a:gd name="connsiteY9" fmla="*/ 441419 h 438513"/>
                <a:gd name="connsiteX10" fmla="*/ 251171 w 337318"/>
                <a:gd name="connsiteY10" fmla="*/ 433998 h 438513"/>
                <a:gd name="connsiteX11" fmla="*/ 166842 w 337318"/>
                <a:gd name="connsiteY11" fmla="*/ 285578 h 438513"/>
                <a:gd name="connsiteX12" fmla="*/ 156722 w 337318"/>
                <a:gd name="connsiteY12" fmla="*/ 279506 h 438513"/>
                <a:gd name="connsiteX13" fmla="*/ 93307 w 337318"/>
                <a:gd name="connsiteY13" fmla="*/ 279506 h 438513"/>
                <a:gd name="connsiteX14" fmla="*/ 84536 w 337318"/>
                <a:gd name="connsiteY14" fmla="*/ 287602 h 438513"/>
                <a:gd name="connsiteX15" fmla="*/ 85211 w 337318"/>
                <a:gd name="connsiteY15" fmla="*/ 430625 h 438513"/>
                <a:gd name="connsiteX16" fmla="*/ 74417 w 337318"/>
                <a:gd name="connsiteY16" fmla="*/ 441419 h 438513"/>
                <a:gd name="connsiteX17" fmla="*/ 12350 w 337318"/>
                <a:gd name="connsiteY17" fmla="*/ 441419 h 438513"/>
                <a:gd name="connsiteX18" fmla="*/ 5604 w 337318"/>
                <a:gd name="connsiteY18" fmla="*/ 434673 h 438513"/>
                <a:gd name="connsiteX19" fmla="*/ 3580 w 337318"/>
                <a:gd name="connsiteY19" fmla="*/ 11001 h 438513"/>
                <a:gd name="connsiteX20" fmla="*/ 11676 w 337318"/>
                <a:gd name="connsiteY20" fmla="*/ 3580 h 438513"/>
                <a:gd name="connsiteX21" fmla="*/ 97354 w 337318"/>
                <a:gd name="connsiteY21" fmla="*/ 4929 h 438513"/>
                <a:gd name="connsiteX22" fmla="*/ 85211 w 337318"/>
                <a:gd name="connsiteY22" fmla="*/ 136483 h 438513"/>
                <a:gd name="connsiteX23" fmla="*/ 85885 w 337318"/>
                <a:gd name="connsiteY23" fmla="*/ 136483 h 438513"/>
                <a:gd name="connsiteX24" fmla="*/ 85885 w 337318"/>
                <a:gd name="connsiteY24" fmla="*/ 197201 h 438513"/>
                <a:gd name="connsiteX25" fmla="*/ 91283 w 337318"/>
                <a:gd name="connsiteY25" fmla="*/ 203947 h 438513"/>
                <a:gd name="connsiteX26" fmla="*/ 169540 w 337318"/>
                <a:gd name="connsiteY26" fmla="*/ 202598 h 438513"/>
                <a:gd name="connsiteX27" fmla="*/ 229583 w 337318"/>
                <a:gd name="connsiteY27" fmla="*/ 139182 h 438513"/>
                <a:gd name="connsiteX28" fmla="*/ 212043 w 337318"/>
                <a:gd name="connsiteY28" fmla="*/ 87909 h 438513"/>
                <a:gd name="connsiteX29" fmla="*/ 172914 w 337318"/>
                <a:gd name="connsiteY29" fmla="*/ 72393 h 438513"/>
                <a:gd name="connsiteX30" fmla="*/ 90608 w 337318"/>
                <a:gd name="connsiteY30" fmla="*/ 71044 h 438513"/>
                <a:gd name="connsiteX31" fmla="*/ 85211 w 337318"/>
                <a:gd name="connsiteY31" fmla="*/ 77115 h 438513"/>
                <a:gd name="connsiteX32" fmla="*/ 85211 w 337318"/>
                <a:gd name="connsiteY32" fmla="*/ 136483 h 43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37318" h="438513">
                  <a:moveTo>
                    <a:pt x="97354" y="4929"/>
                  </a:moveTo>
                  <a:cubicBezTo>
                    <a:pt x="129737" y="5604"/>
                    <a:pt x="162794" y="2905"/>
                    <a:pt x="195177" y="6278"/>
                  </a:cubicBezTo>
                  <a:cubicBezTo>
                    <a:pt x="212717" y="8302"/>
                    <a:pt x="229583" y="12350"/>
                    <a:pt x="245774" y="19097"/>
                  </a:cubicBezTo>
                  <a:cubicBezTo>
                    <a:pt x="276808" y="32589"/>
                    <a:pt x="297721" y="55527"/>
                    <a:pt x="305817" y="88584"/>
                  </a:cubicBezTo>
                  <a:cubicBezTo>
                    <a:pt x="317286" y="134459"/>
                    <a:pt x="313913" y="178311"/>
                    <a:pt x="284903" y="218114"/>
                  </a:cubicBezTo>
                  <a:cubicBezTo>
                    <a:pt x="274109" y="232956"/>
                    <a:pt x="260616" y="244425"/>
                    <a:pt x="245774" y="253870"/>
                  </a:cubicBezTo>
                  <a:cubicBezTo>
                    <a:pt x="240377" y="257243"/>
                    <a:pt x="239703" y="259267"/>
                    <a:pt x="243076" y="265339"/>
                  </a:cubicBezTo>
                  <a:cubicBezTo>
                    <a:pt x="273434" y="320659"/>
                    <a:pt x="303793" y="375979"/>
                    <a:pt x="334152" y="431299"/>
                  </a:cubicBezTo>
                  <a:cubicBezTo>
                    <a:pt x="338874" y="440744"/>
                    <a:pt x="338874" y="440744"/>
                    <a:pt x="328755" y="440744"/>
                  </a:cubicBezTo>
                  <a:cubicBezTo>
                    <a:pt x="307166" y="440744"/>
                    <a:pt x="285578" y="440744"/>
                    <a:pt x="263989" y="441419"/>
                  </a:cubicBezTo>
                  <a:cubicBezTo>
                    <a:pt x="257918" y="441419"/>
                    <a:pt x="254545" y="440070"/>
                    <a:pt x="251171" y="433998"/>
                  </a:cubicBezTo>
                  <a:cubicBezTo>
                    <a:pt x="223511" y="384075"/>
                    <a:pt x="195177" y="334826"/>
                    <a:pt x="166842" y="285578"/>
                  </a:cubicBezTo>
                  <a:cubicBezTo>
                    <a:pt x="164143" y="281530"/>
                    <a:pt x="162119" y="279506"/>
                    <a:pt x="156722" y="279506"/>
                  </a:cubicBezTo>
                  <a:cubicBezTo>
                    <a:pt x="135809" y="280181"/>
                    <a:pt x="114895" y="280181"/>
                    <a:pt x="93307" y="279506"/>
                  </a:cubicBezTo>
                  <a:cubicBezTo>
                    <a:pt x="86560" y="279506"/>
                    <a:pt x="84536" y="280856"/>
                    <a:pt x="84536" y="287602"/>
                  </a:cubicBezTo>
                  <a:cubicBezTo>
                    <a:pt x="85211" y="335501"/>
                    <a:pt x="85211" y="383400"/>
                    <a:pt x="85211" y="430625"/>
                  </a:cubicBezTo>
                  <a:cubicBezTo>
                    <a:pt x="85211" y="441419"/>
                    <a:pt x="85211" y="441419"/>
                    <a:pt x="74417" y="441419"/>
                  </a:cubicBezTo>
                  <a:cubicBezTo>
                    <a:pt x="53503" y="441419"/>
                    <a:pt x="32589" y="441419"/>
                    <a:pt x="12350" y="441419"/>
                  </a:cubicBezTo>
                  <a:cubicBezTo>
                    <a:pt x="6953" y="441419"/>
                    <a:pt x="5604" y="440070"/>
                    <a:pt x="5604" y="434673"/>
                  </a:cubicBezTo>
                  <a:cubicBezTo>
                    <a:pt x="4929" y="293674"/>
                    <a:pt x="4255" y="152675"/>
                    <a:pt x="3580" y="11001"/>
                  </a:cubicBezTo>
                  <a:cubicBezTo>
                    <a:pt x="3580" y="4929"/>
                    <a:pt x="5604" y="3580"/>
                    <a:pt x="11676" y="3580"/>
                  </a:cubicBezTo>
                  <a:cubicBezTo>
                    <a:pt x="40685" y="4929"/>
                    <a:pt x="69020" y="4929"/>
                    <a:pt x="97354" y="4929"/>
                  </a:cubicBezTo>
                  <a:close/>
                  <a:moveTo>
                    <a:pt x="85211" y="136483"/>
                  </a:moveTo>
                  <a:cubicBezTo>
                    <a:pt x="85211" y="136483"/>
                    <a:pt x="85885" y="136483"/>
                    <a:pt x="85885" y="136483"/>
                  </a:cubicBezTo>
                  <a:cubicBezTo>
                    <a:pt x="85885" y="156722"/>
                    <a:pt x="85885" y="176962"/>
                    <a:pt x="85885" y="197201"/>
                  </a:cubicBezTo>
                  <a:cubicBezTo>
                    <a:pt x="85885" y="201248"/>
                    <a:pt x="85885" y="203947"/>
                    <a:pt x="91283" y="203947"/>
                  </a:cubicBezTo>
                  <a:cubicBezTo>
                    <a:pt x="117593" y="203272"/>
                    <a:pt x="143904" y="205296"/>
                    <a:pt x="169540" y="202598"/>
                  </a:cubicBezTo>
                  <a:cubicBezTo>
                    <a:pt x="207995" y="198550"/>
                    <a:pt x="228234" y="177636"/>
                    <a:pt x="229583" y="139182"/>
                  </a:cubicBezTo>
                  <a:cubicBezTo>
                    <a:pt x="230258" y="120292"/>
                    <a:pt x="226884" y="102077"/>
                    <a:pt x="212043" y="87909"/>
                  </a:cubicBezTo>
                  <a:cubicBezTo>
                    <a:pt x="201248" y="77790"/>
                    <a:pt x="187081" y="74417"/>
                    <a:pt x="172914" y="72393"/>
                  </a:cubicBezTo>
                  <a:cubicBezTo>
                    <a:pt x="145254" y="69020"/>
                    <a:pt x="118268" y="71718"/>
                    <a:pt x="90608" y="71044"/>
                  </a:cubicBezTo>
                  <a:cubicBezTo>
                    <a:pt x="85211" y="71044"/>
                    <a:pt x="85211" y="73067"/>
                    <a:pt x="85211" y="77115"/>
                  </a:cubicBezTo>
                  <a:cubicBezTo>
                    <a:pt x="85211" y="97354"/>
                    <a:pt x="85211" y="116919"/>
                    <a:pt x="85211" y="136483"/>
                  </a:cubicBezTo>
                  <a:close/>
                </a:path>
              </a:pathLst>
            </a:custGeom>
            <a:grpFill/>
            <a:ln w="6739" cap="flat">
              <a:noFill/>
              <a:prstDash val="solid"/>
              <a:miter/>
            </a:ln>
          </p:spPr>
          <p:txBody>
            <a:bodyPr rtlCol="0" anchor="ctr"/>
            <a:lstStyle/>
            <a:p>
              <a:endParaRPr lang="fr-FR"/>
            </a:p>
          </p:txBody>
        </p:sp>
        <p:sp>
          <p:nvSpPr>
            <p:cNvPr id="31" name="Forme libre : forme 30">
              <a:extLst>
                <a:ext uri="{FF2B5EF4-FFF2-40B4-BE49-F238E27FC236}">
                  <a16:creationId xmlns="" xmlns:a16="http://schemas.microsoft.com/office/drawing/2014/main" id="{D28B725C-517E-4E8B-95F0-9EA6AC67F7B6}"/>
                </a:ext>
              </a:extLst>
            </p:cNvPr>
            <p:cNvSpPr/>
            <p:nvPr/>
          </p:nvSpPr>
          <p:spPr>
            <a:xfrm>
              <a:off x="2521517" y="1853109"/>
              <a:ext cx="375868" cy="576914"/>
            </a:xfrm>
            <a:custGeom>
              <a:avLst/>
              <a:gdLst>
                <a:gd name="connsiteX0" fmla="*/ 3580 w 290093"/>
                <a:gd name="connsiteY0" fmla="*/ 224186 h 445260"/>
                <a:gd name="connsiteX1" fmla="*/ 3580 w 290093"/>
                <a:gd name="connsiteY1" fmla="*/ 14374 h 445260"/>
                <a:gd name="connsiteX2" fmla="*/ 12350 w 290093"/>
                <a:gd name="connsiteY2" fmla="*/ 4929 h 445260"/>
                <a:gd name="connsiteX3" fmla="*/ 272085 w 290093"/>
                <a:gd name="connsiteY3" fmla="*/ 3580 h 445260"/>
                <a:gd name="connsiteX4" fmla="*/ 281530 w 290093"/>
                <a:gd name="connsiteY4" fmla="*/ 13025 h 445260"/>
                <a:gd name="connsiteX5" fmla="*/ 281530 w 290093"/>
                <a:gd name="connsiteY5" fmla="*/ 73067 h 445260"/>
                <a:gd name="connsiteX6" fmla="*/ 274109 w 290093"/>
                <a:gd name="connsiteY6" fmla="*/ 80488 h 445260"/>
                <a:gd name="connsiteX7" fmla="*/ 93307 w 290093"/>
                <a:gd name="connsiteY7" fmla="*/ 81163 h 445260"/>
                <a:gd name="connsiteX8" fmla="*/ 83862 w 290093"/>
                <a:gd name="connsiteY8" fmla="*/ 90608 h 445260"/>
                <a:gd name="connsiteX9" fmla="*/ 84536 w 290093"/>
                <a:gd name="connsiteY9" fmla="*/ 168191 h 445260"/>
                <a:gd name="connsiteX10" fmla="*/ 93307 w 290093"/>
                <a:gd name="connsiteY10" fmla="*/ 176961 h 445260"/>
                <a:gd name="connsiteX11" fmla="*/ 230932 w 290093"/>
                <a:gd name="connsiteY11" fmla="*/ 175612 h 445260"/>
                <a:gd name="connsiteX12" fmla="*/ 239703 w 290093"/>
                <a:gd name="connsiteY12" fmla="*/ 183708 h 445260"/>
                <a:gd name="connsiteX13" fmla="*/ 240377 w 290093"/>
                <a:gd name="connsiteY13" fmla="*/ 243751 h 445260"/>
                <a:gd name="connsiteX14" fmla="*/ 231607 w 290093"/>
                <a:gd name="connsiteY14" fmla="*/ 252521 h 445260"/>
                <a:gd name="connsiteX15" fmla="*/ 94656 w 290093"/>
                <a:gd name="connsiteY15" fmla="*/ 252521 h 445260"/>
                <a:gd name="connsiteX16" fmla="*/ 84536 w 290093"/>
                <a:gd name="connsiteY16" fmla="*/ 261966 h 445260"/>
                <a:gd name="connsiteX17" fmla="*/ 84536 w 290093"/>
                <a:gd name="connsiteY17" fmla="*/ 357764 h 445260"/>
                <a:gd name="connsiteX18" fmla="*/ 93307 w 290093"/>
                <a:gd name="connsiteY18" fmla="*/ 365860 h 445260"/>
                <a:gd name="connsiteX19" fmla="*/ 279506 w 290093"/>
                <a:gd name="connsiteY19" fmla="*/ 364510 h 445260"/>
                <a:gd name="connsiteX20" fmla="*/ 288951 w 290093"/>
                <a:gd name="connsiteY20" fmla="*/ 373955 h 445260"/>
                <a:gd name="connsiteX21" fmla="*/ 288951 w 290093"/>
                <a:gd name="connsiteY21" fmla="*/ 433998 h 445260"/>
                <a:gd name="connsiteX22" fmla="*/ 282205 w 290093"/>
                <a:gd name="connsiteY22" fmla="*/ 441419 h 445260"/>
                <a:gd name="connsiteX23" fmla="*/ 12350 w 290093"/>
                <a:gd name="connsiteY23" fmla="*/ 442768 h 445260"/>
                <a:gd name="connsiteX24" fmla="*/ 4929 w 290093"/>
                <a:gd name="connsiteY24" fmla="*/ 433998 h 445260"/>
                <a:gd name="connsiteX25" fmla="*/ 4929 w 290093"/>
                <a:gd name="connsiteY25" fmla="*/ 223511 h 445260"/>
                <a:gd name="connsiteX26" fmla="*/ 3580 w 290093"/>
                <a:gd name="connsiteY26" fmla="*/ 224186 h 445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90093" h="445260">
                  <a:moveTo>
                    <a:pt x="3580" y="224186"/>
                  </a:moveTo>
                  <a:cubicBezTo>
                    <a:pt x="3580" y="154024"/>
                    <a:pt x="3580" y="84536"/>
                    <a:pt x="3580" y="14374"/>
                  </a:cubicBezTo>
                  <a:cubicBezTo>
                    <a:pt x="3580" y="7628"/>
                    <a:pt x="4929" y="4929"/>
                    <a:pt x="12350" y="4929"/>
                  </a:cubicBezTo>
                  <a:cubicBezTo>
                    <a:pt x="98704" y="4929"/>
                    <a:pt x="185732" y="4255"/>
                    <a:pt x="272085" y="3580"/>
                  </a:cubicBezTo>
                  <a:cubicBezTo>
                    <a:pt x="279506" y="3580"/>
                    <a:pt x="281530" y="4929"/>
                    <a:pt x="281530" y="13025"/>
                  </a:cubicBezTo>
                  <a:cubicBezTo>
                    <a:pt x="280855" y="33264"/>
                    <a:pt x="281530" y="52828"/>
                    <a:pt x="281530" y="73067"/>
                  </a:cubicBezTo>
                  <a:cubicBezTo>
                    <a:pt x="281530" y="79139"/>
                    <a:pt x="279506" y="80488"/>
                    <a:pt x="274109" y="80488"/>
                  </a:cubicBezTo>
                  <a:cubicBezTo>
                    <a:pt x="214066" y="80488"/>
                    <a:pt x="154024" y="81163"/>
                    <a:pt x="93307" y="81163"/>
                  </a:cubicBezTo>
                  <a:cubicBezTo>
                    <a:pt x="85885" y="81163"/>
                    <a:pt x="83862" y="83187"/>
                    <a:pt x="83862" y="90608"/>
                  </a:cubicBezTo>
                  <a:cubicBezTo>
                    <a:pt x="84536" y="116244"/>
                    <a:pt x="84536" y="142555"/>
                    <a:pt x="84536" y="168191"/>
                  </a:cubicBezTo>
                  <a:cubicBezTo>
                    <a:pt x="84536" y="174938"/>
                    <a:pt x="86560" y="176961"/>
                    <a:pt x="93307" y="176961"/>
                  </a:cubicBezTo>
                  <a:cubicBezTo>
                    <a:pt x="139182" y="176287"/>
                    <a:pt x="185057" y="176287"/>
                    <a:pt x="230932" y="175612"/>
                  </a:cubicBezTo>
                  <a:cubicBezTo>
                    <a:pt x="237679" y="175612"/>
                    <a:pt x="239703" y="176961"/>
                    <a:pt x="239703" y="183708"/>
                  </a:cubicBezTo>
                  <a:cubicBezTo>
                    <a:pt x="239703" y="203947"/>
                    <a:pt x="239703" y="223511"/>
                    <a:pt x="240377" y="243751"/>
                  </a:cubicBezTo>
                  <a:cubicBezTo>
                    <a:pt x="240377" y="250497"/>
                    <a:pt x="239028" y="252521"/>
                    <a:pt x="231607" y="252521"/>
                  </a:cubicBezTo>
                  <a:cubicBezTo>
                    <a:pt x="185732" y="252521"/>
                    <a:pt x="140531" y="253195"/>
                    <a:pt x="94656" y="252521"/>
                  </a:cubicBezTo>
                  <a:cubicBezTo>
                    <a:pt x="87235" y="252521"/>
                    <a:pt x="84536" y="253870"/>
                    <a:pt x="84536" y="261966"/>
                  </a:cubicBezTo>
                  <a:cubicBezTo>
                    <a:pt x="85211" y="293674"/>
                    <a:pt x="85211" y="325382"/>
                    <a:pt x="84536" y="357764"/>
                  </a:cubicBezTo>
                  <a:cubicBezTo>
                    <a:pt x="84536" y="364510"/>
                    <a:pt x="86560" y="366534"/>
                    <a:pt x="93307" y="365860"/>
                  </a:cubicBezTo>
                  <a:cubicBezTo>
                    <a:pt x="155373" y="365185"/>
                    <a:pt x="217440" y="365185"/>
                    <a:pt x="279506" y="364510"/>
                  </a:cubicBezTo>
                  <a:cubicBezTo>
                    <a:pt x="286927" y="364510"/>
                    <a:pt x="288951" y="366534"/>
                    <a:pt x="288951" y="373955"/>
                  </a:cubicBezTo>
                  <a:cubicBezTo>
                    <a:pt x="288276" y="394194"/>
                    <a:pt x="288951" y="413759"/>
                    <a:pt x="288951" y="433998"/>
                  </a:cubicBezTo>
                  <a:cubicBezTo>
                    <a:pt x="288951" y="439395"/>
                    <a:pt x="287602" y="441419"/>
                    <a:pt x="282205" y="441419"/>
                  </a:cubicBezTo>
                  <a:cubicBezTo>
                    <a:pt x="192478" y="441419"/>
                    <a:pt x="102751" y="442094"/>
                    <a:pt x="12350" y="442768"/>
                  </a:cubicBezTo>
                  <a:cubicBezTo>
                    <a:pt x="5604" y="442768"/>
                    <a:pt x="4929" y="440070"/>
                    <a:pt x="4929" y="433998"/>
                  </a:cubicBezTo>
                  <a:cubicBezTo>
                    <a:pt x="4929" y="363836"/>
                    <a:pt x="4929" y="293674"/>
                    <a:pt x="4929" y="223511"/>
                  </a:cubicBezTo>
                  <a:cubicBezTo>
                    <a:pt x="4255" y="224186"/>
                    <a:pt x="3580" y="224186"/>
                    <a:pt x="3580" y="224186"/>
                  </a:cubicBezTo>
                  <a:close/>
                </a:path>
              </a:pathLst>
            </a:custGeom>
            <a:grpFill/>
            <a:ln w="6739" cap="flat">
              <a:noFill/>
              <a:prstDash val="solid"/>
              <a:miter/>
            </a:ln>
          </p:spPr>
          <p:txBody>
            <a:bodyPr rtlCol="0" anchor="ctr"/>
            <a:lstStyle/>
            <a:p>
              <a:endParaRPr lang="fr-FR"/>
            </a:p>
          </p:txBody>
        </p:sp>
        <p:sp>
          <p:nvSpPr>
            <p:cNvPr id="32" name="Forme libre : forme 31">
              <a:extLst>
                <a:ext uri="{FF2B5EF4-FFF2-40B4-BE49-F238E27FC236}">
                  <a16:creationId xmlns="" xmlns:a16="http://schemas.microsoft.com/office/drawing/2014/main" id="{3C14A286-8AA5-4696-8B43-B5A7A0F6D592}"/>
                </a:ext>
              </a:extLst>
            </p:cNvPr>
            <p:cNvSpPr/>
            <p:nvPr/>
          </p:nvSpPr>
          <p:spPr>
            <a:xfrm>
              <a:off x="4168181" y="1836328"/>
              <a:ext cx="445796" cy="594396"/>
            </a:xfrm>
            <a:custGeom>
              <a:avLst/>
              <a:gdLst>
                <a:gd name="connsiteX0" fmla="*/ 239153 w 344064"/>
                <a:gd name="connsiteY0" fmla="*/ 457743 h 458752"/>
                <a:gd name="connsiteX1" fmla="*/ 73867 w 344064"/>
                <a:gd name="connsiteY1" fmla="*/ 404447 h 458752"/>
                <a:gd name="connsiteX2" fmla="*/ 8428 w 344064"/>
                <a:gd name="connsiteY2" fmla="*/ 282338 h 458752"/>
                <a:gd name="connsiteX3" fmla="*/ 27317 w 344064"/>
                <a:gd name="connsiteY3" fmla="*/ 121774 h 458752"/>
                <a:gd name="connsiteX4" fmla="*/ 191254 w 344064"/>
                <a:gd name="connsiteY4" fmla="*/ 5737 h 458752"/>
                <a:gd name="connsiteX5" fmla="*/ 337650 w 344064"/>
                <a:gd name="connsiteY5" fmla="*/ 25976 h 458752"/>
                <a:gd name="connsiteX6" fmla="*/ 343722 w 344064"/>
                <a:gd name="connsiteY6" fmla="*/ 36770 h 458752"/>
                <a:gd name="connsiteX7" fmla="*/ 336301 w 344064"/>
                <a:gd name="connsiteY7" fmla="*/ 99511 h 458752"/>
                <a:gd name="connsiteX8" fmla="*/ 329554 w 344064"/>
                <a:gd name="connsiteY8" fmla="*/ 103559 h 458752"/>
                <a:gd name="connsiteX9" fmla="*/ 236455 w 344064"/>
                <a:gd name="connsiteY9" fmla="*/ 81296 h 458752"/>
                <a:gd name="connsiteX10" fmla="*/ 94106 w 344064"/>
                <a:gd name="connsiteY10" fmla="*/ 185865 h 458752"/>
                <a:gd name="connsiteX11" fmla="*/ 104226 w 344064"/>
                <a:gd name="connsiteY11" fmla="*/ 307974 h 458752"/>
                <a:gd name="connsiteX12" fmla="*/ 214866 w 344064"/>
                <a:gd name="connsiteY12" fmla="*/ 380835 h 458752"/>
                <a:gd name="connsiteX13" fmla="*/ 328880 w 344064"/>
                <a:gd name="connsiteY13" fmla="*/ 357897 h 458752"/>
                <a:gd name="connsiteX14" fmla="*/ 337650 w 344064"/>
                <a:gd name="connsiteY14" fmla="*/ 363294 h 458752"/>
                <a:gd name="connsiteX15" fmla="*/ 345071 w 344064"/>
                <a:gd name="connsiteY15" fmla="*/ 424012 h 458752"/>
                <a:gd name="connsiteX16" fmla="*/ 338999 w 344064"/>
                <a:gd name="connsiteY16" fmla="*/ 434806 h 458752"/>
                <a:gd name="connsiteX17" fmla="*/ 239153 w 344064"/>
                <a:gd name="connsiteY17" fmla="*/ 457743 h 458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064" h="458752">
                  <a:moveTo>
                    <a:pt x="239153" y="457743"/>
                  </a:moveTo>
                  <a:cubicBezTo>
                    <a:pt x="166292" y="458418"/>
                    <a:pt x="115695" y="442901"/>
                    <a:pt x="73867" y="404447"/>
                  </a:cubicBezTo>
                  <a:cubicBezTo>
                    <a:pt x="37437" y="371390"/>
                    <a:pt x="16523" y="330237"/>
                    <a:pt x="8428" y="282338"/>
                  </a:cubicBezTo>
                  <a:cubicBezTo>
                    <a:pt x="-1017" y="227018"/>
                    <a:pt x="2356" y="173047"/>
                    <a:pt x="27317" y="121774"/>
                  </a:cubicBezTo>
                  <a:cubicBezTo>
                    <a:pt x="60375" y="52962"/>
                    <a:pt x="116369" y="15182"/>
                    <a:pt x="191254" y="5737"/>
                  </a:cubicBezTo>
                  <a:cubicBezTo>
                    <a:pt x="241852" y="-335"/>
                    <a:pt x="290426" y="6412"/>
                    <a:pt x="337650" y="25976"/>
                  </a:cubicBezTo>
                  <a:cubicBezTo>
                    <a:pt x="343047" y="28000"/>
                    <a:pt x="344396" y="30699"/>
                    <a:pt x="343722" y="36770"/>
                  </a:cubicBezTo>
                  <a:cubicBezTo>
                    <a:pt x="341023" y="57684"/>
                    <a:pt x="338325" y="78598"/>
                    <a:pt x="336301" y="99511"/>
                  </a:cubicBezTo>
                  <a:cubicBezTo>
                    <a:pt x="335626" y="104909"/>
                    <a:pt x="334277" y="105583"/>
                    <a:pt x="329554" y="103559"/>
                  </a:cubicBezTo>
                  <a:cubicBezTo>
                    <a:pt x="299196" y="93440"/>
                    <a:pt x="268162" y="84669"/>
                    <a:pt x="236455" y="81296"/>
                  </a:cubicBezTo>
                  <a:cubicBezTo>
                    <a:pt x="162245" y="73875"/>
                    <a:pt x="108948" y="113004"/>
                    <a:pt x="94106" y="185865"/>
                  </a:cubicBezTo>
                  <a:cubicBezTo>
                    <a:pt x="86011" y="227692"/>
                    <a:pt x="87360" y="268845"/>
                    <a:pt x="104226" y="307974"/>
                  </a:cubicBezTo>
                  <a:cubicBezTo>
                    <a:pt x="125140" y="355873"/>
                    <a:pt x="163594" y="378811"/>
                    <a:pt x="214866" y="380835"/>
                  </a:cubicBezTo>
                  <a:cubicBezTo>
                    <a:pt x="254670" y="382184"/>
                    <a:pt x="291775" y="370715"/>
                    <a:pt x="328880" y="357897"/>
                  </a:cubicBezTo>
                  <a:cubicBezTo>
                    <a:pt x="335626" y="355199"/>
                    <a:pt x="336975" y="356548"/>
                    <a:pt x="337650" y="363294"/>
                  </a:cubicBezTo>
                  <a:cubicBezTo>
                    <a:pt x="339674" y="383533"/>
                    <a:pt x="342372" y="403773"/>
                    <a:pt x="345071" y="424012"/>
                  </a:cubicBezTo>
                  <a:cubicBezTo>
                    <a:pt x="345746" y="430083"/>
                    <a:pt x="343722" y="432107"/>
                    <a:pt x="338999" y="434806"/>
                  </a:cubicBezTo>
                  <a:cubicBezTo>
                    <a:pt x="301894" y="451672"/>
                    <a:pt x="262765" y="457743"/>
                    <a:pt x="239153" y="457743"/>
                  </a:cubicBezTo>
                  <a:close/>
                </a:path>
              </a:pathLst>
            </a:custGeom>
            <a:grpFill/>
            <a:ln w="6739" cap="flat">
              <a:noFill/>
              <a:prstDash val="solid"/>
              <a:miter/>
            </a:ln>
          </p:spPr>
          <p:txBody>
            <a:bodyPr rtlCol="0" anchor="ctr"/>
            <a:lstStyle/>
            <a:p>
              <a:endParaRPr lang="fr-FR"/>
            </a:p>
          </p:txBody>
        </p:sp>
        <p:sp>
          <p:nvSpPr>
            <p:cNvPr id="33" name="Forme libre : forme 32">
              <a:extLst>
                <a:ext uri="{FF2B5EF4-FFF2-40B4-BE49-F238E27FC236}">
                  <a16:creationId xmlns="" xmlns:a16="http://schemas.microsoft.com/office/drawing/2014/main" id="{2C7D2791-A113-4AFC-9977-357BF1C8D855}"/>
                </a:ext>
              </a:extLst>
            </p:cNvPr>
            <p:cNvSpPr/>
            <p:nvPr/>
          </p:nvSpPr>
          <p:spPr>
            <a:xfrm>
              <a:off x="1479883" y="1849613"/>
              <a:ext cx="445796" cy="594396"/>
            </a:xfrm>
            <a:custGeom>
              <a:avLst/>
              <a:gdLst>
                <a:gd name="connsiteX0" fmla="*/ 224624 w 344064"/>
                <a:gd name="connsiteY0" fmla="*/ 3580 h 458752"/>
                <a:gd name="connsiteX1" fmla="*/ 336613 w 344064"/>
                <a:gd name="connsiteY1" fmla="*/ 24494 h 458752"/>
                <a:gd name="connsiteX2" fmla="*/ 344034 w 344064"/>
                <a:gd name="connsiteY2" fmla="*/ 36637 h 458752"/>
                <a:gd name="connsiteX3" fmla="*/ 337288 w 344064"/>
                <a:gd name="connsiteY3" fmla="*/ 98029 h 458752"/>
                <a:gd name="connsiteX4" fmla="*/ 329867 w 344064"/>
                <a:gd name="connsiteY4" fmla="*/ 102751 h 458752"/>
                <a:gd name="connsiteX5" fmla="*/ 236093 w 344064"/>
                <a:gd name="connsiteY5" fmla="*/ 80488 h 458752"/>
                <a:gd name="connsiteX6" fmla="*/ 126127 w 344064"/>
                <a:gd name="connsiteY6" fmla="*/ 118268 h 458752"/>
                <a:gd name="connsiteX7" fmla="*/ 91721 w 344064"/>
                <a:gd name="connsiteY7" fmla="*/ 197201 h 458752"/>
                <a:gd name="connsiteX8" fmla="*/ 103864 w 344064"/>
                <a:gd name="connsiteY8" fmla="*/ 307166 h 458752"/>
                <a:gd name="connsiteX9" fmla="*/ 215179 w 344064"/>
                <a:gd name="connsiteY9" fmla="*/ 380027 h 458752"/>
                <a:gd name="connsiteX10" fmla="*/ 327169 w 344064"/>
                <a:gd name="connsiteY10" fmla="*/ 357089 h 458752"/>
                <a:gd name="connsiteX11" fmla="*/ 337288 w 344064"/>
                <a:gd name="connsiteY11" fmla="*/ 363161 h 458752"/>
                <a:gd name="connsiteX12" fmla="*/ 344709 w 344064"/>
                <a:gd name="connsiteY12" fmla="*/ 423879 h 458752"/>
                <a:gd name="connsiteX13" fmla="*/ 340661 w 344064"/>
                <a:gd name="connsiteY13" fmla="*/ 431974 h 458752"/>
                <a:gd name="connsiteX14" fmla="*/ 122079 w 344064"/>
                <a:gd name="connsiteY14" fmla="*/ 434673 h 458752"/>
                <a:gd name="connsiteX15" fmla="*/ 10764 w 344064"/>
                <a:gd name="connsiteY15" fmla="*/ 289626 h 458752"/>
                <a:gd name="connsiteX16" fmla="*/ 31678 w 344064"/>
                <a:gd name="connsiteY16" fmla="*/ 112196 h 458752"/>
                <a:gd name="connsiteX17" fmla="*/ 188868 w 344064"/>
                <a:gd name="connsiteY17" fmla="*/ 5604 h 458752"/>
                <a:gd name="connsiteX18" fmla="*/ 206409 w 344064"/>
                <a:gd name="connsiteY18" fmla="*/ 4255 h 458752"/>
                <a:gd name="connsiteX19" fmla="*/ 224624 w 344064"/>
                <a:gd name="connsiteY19" fmla="*/ 3580 h 458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4064" h="458752">
                  <a:moveTo>
                    <a:pt x="224624" y="3580"/>
                  </a:moveTo>
                  <a:cubicBezTo>
                    <a:pt x="263078" y="3580"/>
                    <a:pt x="300858" y="9652"/>
                    <a:pt x="336613" y="24494"/>
                  </a:cubicBezTo>
                  <a:cubicBezTo>
                    <a:pt x="342685" y="27192"/>
                    <a:pt x="344709" y="29891"/>
                    <a:pt x="344034" y="36637"/>
                  </a:cubicBezTo>
                  <a:cubicBezTo>
                    <a:pt x="341336" y="56876"/>
                    <a:pt x="339312" y="77115"/>
                    <a:pt x="337288" y="98029"/>
                  </a:cubicBezTo>
                  <a:cubicBezTo>
                    <a:pt x="336613" y="104101"/>
                    <a:pt x="335264" y="104101"/>
                    <a:pt x="329867" y="102751"/>
                  </a:cubicBezTo>
                  <a:cubicBezTo>
                    <a:pt x="299508" y="91957"/>
                    <a:pt x="268475" y="83187"/>
                    <a:pt x="236093" y="80488"/>
                  </a:cubicBezTo>
                  <a:cubicBezTo>
                    <a:pt x="194265" y="77115"/>
                    <a:pt x="155811" y="85886"/>
                    <a:pt x="126127" y="118268"/>
                  </a:cubicBezTo>
                  <a:cubicBezTo>
                    <a:pt x="105213" y="140531"/>
                    <a:pt x="95768" y="167517"/>
                    <a:pt x="91721" y="197201"/>
                  </a:cubicBezTo>
                  <a:cubicBezTo>
                    <a:pt x="86998" y="234980"/>
                    <a:pt x="88347" y="272085"/>
                    <a:pt x="103864" y="307166"/>
                  </a:cubicBezTo>
                  <a:cubicBezTo>
                    <a:pt x="124778" y="355066"/>
                    <a:pt x="163232" y="378678"/>
                    <a:pt x="215179" y="380027"/>
                  </a:cubicBezTo>
                  <a:cubicBezTo>
                    <a:pt x="254308" y="381376"/>
                    <a:pt x="290738" y="369908"/>
                    <a:pt x="327169" y="357089"/>
                  </a:cubicBezTo>
                  <a:cubicBezTo>
                    <a:pt x="335939" y="353716"/>
                    <a:pt x="336613" y="353716"/>
                    <a:pt x="337288" y="363161"/>
                  </a:cubicBezTo>
                  <a:cubicBezTo>
                    <a:pt x="339987" y="383400"/>
                    <a:pt x="342011" y="403639"/>
                    <a:pt x="344709" y="423879"/>
                  </a:cubicBezTo>
                  <a:cubicBezTo>
                    <a:pt x="345384" y="427252"/>
                    <a:pt x="345384" y="430625"/>
                    <a:pt x="340661" y="431974"/>
                  </a:cubicBezTo>
                  <a:cubicBezTo>
                    <a:pt x="269150" y="462333"/>
                    <a:pt x="194940" y="469079"/>
                    <a:pt x="122079" y="434673"/>
                  </a:cubicBezTo>
                  <a:cubicBezTo>
                    <a:pt x="60013" y="406338"/>
                    <a:pt x="24932" y="355066"/>
                    <a:pt x="10764" y="289626"/>
                  </a:cubicBezTo>
                  <a:cubicBezTo>
                    <a:pt x="-2729" y="228234"/>
                    <a:pt x="1994" y="168191"/>
                    <a:pt x="31678" y="112196"/>
                  </a:cubicBezTo>
                  <a:cubicBezTo>
                    <a:pt x="65410" y="49455"/>
                    <a:pt x="118706" y="15049"/>
                    <a:pt x="188868" y="5604"/>
                  </a:cubicBezTo>
                  <a:cubicBezTo>
                    <a:pt x="194940" y="4929"/>
                    <a:pt x="200337" y="4255"/>
                    <a:pt x="206409" y="4255"/>
                  </a:cubicBezTo>
                  <a:cubicBezTo>
                    <a:pt x="213155" y="3580"/>
                    <a:pt x="218552" y="3580"/>
                    <a:pt x="224624" y="3580"/>
                  </a:cubicBezTo>
                  <a:close/>
                </a:path>
              </a:pathLst>
            </a:custGeom>
            <a:grpFill/>
            <a:ln w="6739" cap="flat">
              <a:noFill/>
              <a:prstDash val="solid"/>
              <a:miter/>
            </a:ln>
          </p:spPr>
          <p:txBody>
            <a:bodyPr rtlCol="0" anchor="ctr"/>
            <a:lstStyle/>
            <a:p>
              <a:endParaRPr lang="fr-FR"/>
            </a:p>
          </p:txBody>
        </p:sp>
        <p:sp>
          <p:nvSpPr>
            <p:cNvPr id="34" name="Forme libre : forme 33">
              <a:extLst>
                <a:ext uri="{FF2B5EF4-FFF2-40B4-BE49-F238E27FC236}">
                  <a16:creationId xmlns="" xmlns:a16="http://schemas.microsoft.com/office/drawing/2014/main" id="{6D57FF01-99AC-4D53-A4B8-595A97C51479}"/>
                </a:ext>
              </a:extLst>
            </p:cNvPr>
            <p:cNvSpPr/>
            <p:nvPr/>
          </p:nvSpPr>
          <p:spPr>
            <a:xfrm>
              <a:off x="2625536" y="1650108"/>
              <a:ext cx="174822" cy="157341"/>
            </a:xfrm>
            <a:custGeom>
              <a:avLst/>
              <a:gdLst>
                <a:gd name="connsiteX0" fmla="*/ 133785 w 134927"/>
                <a:gd name="connsiteY0" fmla="*/ 39495 h 121434"/>
                <a:gd name="connsiteX1" fmla="*/ 133785 w 134927"/>
                <a:gd name="connsiteY1" fmla="*/ 70528 h 121434"/>
                <a:gd name="connsiteX2" fmla="*/ 127713 w 134927"/>
                <a:gd name="connsiteY2" fmla="*/ 79298 h 121434"/>
                <a:gd name="connsiteX3" fmla="*/ 11001 w 134927"/>
                <a:gd name="connsiteY3" fmla="*/ 118427 h 121434"/>
                <a:gd name="connsiteX4" fmla="*/ 3580 w 134927"/>
                <a:gd name="connsiteY4" fmla="*/ 113705 h 121434"/>
                <a:gd name="connsiteX5" fmla="*/ 3580 w 134927"/>
                <a:gd name="connsiteY5" fmla="*/ 72552 h 121434"/>
                <a:gd name="connsiteX6" fmla="*/ 8977 w 134927"/>
                <a:gd name="connsiteY6" fmla="*/ 63782 h 121434"/>
                <a:gd name="connsiteX7" fmla="*/ 127038 w 134927"/>
                <a:gd name="connsiteY7" fmla="*/ 5088 h 121434"/>
                <a:gd name="connsiteX8" fmla="*/ 133785 w 134927"/>
                <a:gd name="connsiteY8" fmla="*/ 9136 h 121434"/>
                <a:gd name="connsiteX9" fmla="*/ 133785 w 134927"/>
                <a:gd name="connsiteY9" fmla="*/ 39495 h 121434"/>
                <a:gd name="connsiteX10" fmla="*/ 133785 w 134927"/>
                <a:gd name="connsiteY10" fmla="*/ 39495 h 121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927" h="121434">
                  <a:moveTo>
                    <a:pt x="133785" y="39495"/>
                  </a:moveTo>
                  <a:cubicBezTo>
                    <a:pt x="133785" y="49614"/>
                    <a:pt x="133785" y="59734"/>
                    <a:pt x="133785" y="70528"/>
                  </a:cubicBezTo>
                  <a:cubicBezTo>
                    <a:pt x="133785" y="75251"/>
                    <a:pt x="132435" y="77275"/>
                    <a:pt x="127713" y="79298"/>
                  </a:cubicBezTo>
                  <a:cubicBezTo>
                    <a:pt x="88584" y="92117"/>
                    <a:pt x="50130" y="104935"/>
                    <a:pt x="11001" y="118427"/>
                  </a:cubicBezTo>
                  <a:cubicBezTo>
                    <a:pt x="5604" y="120451"/>
                    <a:pt x="3580" y="119777"/>
                    <a:pt x="3580" y="113705"/>
                  </a:cubicBezTo>
                  <a:cubicBezTo>
                    <a:pt x="4255" y="100212"/>
                    <a:pt x="3580" y="86045"/>
                    <a:pt x="3580" y="72552"/>
                  </a:cubicBezTo>
                  <a:cubicBezTo>
                    <a:pt x="3580" y="67830"/>
                    <a:pt x="4929" y="65806"/>
                    <a:pt x="8977" y="63782"/>
                  </a:cubicBezTo>
                  <a:cubicBezTo>
                    <a:pt x="48106" y="44217"/>
                    <a:pt x="87909" y="24653"/>
                    <a:pt x="127038" y="5088"/>
                  </a:cubicBezTo>
                  <a:cubicBezTo>
                    <a:pt x="131761" y="2390"/>
                    <a:pt x="133785" y="3065"/>
                    <a:pt x="133785" y="9136"/>
                  </a:cubicBezTo>
                  <a:cubicBezTo>
                    <a:pt x="133785" y="17907"/>
                    <a:pt x="133785" y="28701"/>
                    <a:pt x="133785" y="39495"/>
                  </a:cubicBezTo>
                  <a:cubicBezTo>
                    <a:pt x="133785" y="39495"/>
                    <a:pt x="133785" y="39495"/>
                    <a:pt x="133785" y="39495"/>
                  </a:cubicBezTo>
                  <a:close/>
                </a:path>
              </a:pathLst>
            </a:custGeom>
            <a:grpFill/>
            <a:ln w="6739" cap="flat">
              <a:noFill/>
              <a:prstDash val="solid"/>
              <a:miter/>
            </a:ln>
          </p:spPr>
          <p:txBody>
            <a:bodyPr rtlCol="0" anchor="ctr"/>
            <a:lstStyle/>
            <a:p>
              <a:endParaRPr lang="fr-FR"/>
            </a:p>
          </p:txBody>
        </p:sp>
      </p:grpSp>
      <p:sp>
        <p:nvSpPr>
          <p:cNvPr id="35" name="Freeform 9">
            <a:extLst>
              <a:ext uri="{FF2B5EF4-FFF2-40B4-BE49-F238E27FC236}">
                <a16:creationId xmlns="" xmlns:a16="http://schemas.microsoft.com/office/drawing/2014/main" id="{B4F14494-4F22-4F50-A429-2F02FF1302B4}"/>
              </a:ext>
            </a:extLst>
          </p:cNvPr>
          <p:cNvSpPr>
            <a:spLocks/>
          </p:cNvSpPr>
          <p:nvPr userDrawn="1"/>
        </p:nvSpPr>
        <p:spPr bwMode="auto">
          <a:xfrm>
            <a:off x="10916503" y="5696798"/>
            <a:ext cx="1016268" cy="959213"/>
          </a:xfrm>
          <a:custGeom>
            <a:avLst/>
            <a:gdLst>
              <a:gd name="T0" fmla="*/ 1761 w 1862"/>
              <a:gd name="T1" fmla="*/ 1038 h 1758"/>
              <a:gd name="T2" fmla="*/ 1255 w 1862"/>
              <a:gd name="T3" fmla="*/ 1529 h 1758"/>
              <a:gd name="T4" fmla="*/ 541 w 1862"/>
              <a:gd name="T5" fmla="*/ 1720 h 1758"/>
              <a:gd name="T6" fmla="*/ 72 w 1862"/>
              <a:gd name="T7" fmla="*/ 1260 h 1758"/>
              <a:gd name="T8" fmla="*/ 132 w 1862"/>
              <a:gd name="T9" fmla="*/ 498 h 1758"/>
              <a:gd name="T10" fmla="*/ 639 w 1862"/>
              <a:gd name="T11" fmla="*/ 59 h 1758"/>
              <a:gd name="T12" fmla="*/ 1307 w 1862"/>
              <a:gd name="T13" fmla="*/ 133 h 1758"/>
              <a:gd name="T14" fmla="*/ 1775 w 1862"/>
              <a:gd name="T15" fmla="*/ 539 h 1758"/>
              <a:gd name="T16" fmla="*/ 1761 w 1862"/>
              <a:gd name="T17" fmla="*/ 1038 h 1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2" h="1758">
                <a:moveTo>
                  <a:pt x="1761" y="1038"/>
                </a:moveTo>
                <a:cubicBezTo>
                  <a:pt x="1661" y="1212"/>
                  <a:pt x="1477" y="1391"/>
                  <a:pt x="1255" y="1529"/>
                </a:cubicBezTo>
                <a:cubicBezTo>
                  <a:pt x="1034" y="1665"/>
                  <a:pt x="776" y="1758"/>
                  <a:pt x="541" y="1720"/>
                </a:cubicBezTo>
                <a:cubicBezTo>
                  <a:pt x="305" y="1681"/>
                  <a:pt x="143" y="1499"/>
                  <a:pt x="72" y="1260"/>
                </a:cubicBezTo>
                <a:cubicBezTo>
                  <a:pt x="0" y="1023"/>
                  <a:pt x="20" y="728"/>
                  <a:pt x="132" y="498"/>
                </a:cubicBezTo>
                <a:cubicBezTo>
                  <a:pt x="246" y="267"/>
                  <a:pt x="429" y="116"/>
                  <a:pt x="639" y="59"/>
                </a:cubicBezTo>
                <a:cubicBezTo>
                  <a:pt x="849" y="0"/>
                  <a:pt x="1085" y="34"/>
                  <a:pt x="1307" y="133"/>
                </a:cubicBezTo>
                <a:cubicBezTo>
                  <a:pt x="1528" y="238"/>
                  <a:pt x="1692" y="385"/>
                  <a:pt x="1775" y="539"/>
                </a:cubicBezTo>
                <a:cubicBezTo>
                  <a:pt x="1859" y="696"/>
                  <a:pt x="1862" y="859"/>
                  <a:pt x="1761" y="1038"/>
                </a:cubicBezTo>
                <a:close/>
              </a:path>
            </a:pathLst>
          </a:custGeom>
          <a:noFill/>
          <a:ln w="6350">
            <a:solidFill>
              <a:schemeClr val="accent5"/>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 name="Espace réservé du numéro de diapositive 5">
            <a:extLst>
              <a:ext uri="{FF2B5EF4-FFF2-40B4-BE49-F238E27FC236}">
                <a16:creationId xmlns="" xmlns:a16="http://schemas.microsoft.com/office/drawing/2014/main" id="{600DCD2F-9E3F-4902-9421-08F040DBA5E6}"/>
              </a:ext>
            </a:extLst>
          </p:cNvPr>
          <p:cNvSpPr>
            <a:spLocks noGrp="1"/>
          </p:cNvSpPr>
          <p:nvPr>
            <p:ph type="sldNum" sz="quarter" idx="4"/>
          </p:nvPr>
        </p:nvSpPr>
        <p:spPr>
          <a:xfrm>
            <a:off x="11149119" y="6210141"/>
            <a:ext cx="573660" cy="365125"/>
          </a:xfrm>
          <a:prstGeom prst="rect">
            <a:avLst/>
          </a:prstGeom>
        </p:spPr>
        <p:txBody>
          <a:bodyPr vert="horz" lIns="91440" tIns="45720" rIns="91440" bIns="45720" rtlCol="0" anchor="ctr"/>
          <a:lstStyle>
            <a:lvl1pPr algn="ctr">
              <a:defRPr sz="1050">
                <a:solidFill>
                  <a:schemeClr val="bg1"/>
                </a:solidFill>
              </a:defRPr>
            </a:lvl1pPr>
          </a:lstStyle>
          <a:p>
            <a:fld id="{1B657BA9-EC5E-40D7-BBDA-32C61981E3FD}" type="slidenum">
              <a:rPr lang="fr-FR" smtClean="0"/>
              <a:pPr/>
              <a:t>‹N°›</a:t>
            </a:fld>
            <a:endParaRPr lang="fr-FR" dirty="0"/>
          </a:p>
        </p:txBody>
      </p:sp>
    </p:spTree>
    <p:extLst>
      <p:ext uri="{BB962C8B-B14F-4D97-AF65-F5344CB8AC3E}">
        <p14:creationId xmlns:p14="http://schemas.microsoft.com/office/powerpoint/2010/main" val="2641206384"/>
      </p:ext>
    </p:extLst>
  </p:cSld>
  <p:clrMap bg1="lt1" tx1="dk1" bg2="lt2" tx2="dk2" accent1="accent1" accent2="accent2" accent3="accent3" accent4="accent4" accent5="accent5" accent6="accent6" hlink="hlink" folHlink="folHlink"/>
  <p:sldLayoutIdLst>
    <p:sldLayoutId id="2147483660" r:id="rId1"/>
    <p:sldLayoutId id="2147483681" r:id="rId2"/>
    <p:sldLayoutId id="2147483661" r:id="rId3"/>
    <p:sldLayoutId id="2147483662" r:id="rId4"/>
    <p:sldLayoutId id="2147483664" r:id="rId5"/>
    <p:sldLayoutId id="2147483663" r:id="rId6"/>
    <p:sldLayoutId id="2147483665" r:id="rId7"/>
    <p:sldLayoutId id="2147483666" r:id="rId8"/>
    <p:sldLayoutId id="2147483676" r:id="rId9"/>
    <p:sldLayoutId id="2147483678" r:id="rId10"/>
  </p:sldLayoutIdLst>
  <p:hf hdr="0"/>
  <p:txStyles>
    <p:titleStyle>
      <a:lvl1pPr algn="ctr" defTabSz="914400" rtl="0" eaLnBrk="1" latinLnBrk="0" hangingPunct="1">
        <a:lnSpc>
          <a:spcPct val="90000"/>
        </a:lnSpc>
        <a:spcBef>
          <a:spcPct val="0"/>
        </a:spcBef>
        <a:buNone/>
        <a:defRPr lang="fr-FR" sz="3200" b="1" kern="1200">
          <a:solidFill>
            <a:schemeClr val="tx1"/>
          </a:solidFill>
          <a:latin typeface="+mn-lt"/>
          <a:ea typeface="+mn-ea"/>
          <a:cs typeface="+mn-cs"/>
        </a:defRPr>
      </a:lvl1pPr>
    </p:titleStyle>
    <p:bodyStyle>
      <a:lvl1pPr marL="0" indent="0" algn="l" defTabSz="914400" rtl="0" eaLnBrk="1" latinLnBrk="0" hangingPunct="1">
        <a:lnSpc>
          <a:spcPct val="100000"/>
        </a:lnSpc>
        <a:spcBef>
          <a:spcPts val="0"/>
        </a:spcBef>
        <a:spcAft>
          <a:spcPts val="600"/>
        </a:spcAft>
        <a:buFont typeface="Arial" panose="020B0604020202020204" pitchFamily="34" charset="0"/>
        <a:buNone/>
        <a:defRPr lang="fr-FR" sz="1800" b="1" kern="1200" dirty="0">
          <a:solidFill>
            <a:schemeClr val="accent5"/>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lang="fr-FR" sz="1200" kern="1200" dirty="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lang="fr-FR" sz="1200" b="1" kern="1200" dirty="0">
          <a:solidFill>
            <a:schemeClr val="accent6"/>
          </a:solidFill>
          <a:latin typeface="+mn-lt"/>
          <a:ea typeface="+mn-ea"/>
          <a:cs typeface="+mn-cs"/>
        </a:defRPr>
      </a:lvl3pPr>
      <a:lvl4pPr marL="268288" indent="-268288" algn="l" defTabSz="914400" rtl="0" eaLnBrk="1" latinLnBrk="0" hangingPunct="1">
        <a:lnSpc>
          <a:spcPct val="100000"/>
        </a:lnSpc>
        <a:spcBef>
          <a:spcPts val="0"/>
        </a:spcBef>
        <a:spcAft>
          <a:spcPts val="600"/>
        </a:spcAft>
        <a:buFont typeface="Arial" panose="020B0604020202020204" pitchFamily="34" charset="0"/>
        <a:buChar char="—"/>
        <a:defRPr lang="fr-FR" sz="1200" kern="1200" dirty="0">
          <a:solidFill>
            <a:schemeClr val="tx1"/>
          </a:solidFill>
          <a:latin typeface="+mn-lt"/>
          <a:ea typeface="+mn-ea"/>
          <a:cs typeface="+mn-cs"/>
        </a:defRPr>
      </a:lvl4pPr>
      <a:lvl5pPr marL="534988" indent="-228600" algn="l" defTabSz="914400" rtl="0" eaLnBrk="1" latinLnBrk="0" hangingPunct="1">
        <a:lnSpc>
          <a:spcPct val="100000"/>
        </a:lnSpc>
        <a:spcBef>
          <a:spcPts val="0"/>
        </a:spcBef>
        <a:spcAft>
          <a:spcPts val="600"/>
        </a:spcAft>
        <a:buFont typeface="Arial" panose="020B0604020202020204" pitchFamily="34" charset="0"/>
        <a:buChar char="‒"/>
        <a:defRPr lang="fr-FR" sz="12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7151">
          <p15:clr>
            <a:srgbClr val="A4A3A4"/>
          </p15:clr>
        </p15:guide>
        <p15:guide id="2" pos="519">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Forme libre : forme 6">
            <a:extLst>
              <a:ext uri="{FF2B5EF4-FFF2-40B4-BE49-F238E27FC236}">
                <a16:creationId xmlns="" xmlns:a16="http://schemas.microsoft.com/office/drawing/2014/main" id="{D76AE9AC-06D8-4B9F-9DB9-22121ECC617E}"/>
              </a:ext>
            </a:extLst>
          </p:cNvPr>
          <p:cNvSpPr>
            <a:spLocks/>
          </p:cNvSpPr>
          <p:nvPr userDrawn="1"/>
        </p:nvSpPr>
        <p:spPr bwMode="auto">
          <a:xfrm>
            <a:off x="2" y="-1"/>
            <a:ext cx="2098012" cy="1216884"/>
          </a:xfrm>
          <a:custGeom>
            <a:avLst/>
            <a:gdLst>
              <a:gd name="connsiteX0" fmla="*/ 0 w 2098013"/>
              <a:gd name="connsiteY0" fmla="*/ 0 h 1216884"/>
              <a:gd name="connsiteX1" fmla="*/ 2077752 w 2098013"/>
              <a:gd name="connsiteY1" fmla="*/ 0 h 1216884"/>
              <a:gd name="connsiteX2" fmla="*/ 2093719 w 2098013"/>
              <a:gd name="connsiteY2" fmla="*/ 144714 h 1216884"/>
              <a:gd name="connsiteX3" fmla="*/ 1782220 w 2098013"/>
              <a:gd name="connsiteY3" fmla="*/ 1059683 h 1216884"/>
              <a:gd name="connsiteX4" fmla="*/ 788524 w 2098013"/>
              <a:gd name="connsiteY4" fmla="*/ 1169648 h 1216884"/>
              <a:gd name="connsiteX5" fmla="*/ 62716 w 2098013"/>
              <a:gd name="connsiteY5" fmla="*/ 919255 h 1216884"/>
              <a:gd name="connsiteX6" fmla="*/ 0 w 2098013"/>
              <a:gd name="connsiteY6" fmla="*/ 886685 h 1216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98013" h="1216884">
                <a:moveTo>
                  <a:pt x="0" y="0"/>
                </a:moveTo>
                <a:lnTo>
                  <a:pt x="2077752" y="0"/>
                </a:lnTo>
                <a:lnTo>
                  <a:pt x="2093719" y="144714"/>
                </a:lnTo>
                <a:cubicBezTo>
                  <a:pt x="2121909" y="560609"/>
                  <a:pt x="2010559" y="889095"/>
                  <a:pt x="1782220" y="1059683"/>
                </a:cubicBezTo>
                <a:cubicBezTo>
                  <a:pt x="1553882" y="1234499"/>
                  <a:pt x="1208555" y="1251417"/>
                  <a:pt x="788524" y="1169648"/>
                </a:cubicBezTo>
                <a:cubicBezTo>
                  <a:pt x="528648" y="1115899"/>
                  <a:pt x="275930" y="1023600"/>
                  <a:pt x="62716" y="919255"/>
                </a:cubicBezTo>
                <a:lnTo>
                  <a:pt x="0" y="886685"/>
                </a:lnTo>
                <a:close/>
              </a:path>
            </a:pathLst>
          </a:custGeom>
          <a:solidFill>
            <a:schemeClr val="accent3"/>
          </a:solidFill>
          <a:ln w="3175" cap="flat">
            <a:noFill/>
            <a:prstDash val="solid"/>
            <a:miter lim="800000"/>
            <a:headEnd/>
            <a:tailEnd/>
          </a:ln>
        </p:spPr>
        <p:txBody>
          <a:bodyPr vert="horz" wrap="square" lIns="91440" tIns="45720" rIns="91440" bIns="45720" numCol="1" anchor="t" anchorCtr="0" compatLnSpc="1">
            <a:prstTxWarp prst="textNoShape">
              <a:avLst/>
            </a:prstTxWarp>
            <a:noAutofit/>
          </a:bodyPr>
          <a:lstStyle/>
          <a:p>
            <a:endParaRPr lang="fr-FR" dirty="0"/>
          </a:p>
        </p:txBody>
      </p:sp>
      <p:grpSp>
        <p:nvGrpSpPr>
          <p:cNvPr id="8" name="Groupe 7">
            <a:extLst>
              <a:ext uri="{FF2B5EF4-FFF2-40B4-BE49-F238E27FC236}">
                <a16:creationId xmlns="" xmlns:a16="http://schemas.microsoft.com/office/drawing/2014/main" id="{5FF67325-C5B5-46D7-AA59-32D3CB83E6AD}"/>
              </a:ext>
            </a:extLst>
          </p:cNvPr>
          <p:cNvGrpSpPr/>
          <p:nvPr userDrawn="1"/>
        </p:nvGrpSpPr>
        <p:grpSpPr>
          <a:xfrm>
            <a:off x="2" y="-4865"/>
            <a:ext cx="2119723" cy="1324550"/>
            <a:chOff x="2" y="-4865"/>
            <a:chExt cx="2119723" cy="1324550"/>
          </a:xfrm>
        </p:grpSpPr>
        <p:sp>
          <p:nvSpPr>
            <p:cNvPr id="9" name="Forme libre : forme 8">
              <a:extLst>
                <a:ext uri="{FF2B5EF4-FFF2-40B4-BE49-F238E27FC236}">
                  <a16:creationId xmlns="" xmlns:a16="http://schemas.microsoft.com/office/drawing/2014/main" id="{4FE1C315-8A52-4242-BA0C-0E2CC5A4439F}"/>
                </a:ext>
              </a:extLst>
            </p:cNvPr>
            <p:cNvSpPr>
              <a:spLocks/>
            </p:cNvSpPr>
            <p:nvPr/>
          </p:nvSpPr>
          <p:spPr bwMode="auto">
            <a:xfrm>
              <a:off x="2" y="-4865"/>
              <a:ext cx="2109673" cy="1218420"/>
            </a:xfrm>
            <a:custGeom>
              <a:avLst/>
              <a:gdLst>
                <a:gd name="connsiteX0" fmla="*/ 0 w 2109673"/>
                <a:gd name="connsiteY0" fmla="*/ 0 h 1218420"/>
                <a:gd name="connsiteX1" fmla="*/ 2109673 w 2109673"/>
                <a:gd name="connsiteY1" fmla="*/ 0 h 1218420"/>
                <a:gd name="connsiteX2" fmla="*/ 2105846 w 2109673"/>
                <a:gd name="connsiteY2" fmla="*/ 44252 h 1218420"/>
                <a:gd name="connsiteX3" fmla="*/ 2011743 w 2109673"/>
                <a:gd name="connsiteY3" fmla="*/ 302962 h 1218420"/>
                <a:gd name="connsiteX4" fmla="*/ 1340744 w 2109673"/>
                <a:gd name="connsiteY4" fmla="*/ 953871 h 1218420"/>
                <a:gd name="connsiteX5" fmla="*/ 393919 w 2109673"/>
                <a:gd name="connsiteY5" fmla="*/ 1207076 h 1218420"/>
                <a:gd name="connsiteX6" fmla="*/ 900 w 2109673"/>
                <a:gd name="connsiteY6" fmla="*/ 1001596 h 1218420"/>
                <a:gd name="connsiteX7" fmla="*/ 0 w 2109673"/>
                <a:gd name="connsiteY7" fmla="*/ 1000542 h 1218420"/>
                <a:gd name="connsiteX0" fmla="*/ 0 w 2109673"/>
                <a:gd name="connsiteY0" fmla="*/ 0 h 1218420"/>
                <a:gd name="connsiteX1" fmla="*/ 2109673 w 2109673"/>
                <a:gd name="connsiteY1" fmla="*/ 0 h 1218420"/>
                <a:gd name="connsiteX2" fmla="*/ 2105846 w 2109673"/>
                <a:gd name="connsiteY2" fmla="*/ 44252 h 1218420"/>
                <a:gd name="connsiteX3" fmla="*/ 2011743 w 2109673"/>
                <a:gd name="connsiteY3" fmla="*/ 302962 h 1218420"/>
                <a:gd name="connsiteX4" fmla="*/ 1340744 w 2109673"/>
                <a:gd name="connsiteY4" fmla="*/ 953871 h 1218420"/>
                <a:gd name="connsiteX5" fmla="*/ 393919 w 2109673"/>
                <a:gd name="connsiteY5" fmla="*/ 1207076 h 1218420"/>
                <a:gd name="connsiteX6" fmla="*/ 900 w 2109673"/>
                <a:gd name="connsiteY6" fmla="*/ 1001596 h 1218420"/>
                <a:gd name="connsiteX7" fmla="*/ 0 w 2109673"/>
                <a:gd name="connsiteY7" fmla="*/ 1000542 h 1218420"/>
                <a:gd name="connsiteX8" fmla="*/ 91440 w 2109673"/>
                <a:gd name="connsiteY8" fmla="*/ 91440 h 1218420"/>
                <a:gd name="connsiteX0" fmla="*/ 0 w 2109673"/>
                <a:gd name="connsiteY0" fmla="*/ 0 h 1218420"/>
                <a:gd name="connsiteX1" fmla="*/ 2109673 w 2109673"/>
                <a:gd name="connsiteY1" fmla="*/ 0 h 1218420"/>
                <a:gd name="connsiteX2" fmla="*/ 2105846 w 2109673"/>
                <a:gd name="connsiteY2" fmla="*/ 44252 h 1218420"/>
                <a:gd name="connsiteX3" fmla="*/ 2011743 w 2109673"/>
                <a:gd name="connsiteY3" fmla="*/ 302962 h 1218420"/>
                <a:gd name="connsiteX4" fmla="*/ 1340744 w 2109673"/>
                <a:gd name="connsiteY4" fmla="*/ 953871 h 1218420"/>
                <a:gd name="connsiteX5" fmla="*/ 393919 w 2109673"/>
                <a:gd name="connsiteY5" fmla="*/ 1207076 h 1218420"/>
                <a:gd name="connsiteX6" fmla="*/ 900 w 2109673"/>
                <a:gd name="connsiteY6" fmla="*/ 1001596 h 1218420"/>
                <a:gd name="connsiteX7" fmla="*/ 0 w 2109673"/>
                <a:gd name="connsiteY7" fmla="*/ 1000542 h 1218420"/>
                <a:gd name="connsiteX0" fmla="*/ 2109673 w 2109673"/>
                <a:gd name="connsiteY0" fmla="*/ 0 h 1218420"/>
                <a:gd name="connsiteX1" fmla="*/ 2105846 w 2109673"/>
                <a:gd name="connsiteY1" fmla="*/ 44252 h 1218420"/>
                <a:gd name="connsiteX2" fmla="*/ 2011743 w 2109673"/>
                <a:gd name="connsiteY2" fmla="*/ 302962 h 1218420"/>
                <a:gd name="connsiteX3" fmla="*/ 1340744 w 2109673"/>
                <a:gd name="connsiteY3" fmla="*/ 953871 h 1218420"/>
                <a:gd name="connsiteX4" fmla="*/ 393919 w 2109673"/>
                <a:gd name="connsiteY4" fmla="*/ 1207076 h 1218420"/>
                <a:gd name="connsiteX5" fmla="*/ 900 w 2109673"/>
                <a:gd name="connsiteY5" fmla="*/ 1001596 h 1218420"/>
                <a:gd name="connsiteX6" fmla="*/ 0 w 2109673"/>
                <a:gd name="connsiteY6" fmla="*/ 1000542 h 121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9673" h="1218420">
                  <a:moveTo>
                    <a:pt x="2109673" y="0"/>
                  </a:moveTo>
                  <a:lnTo>
                    <a:pt x="2105846" y="44252"/>
                  </a:lnTo>
                  <a:cubicBezTo>
                    <a:pt x="2092800" y="127972"/>
                    <a:pt x="2061969" y="213976"/>
                    <a:pt x="2011743" y="302962"/>
                  </a:cubicBezTo>
                  <a:cubicBezTo>
                    <a:pt x="1879135" y="533630"/>
                    <a:pt x="1635135" y="770927"/>
                    <a:pt x="1340744" y="953871"/>
                  </a:cubicBezTo>
                  <a:cubicBezTo>
                    <a:pt x="1047679" y="1134164"/>
                    <a:pt x="705549" y="1257452"/>
                    <a:pt x="393919" y="1207076"/>
                  </a:cubicBezTo>
                  <a:cubicBezTo>
                    <a:pt x="237440" y="1181225"/>
                    <a:pt x="105495" y="1107982"/>
                    <a:pt x="900" y="1001596"/>
                  </a:cubicBezTo>
                  <a:lnTo>
                    <a:pt x="0" y="1000542"/>
                  </a:lnTo>
                </a:path>
              </a:pathLst>
            </a:custGeom>
            <a:noFill/>
            <a:ln w="6350">
              <a:solidFill>
                <a:schemeClr val="accent4"/>
              </a:solidFill>
              <a:round/>
              <a:headEnd/>
              <a:tailEnd/>
            </a:ln>
          </p:spPr>
          <p:txBody>
            <a:bodyPr vert="horz" wrap="square" lIns="91440" tIns="45720" rIns="91440" bIns="45720" numCol="1" anchor="t" anchorCtr="0" compatLnSpc="1">
              <a:prstTxWarp prst="textNoShape">
                <a:avLst/>
              </a:prstTxWarp>
              <a:noAutofit/>
            </a:bodyPr>
            <a:lstStyle/>
            <a:p>
              <a:endParaRPr lang="fr-FR"/>
            </a:p>
          </p:txBody>
        </p:sp>
        <p:sp>
          <p:nvSpPr>
            <p:cNvPr id="10" name="Forme libre : forme 9">
              <a:extLst>
                <a:ext uri="{FF2B5EF4-FFF2-40B4-BE49-F238E27FC236}">
                  <a16:creationId xmlns="" xmlns:a16="http://schemas.microsoft.com/office/drawing/2014/main" id="{048F14F3-52C3-414B-A122-DA889BB52C13}"/>
                </a:ext>
              </a:extLst>
            </p:cNvPr>
            <p:cNvSpPr>
              <a:spLocks/>
            </p:cNvSpPr>
            <p:nvPr/>
          </p:nvSpPr>
          <p:spPr bwMode="auto">
            <a:xfrm rot="16200000">
              <a:off x="400020" y="-400019"/>
              <a:ext cx="1319687" cy="2119722"/>
            </a:xfrm>
            <a:custGeom>
              <a:avLst/>
              <a:gdLst>
                <a:gd name="connsiteX0" fmla="*/ 1319687 w 1319687"/>
                <a:gd name="connsiteY0" fmla="*/ 0 h 2119722"/>
                <a:gd name="connsiteX1" fmla="*/ 1319687 w 1319687"/>
                <a:gd name="connsiteY1" fmla="*/ 2119722 h 2119722"/>
                <a:gd name="connsiteX2" fmla="*/ 1297291 w 1319687"/>
                <a:gd name="connsiteY2" fmla="*/ 2117070 h 2119722"/>
                <a:gd name="connsiteX3" fmla="*/ 1177006 w 1319687"/>
                <a:gd name="connsiteY3" fmla="*/ 2081541 h 2119722"/>
                <a:gd name="connsiteX4" fmla="*/ 0 w 1319687"/>
                <a:gd name="connsiteY4" fmla="*/ 904100 h 2119722"/>
                <a:gd name="connsiteX5" fmla="*/ 268883 w 1319687"/>
                <a:gd name="connsiteY5" fmla="*/ 59362 h 2119722"/>
                <a:gd name="connsiteX6" fmla="*/ 316281 w 1319687"/>
                <a:gd name="connsiteY6" fmla="*/ 0 h 2119722"/>
                <a:gd name="connsiteX0" fmla="*/ 1319687 w 1411127"/>
                <a:gd name="connsiteY0" fmla="*/ 0 h 2119722"/>
                <a:gd name="connsiteX1" fmla="*/ 1319687 w 1411127"/>
                <a:gd name="connsiteY1" fmla="*/ 2119722 h 2119722"/>
                <a:gd name="connsiteX2" fmla="*/ 1297291 w 1411127"/>
                <a:gd name="connsiteY2" fmla="*/ 2117070 h 2119722"/>
                <a:gd name="connsiteX3" fmla="*/ 1177006 w 1411127"/>
                <a:gd name="connsiteY3" fmla="*/ 2081541 h 2119722"/>
                <a:gd name="connsiteX4" fmla="*/ 0 w 1411127"/>
                <a:gd name="connsiteY4" fmla="*/ 904100 h 2119722"/>
                <a:gd name="connsiteX5" fmla="*/ 268883 w 1411127"/>
                <a:gd name="connsiteY5" fmla="*/ 59362 h 2119722"/>
                <a:gd name="connsiteX6" fmla="*/ 316281 w 1411127"/>
                <a:gd name="connsiteY6" fmla="*/ 0 h 2119722"/>
                <a:gd name="connsiteX7" fmla="*/ 1411127 w 1411127"/>
                <a:gd name="connsiteY7" fmla="*/ 91440 h 2119722"/>
                <a:gd name="connsiteX0" fmla="*/ 1319687 w 1319687"/>
                <a:gd name="connsiteY0" fmla="*/ 0 h 2119722"/>
                <a:gd name="connsiteX1" fmla="*/ 1319687 w 1319687"/>
                <a:gd name="connsiteY1" fmla="*/ 2119722 h 2119722"/>
                <a:gd name="connsiteX2" fmla="*/ 1297291 w 1319687"/>
                <a:gd name="connsiteY2" fmla="*/ 2117070 h 2119722"/>
                <a:gd name="connsiteX3" fmla="*/ 1177006 w 1319687"/>
                <a:gd name="connsiteY3" fmla="*/ 2081541 h 2119722"/>
                <a:gd name="connsiteX4" fmla="*/ 0 w 1319687"/>
                <a:gd name="connsiteY4" fmla="*/ 904100 h 2119722"/>
                <a:gd name="connsiteX5" fmla="*/ 268883 w 1319687"/>
                <a:gd name="connsiteY5" fmla="*/ 59362 h 2119722"/>
                <a:gd name="connsiteX6" fmla="*/ 316281 w 1319687"/>
                <a:gd name="connsiteY6" fmla="*/ 0 h 2119722"/>
                <a:gd name="connsiteX0" fmla="*/ 1319687 w 1319687"/>
                <a:gd name="connsiteY0" fmla="*/ 2119722 h 2119722"/>
                <a:gd name="connsiteX1" fmla="*/ 1297291 w 1319687"/>
                <a:gd name="connsiteY1" fmla="*/ 2117070 h 2119722"/>
                <a:gd name="connsiteX2" fmla="*/ 1177006 w 1319687"/>
                <a:gd name="connsiteY2" fmla="*/ 2081541 h 2119722"/>
                <a:gd name="connsiteX3" fmla="*/ 0 w 1319687"/>
                <a:gd name="connsiteY3" fmla="*/ 904100 h 2119722"/>
                <a:gd name="connsiteX4" fmla="*/ 268883 w 1319687"/>
                <a:gd name="connsiteY4" fmla="*/ 59362 h 2119722"/>
                <a:gd name="connsiteX5" fmla="*/ 316281 w 1319687"/>
                <a:gd name="connsiteY5" fmla="*/ 0 h 2119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19687" h="2119722">
                  <a:moveTo>
                    <a:pt x="1319687" y="2119722"/>
                  </a:moveTo>
                  <a:lnTo>
                    <a:pt x="1297291" y="2117070"/>
                  </a:lnTo>
                  <a:cubicBezTo>
                    <a:pt x="1257740" y="2108929"/>
                    <a:pt x="1217612" y="2097171"/>
                    <a:pt x="1177006" y="2081541"/>
                  </a:cubicBezTo>
                  <a:cubicBezTo>
                    <a:pt x="527309" y="1831465"/>
                    <a:pt x="0" y="1518870"/>
                    <a:pt x="0" y="904100"/>
                  </a:cubicBezTo>
                  <a:cubicBezTo>
                    <a:pt x="0" y="603797"/>
                    <a:pt x="100930" y="293023"/>
                    <a:pt x="268883" y="59362"/>
                  </a:cubicBezTo>
                  <a:lnTo>
                    <a:pt x="316281" y="0"/>
                  </a:lnTo>
                </a:path>
              </a:pathLst>
            </a:custGeom>
            <a:noFill/>
            <a:ln>
              <a:solidFill>
                <a:schemeClr val="accent4"/>
              </a:solidFill>
            </a:ln>
          </p:spPr>
          <p:txBody>
            <a:bodyPr vert="horz" wrap="square" lIns="91440" tIns="45720" rIns="91440" bIns="45720" numCol="1" anchor="t" anchorCtr="0" compatLnSpc="1">
              <a:prstTxWarp prst="textNoShape">
                <a:avLst/>
              </a:prstTxWarp>
              <a:noAutofit/>
            </a:bodyPr>
            <a:lstStyle/>
            <a:p>
              <a:endParaRPr lang="fr-FR"/>
            </a:p>
          </p:txBody>
        </p:sp>
      </p:grpSp>
      <p:sp>
        <p:nvSpPr>
          <p:cNvPr id="2" name="Espace réservé du titre 1">
            <a:extLst>
              <a:ext uri="{FF2B5EF4-FFF2-40B4-BE49-F238E27FC236}">
                <a16:creationId xmlns="" xmlns:a16="http://schemas.microsoft.com/office/drawing/2014/main" id="{AB3E269A-455E-45D9-8244-AA11EE202016}"/>
              </a:ext>
            </a:extLst>
          </p:cNvPr>
          <p:cNvSpPr>
            <a:spLocks noGrp="1"/>
          </p:cNvSpPr>
          <p:nvPr>
            <p:ph type="title"/>
          </p:nvPr>
        </p:nvSpPr>
        <p:spPr>
          <a:xfrm>
            <a:off x="1617124" y="525956"/>
            <a:ext cx="8957767" cy="535531"/>
          </a:xfrm>
          <a:prstGeom prst="rect">
            <a:avLst/>
          </a:prstGeom>
        </p:spPr>
        <p:txBody>
          <a:bodyPr wrap="square">
            <a:spAutoFit/>
          </a:bodyPr>
          <a:lstStyle/>
          <a:p>
            <a:pPr marL="0" lvl="0"/>
            <a:r>
              <a:rPr lang="fr-FR" dirty="0"/>
              <a:t>Modifiez le style du titre</a:t>
            </a:r>
          </a:p>
        </p:txBody>
      </p:sp>
      <p:sp>
        <p:nvSpPr>
          <p:cNvPr id="3" name="Espace réservé du texte 2">
            <a:extLst>
              <a:ext uri="{FF2B5EF4-FFF2-40B4-BE49-F238E27FC236}">
                <a16:creationId xmlns="" xmlns:a16="http://schemas.microsoft.com/office/drawing/2014/main" id="{EC91DDB1-CDA9-42DD-BF56-F6617EC743E3}"/>
              </a:ext>
            </a:extLst>
          </p:cNvPr>
          <p:cNvSpPr>
            <a:spLocks noGrp="1"/>
          </p:cNvSpPr>
          <p:nvPr>
            <p:ph type="body" idx="1"/>
          </p:nvPr>
        </p:nvSpPr>
        <p:spPr>
          <a:xfrm>
            <a:off x="838203" y="2062982"/>
            <a:ext cx="10515600" cy="4113987"/>
          </a:xfrm>
          <a:prstGeom prst="rect">
            <a:avLst/>
          </a:prstGeom>
        </p:spPr>
        <p:txBody>
          <a:bodyPr vert="horz" lIns="91440" tIns="45720" rIns="91440" bIns="45720" rtlCol="0">
            <a:norm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 xmlns:a16="http://schemas.microsoft.com/office/drawing/2014/main" id="{9700486B-E426-46FF-9E1A-3E9547BAA0E7}"/>
              </a:ext>
            </a:extLst>
          </p:cNvPr>
          <p:cNvSpPr>
            <a:spLocks noGrp="1"/>
          </p:cNvSpPr>
          <p:nvPr>
            <p:ph type="dt" sz="half" idx="2"/>
          </p:nvPr>
        </p:nvSpPr>
        <p:spPr>
          <a:xfrm>
            <a:off x="327058" y="6267374"/>
            <a:ext cx="1440196" cy="365125"/>
          </a:xfrm>
          <a:prstGeom prst="rect">
            <a:avLst/>
          </a:prstGeom>
        </p:spPr>
        <p:txBody>
          <a:bodyPr vert="horz" lIns="91440" tIns="45720" rIns="91440" bIns="45720" rtlCol="0" anchor="ctr"/>
          <a:lstStyle>
            <a:lvl1pPr algn="r">
              <a:defRPr sz="1200" cap="all" baseline="0">
                <a:solidFill>
                  <a:schemeClr val="tx1">
                    <a:tint val="75000"/>
                  </a:schemeClr>
                </a:solidFill>
              </a:defRPr>
            </a:lvl1pPr>
          </a:lstStyle>
          <a:p>
            <a:fld id="{7C000211-C849-4434-8854-7372EA00F748}" type="datetime5">
              <a:rPr lang="fr-FR" smtClean="0"/>
              <a:t>4-nov.-19</a:t>
            </a:fld>
            <a:endParaRPr lang="fr-FR"/>
          </a:p>
        </p:txBody>
      </p:sp>
      <p:sp>
        <p:nvSpPr>
          <p:cNvPr id="5" name="Espace réservé du pied de page 4">
            <a:extLst>
              <a:ext uri="{FF2B5EF4-FFF2-40B4-BE49-F238E27FC236}">
                <a16:creationId xmlns="" xmlns:a16="http://schemas.microsoft.com/office/drawing/2014/main" id="{A738EB23-CD70-4927-B1F2-A1B524B4E483}"/>
              </a:ext>
            </a:extLst>
          </p:cNvPr>
          <p:cNvSpPr>
            <a:spLocks noGrp="1"/>
          </p:cNvSpPr>
          <p:nvPr>
            <p:ph type="ftr" sz="quarter" idx="3"/>
          </p:nvPr>
        </p:nvSpPr>
        <p:spPr>
          <a:xfrm>
            <a:off x="1718737" y="6267374"/>
            <a:ext cx="8562501"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dirty="0"/>
              <a:t>|  Titre de la présentation</a:t>
            </a:r>
          </a:p>
        </p:txBody>
      </p:sp>
      <p:sp>
        <p:nvSpPr>
          <p:cNvPr id="26" name="Freeform 5">
            <a:extLst>
              <a:ext uri="{FF2B5EF4-FFF2-40B4-BE49-F238E27FC236}">
                <a16:creationId xmlns="" xmlns:a16="http://schemas.microsoft.com/office/drawing/2014/main" id="{7087CC2A-74B4-4FF8-B75C-83EA62F29839}"/>
              </a:ext>
            </a:extLst>
          </p:cNvPr>
          <p:cNvSpPr>
            <a:spLocks/>
          </p:cNvSpPr>
          <p:nvPr userDrawn="1"/>
        </p:nvSpPr>
        <p:spPr bwMode="auto">
          <a:xfrm>
            <a:off x="10859611" y="5718034"/>
            <a:ext cx="985436" cy="872084"/>
          </a:xfrm>
          <a:custGeom>
            <a:avLst/>
            <a:gdLst>
              <a:gd name="T0" fmla="*/ 1924 w 1944"/>
              <a:gd name="T1" fmla="*/ 935 h 1720"/>
              <a:gd name="T2" fmla="*/ 1703 w 1944"/>
              <a:gd name="T3" fmla="*/ 1584 h 1720"/>
              <a:gd name="T4" fmla="*/ 998 w 1944"/>
              <a:gd name="T5" fmla="*/ 1662 h 1720"/>
              <a:gd name="T6" fmla="*/ 246 w 1944"/>
              <a:gd name="T7" fmla="*/ 1346 h 1720"/>
              <a:gd name="T8" fmla="*/ 56 w 1944"/>
              <a:gd name="T9" fmla="*/ 950 h 1720"/>
              <a:gd name="T10" fmla="*/ 434 w 1944"/>
              <a:gd name="T11" fmla="*/ 511 h 1720"/>
              <a:gd name="T12" fmla="*/ 1037 w 1944"/>
              <a:gd name="T13" fmla="*/ 100 h 1720"/>
              <a:gd name="T14" fmla="*/ 1623 w 1944"/>
              <a:gd name="T15" fmla="*/ 191 h 1720"/>
              <a:gd name="T16" fmla="*/ 1924 w 1944"/>
              <a:gd name="T17" fmla="*/ 935 h 1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44" h="1720">
                <a:moveTo>
                  <a:pt x="1924" y="935"/>
                </a:moveTo>
                <a:cubicBezTo>
                  <a:pt x="1944" y="1230"/>
                  <a:pt x="1865" y="1463"/>
                  <a:pt x="1703" y="1584"/>
                </a:cubicBezTo>
                <a:cubicBezTo>
                  <a:pt x="1541" y="1708"/>
                  <a:pt x="1296" y="1720"/>
                  <a:pt x="998" y="1662"/>
                </a:cubicBezTo>
                <a:cubicBezTo>
                  <a:pt x="703" y="1601"/>
                  <a:pt x="421" y="1470"/>
                  <a:pt x="246" y="1346"/>
                </a:cubicBezTo>
                <a:cubicBezTo>
                  <a:pt x="69" y="1217"/>
                  <a:pt x="0" y="1094"/>
                  <a:pt x="56" y="950"/>
                </a:cubicBezTo>
                <a:cubicBezTo>
                  <a:pt x="109" y="811"/>
                  <a:pt x="259" y="665"/>
                  <a:pt x="434" y="511"/>
                </a:cubicBezTo>
                <a:cubicBezTo>
                  <a:pt x="612" y="359"/>
                  <a:pt x="816" y="198"/>
                  <a:pt x="1037" y="100"/>
                </a:cubicBezTo>
                <a:cubicBezTo>
                  <a:pt x="1256" y="0"/>
                  <a:pt x="1461" y="30"/>
                  <a:pt x="1623" y="191"/>
                </a:cubicBezTo>
                <a:cubicBezTo>
                  <a:pt x="1784" y="347"/>
                  <a:pt x="1903" y="634"/>
                  <a:pt x="1924" y="935"/>
                </a:cubicBezTo>
                <a:close/>
              </a:path>
            </a:pathLst>
          </a:custGeom>
          <a:solidFill>
            <a:schemeClr val="accent3"/>
          </a:solidFill>
          <a:ln w="31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fr-FR" dirty="0"/>
          </a:p>
        </p:txBody>
      </p:sp>
      <p:grpSp>
        <p:nvGrpSpPr>
          <p:cNvPr id="27" name="Groupe 26">
            <a:extLst>
              <a:ext uri="{FF2B5EF4-FFF2-40B4-BE49-F238E27FC236}">
                <a16:creationId xmlns="" xmlns:a16="http://schemas.microsoft.com/office/drawing/2014/main" id="{58DEC4DD-C43A-4971-930B-002EDAA33EAE}"/>
              </a:ext>
            </a:extLst>
          </p:cNvPr>
          <p:cNvGrpSpPr/>
          <p:nvPr userDrawn="1"/>
        </p:nvGrpSpPr>
        <p:grpSpPr>
          <a:xfrm>
            <a:off x="10979767" y="6057244"/>
            <a:ext cx="775892" cy="196541"/>
            <a:chOff x="1479883" y="1650108"/>
            <a:chExt cx="3134094" cy="793901"/>
          </a:xfrm>
          <a:solidFill>
            <a:schemeClr val="bg1"/>
          </a:solidFill>
        </p:grpSpPr>
        <p:sp>
          <p:nvSpPr>
            <p:cNvPr id="28" name="Forme libre : forme 27">
              <a:extLst>
                <a:ext uri="{FF2B5EF4-FFF2-40B4-BE49-F238E27FC236}">
                  <a16:creationId xmlns="" xmlns:a16="http://schemas.microsoft.com/office/drawing/2014/main" id="{49B4D052-679C-4FC8-88C9-4862A29BE59A}"/>
                </a:ext>
              </a:extLst>
            </p:cNvPr>
            <p:cNvSpPr/>
            <p:nvPr/>
          </p:nvSpPr>
          <p:spPr>
            <a:xfrm>
              <a:off x="3544884" y="1839614"/>
              <a:ext cx="568173" cy="594396"/>
            </a:xfrm>
            <a:custGeom>
              <a:avLst/>
              <a:gdLst>
                <a:gd name="connsiteX0" fmla="*/ 3749 w 438513"/>
                <a:gd name="connsiteY0" fmla="*/ 229879 h 458752"/>
                <a:gd name="connsiteX1" fmla="*/ 63117 w 438513"/>
                <a:gd name="connsiteY1" fmla="*/ 67292 h 458752"/>
                <a:gd name="connsiteX2" fmla="*/ 191298 w 438513"/>
                <a:gd name="connsiteY2" fmla="*/ 5225 h 458752"/>
                <a:gd name="connsiteX3" fmla="*/ 361980 w 438513"/>
                <a:gd name="connsiteY3" fmla="*/ 55148 h 458752"/>
                <a:gd name="connsiteX4" fmla="*/ 426746 w 438513"/>
                <a:gd name="connsiteY4" fmla="*/ 164439 h 458752"/>
                <a:gd name="connsiteX5" fmla="*/ 417301 w 438513"/>
                <a:gd name="connsiteY5" fmla="*/ 328376 h 458752"/>
                <a:gd name="connsiteX6" fmla="*/ 230426 w 438513"/>
                <a:gd name="connsiteY6" fmla="*/ 457232 h 458752"/>
                <a:gd name="connsiteX7" fmla="*/ 100896 w 438513"/>
                <a:gd name="connsiteY7" fmla="*/ 424849 h 458752"/>
                <a:gd name="connsiteX8" fmla="*/ 7796 w 438513"/>
                <a:gd name="connsiteY8" fmla="*/ 277104 h 458752"/>
                <a:gd name="connsiteX9" fmla="*/ 3749 w 438513"/>
                <a:gd name="connsiteY9" fmla="*/ 229879 h 458752"/>
                <a:gd name="connsiteX10" fmla="*/ 348488 w 438513"/>
                <a:gd name="connsiteY10" fmla="*/ 230554 h 458752"/>
                <a:gd name="connsiteX11" fmla="*/ 345115 w 438513"/>
                <a:gd name="connsiteY11" fmla="*/ 193449 h 458752"/>
                <a:gd name="connsiteX12" fmla="*/ 326899 w 438513"/>
                <a:gd name="connsiteY12" fmla="*/ 140827 h 458752"/>
                <a:gd name="connsiteX13" fmla="*/ 222331 w 438513"/>
                <a:gd name="connsiteY13" fmla="*/ 80784 h 458752"/>
                <a:gd name="connsiteX14" fmla="*/ 96848 w 438513"/>
                <a:gd name="connsiteY14" fmla="*/ 172535 h 458752"/>
                <a:gd name="connsiteX15" fmla="*/ 96174 w 438513"/>
                <a:gd name="connsiteY15" fmla="*/ 286549 h 458752"/>
                <a:gd name="connsiteX16" fmla="*/ 134628 w 438513"/>
                <a:gd name="connsiteY16" fmla="*/ 351988 h 458752"/>
                <a:gd name="connsiteX17" fmla="*/ 239871 w 438513"/>
                <a:gd name="connsiteY17" fmla="*/ 379648 h 458752"/>
                <a:gd name="connsiteX18" fmla="*/ 326899 w 438513"/>
                <a:gd name="connsiteY18" fmla="*/ 320955 h 458752"/>
                <a:gd name="connsiteX19" fmla="*/ 348488 w 438513"/>
                <a:gd name="connsiteY19" fmla="*/ 230554 h 458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8513" h="458752">
                  <a:moveTo>
                    <a:pt x="3749" y="229879"/>
                  </a:moveTo>
                  <a:cubicBezTo>
                    <a:pt x="3749" y="168487"/>
                    <a:pt x="19940" y="113167"/>
                    <a:pt x="63117" y="67292"/>
                  </a:cubicBezTo>
                  <a:cubicBezTo>
                    <a:pt x="97523" y="30187"/>
                    <a:pt x="141374" y="10622"/>
                    <a:pt x="191298" y="5225"/>
                  </a:cubicBezTo>
                  <a:cubicBezTo>
                    <a:pt x="254713" y="-1521"/>
                    <a:pt x="312732" y="11971"/>
                    <a:pt x="361980" y="55148"/>
                  </a:cubicBezTo>
                  <a:cubicBezTo>
                    <a:pt x="395712" y="84158"/>
                    <a:pt x="416626" y="121937"/>
                    <a:pt x="426746" y="164439"/>
                  </a:cubicBezTo>
                  <a:cubicBezTo>
                    <a:pt x="439564" y="219760"/>
                    <a:pt x="438214" y="274405"/>
                    <a:pt x="417301" y="328376"/>
                  </a:cubicBezTo>
                  <a:cubicBezTo>
                    <a:pt x="386942" y="405959"/>
                    <a:pt x="313407" y="455208"/>
                    <a:pt x="230426" y="457232"/>
                  </a:cubicBezTo>
                  <a:cubicBezTo>
                    <a:pt x="183876" y="458581"/>
                    <a:pt x="140025" y="450485"/>
                    <a:pt x="100896" y="424849"/>
                  </a:cubicBezTo>
                  <a:cubicBezTo>
                    <a:pt x="46925" y="390443"/>
                    <a:pt x="18591" y="339170"/>
                    <a:pt x="7796" y="277104"/>
                  </a:cubicBezTo>
                  <a:cubicBezTo>
                    <a:pt x="4423" y="261587"/>
                    <a:pt x="3074" y="246070"/>
                    <a:pt x="3749" y="229879"/>
                  </a:cubicBezTo>
                  <a:close/>
                  <a:moveTo>
                    <a:pt x="348488" y="230554"/>
                  </a:moveTo>
                  <a:cubicBezTo>
                    <a:pt x="348488" y="218410"/>
                    <a:pt x="347138" y="205592"/>
                    <a:pt x="345115" y="193449"/>
                  </a:cubicBezTo>
                  <a:cubicBezTo>
                    <a:pt x="341741" y="175234"/>
                    <a:pt x="336344" y="157018"/>
                    <a:pt x="326899" y="140827"/>
                  </a:cubicBezTo>
                  <a:cubicBezTo>
                    <a:pt x="303962" y="99674"/>
                    <a:pt x="268206" y="81459"/>
                    <a:pt x="222331" y="80784"/>
                  </a:cubicBezTo>
                  <a:cubicBezTo>
                    <a:pt x="159590" y="79435"/>
                    <a:pt x="113714" y="112492"/>
                    <a:pt x="96848" y="172535"/>
                  </a:cubicBezTo>
                  <a:cubicBezTo>
                    <a:pt x="86054" y="210315"/>
                    <a:pt x="86054" y="248769"/>
                    <a:pt x="96174" y="286549"/>
                  </a:cubicBezTo>
                  <a:cubicBezTo>
                    <a:pt x="102920" y="311510"/>
                    <a:pt x="115064" y="334448"/>
                    <a:pt x="134628" y="351988"/>
                  </a:cubicBezTo>
                  <a:cubicBezTo>
                    <a:pt x="164987" y="378974"/>
                    <a:pt x="201417" y="384371"/>
                    <a:pt x="239871" y="379648"/>
                  </a:cubicBezTo>
                  <a:cubicBezTo>
                    <a:pt x="278326" y="374926"/>
                    <a:pt x="308010" y="354687"/>
                    <a:pt x="326899" y="320955"/>
                  </a:cubicBezTo>
                  <a:cubicBezTo>
                    <a:pt x="343765" y="292620"/>
                    <a:pt x="348488" y="262262"/>
                    <a:pt x="348488" y="230554"/>
                  </a:cubicBezTo>
                  <a:close/>
                </a:path>
              </a:pathLst>
            </a:custGeom>
            <a:grpFill/>
            <a:ln w="6739" cap="flat">
              <a:noFill/>
              <a:prstDash val="solid"/>
              <a:miter/>
            </a:ln>
          </p:spPr>
          <p:txBody>
            <a:bodyPr rtlCol="0" anchor="ctr"/>
            <a:lstStyle/>
            <a:p>
              <a:endParaRPr lang="fr-FR"/>
            </a:p>
          </p:txBody>
        </p:sp>
        <p:sp>
          <p:nvSpPr>
            <p:cNvPr id="29" name="Forme libre : forme 28">
              <a:extLst>
                <a:ext uri="{FF2B5EF4-FFF2-40B4-BE49-F238E27FC236}">
                  <a16:creationId xmlns="" xmlns:a16="http://schemas.microsoft.com/office/drawing/2014/main" id="{5FA0CF51-1FCB-4347-8F9D-4A16EF03CBC9}"/>
                </a:ext>
              </a:extLst>
            </p:cNvPr>
            <p:cNvSpPr/>
            <p:nvPr/>
          </p:nvSpPr>
          <p:spPr>
            <a:xfrm>
              <a:off x="2984797" y="1853983"/>
              <a:ext cx="498244" cy="568173"/>
            </a:xfrm>
            <a:custGeom>
              <a:avLst/>
              <a:gdLst>
                <a:gd name="connsiteX0" fmla="*/ 3580 w 384542"/>
                <a:gd name="connsiteY0" fmla="*/ 222162 h 438513"/>
                <a:gd name="connsiteX1" fmla="*/ 3580 w 384542"/>
                <a:gd name="connsiteY1" fmla="*/ 11676 h 438513"/>
                <a:gd name="connsiteX2" fmla="*/ 12350 w 384542"/>
                <a:gd name="connsiteY2" fmla="*/ 3580 h 438513"/>
                <a:gd name="connsiteX3" fmla="*/ 176287 w 384542"/>
                <a:gd name="connsiteY3" fmla="*/ 3580 h 438513"/>
                <a:gd name="connsiteX4" fmla="*/ 384749 w 384542"/>
                <a:gd name="connsiteY4" fmla="*/ 207320 h 438513"/>
                <a:gd name="connsiteX5" fmla="*/ 364510 w 384542"/>
                <a:gd name="connsiteY5" fmla="*/ 324032 h 438513"/>
                <a:gd name="connsiteX6" fmla="*/ 212042 w 384542"/>
                <a:gd name="connsiteY6" fmla="*/ 437371 h 438513"/>
                <a:gd name="connsiteX7" fmla="*/ 170890 w 384542"/>
                <a:gd name="connsiteY7" fmla="*/ 440744 h 438513"/>
                <a:gd name="connsiteX8" fmla="*/ 13699 w 384542"/>
                <a:gd name="connsiteY8" fmla="*/ 441419 h 438513"/>
                <a:gd name="connsiteX9" fmla="*/ 4929 w 384542"/>
                <a:gd name="connsiteY9" fmla="*/ 432649 h 438513"/>
                <a:gd name="connsiteX10" fmla="*/ 4929 w 384542"/>
                <a:gd name="connsiteY10" fmla="*/ 222162 h 438513"/>
                <a:gd name="connsiteX11" fmla="*/ 3580 w 384542"/>
                <a:gd name="connsiteY11" fmla="*/ 222162 h 438513"/>
                <a:gd name="connsiteX12" fmla="*/ 135809 w 384542"/>
                <a:gd name="connsiteY12" fmla="*/ 79814 h 438513"/>
                <a:gd name="connsiteX13" fmla="*/ 91283 w 384542"/>
                <a:gd name="connsiteY13" fmla="*/ 79814 h 438513"/>
                <a:gd name="connsiteX14" fmla="*/ 83187 w 384542"/>
                <a:gd name="connsiteY14" fmla="*/ 87909 h 438513"/>
                <a:gd name="connsiteX15" fmla="*/ 84536 w 384542"/>
                <a:gd name="connsiteY15" fmla="*/ 355740 h 438513"/>
                <a:gd name="connsiteX16" fmla="*/ 84536 w 384542"/>
                <a:gd name="connsiteY16" fmla="*/ 359788 h 438513"/>
                <a:gd name="connsiteX17" fmla="*/ 89259 w 384542"/>
                <a:gd name="connsiteY17" fmla="*/ 364510 h 438513"/>
                <a:gd name="connsiteX18" fmla="*/ 191803 w 384542"/>
                <a:gd name="connsiteY18" fmla="*/ 362487 h 438513"/>
                <a:gd name="connsiteX19" fmla="*/ 286927 w 384542"/>
                <a:gd name="connsiteY19" fmla="*/ 289626 h 438513"/>
                <a:gd name="connsiteX20" fmla="*/ 286252 w 384542"/>
                <a:gd name="connsiteY20" fmla="*/ 153349 h 438513"/>
                <a:gd name="connsiteX21" fmla="*/ 199899 w 384542"/>
                <a:gd name="connsiteY21" fmla="*/ 82512 h 438513"/>
                <a:gd name="connsiteX22" fmla="*/ 135809 w 384542"/>
                <a:gd name="connsiteY22" fmla="*/ 79814 h 43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4542" h="438513">
                  <a:moveTo>
                    <a:pt x="3580" y="222162"/>
                  </a:moveTo>
                  <a:cubicBezTo>
                    <a:pt x="3580" y="152000"/>
                    <a:pt x="3580" y="81838"/>
                    <a:pt x="3580" y="11676"/>
                  </a:cubicBezTo>
                  <a:cubicBezTo>
                    <a:pt x="3580" y="4929"/>
                    <a:pt x="5604" y="3580"/>
                    <a:pt x="12350" y="3580"/>
                  </a:cubicBezTo>
                  <a:cubicBezTo>
                    <a:pt x="66996" y="3580"/>
                    <a:pt x="121641" y="3580"/>
                    <a:pt x="176287" y="3580"/>
                  </a:cubicBezTo>
                  <a:cubicBezTo>
                    <a:pt x="294348" y="3580"/>
                    <a:pt x="381376" y="89259"/>
                    <a:pt x="384749" y="207320"/>
                  </a:cubicBezTo>
                  <a:cubicBezTo>
                    <a:pt x="386099" y="247798"/>
                    <a:pt x="382051" y="286927"/>
                    <a:pt x="364510" y="324032"/>
                  </a:cubicBezTo>
                  <a:cubicBezTo>
                    <a:pt x="334152" y="389472"/>
                    <a:pt x="281530" y="424553"/>
                    <a:pt x="212042" y="437371"/>
                  </a:cubicBezTo>
                  <a:cubicBezTo>
                    <a:pt x="198550" y="440070"/>
                    <a:pt x="185057" y="440744"/>
                    <a:pt x="170890" y="440744"/>
                  </a:cubicBezTo>
                  <a:cubicBezTo>
                    <a:pt x="118268" y="440744"/>
                    <a:pt x="66321" y="440744"/>
                    <a:pt x="13699" y="441419"/>
                  </a:cubicBezTo>
                  <a:cubicBezTo>
                    <a:pt x="6953" y="441419"/>
                    <a:pt x="4929" y="440070"/>
                    <a:pt x="4929" y="432649"/>
                  </a:cubicBezTo>
                  <a:cubicBezTo>
                    <a:pt x="4929" y="362487"/>
                    <a:pt x="4929" y="292324"/>
                    <a:pt x="4929" y="222162"/>
                  </a:cubicBezTo>
                  <a:cubicBezTo>
                    <a:pt x="4929" y="222162"/>
                    <a:pt x="4254" y="222162"/>
                    <a:pt x="3580" y="222162"/>
                  </a:cubicBezTo>
                  <a:close/>
                  <a:moveTo>
                    <a:pt x="135809" y="79814"/>
                  </a:moveTo>
                  <a:cubicBezTo>
                    <a:pt x="120967" y="79814"/>
                    <a:pt x="106125" y="80488"/>
                    <a:pt x="91283" y="79814"/>
                  </a:cubicBezTo>
                  <a:cubicBezTo>
                    <a:pt x="84536" y="79814"/>
                    <a:pt x="82512" y="81163"/>
                    <a:pt x="83187" y="87909"/>
                  </a:cubicBezTo>
                  <a:cubicBezTo>
                    <a:pt x="83862" y="176962"/>
                    <a:pt x="83862" y="266688"/>
                    <a:pt x="84536" y="355740"/>
                  </a:cubicBezTo>
                  <a:cubicBezTo>
                    <a:pt x="84536" y="357089"/>
                    <a:pt x="84536" y="358439"/>
                    <a:pt x="84536" y="359788"/>
                  </a:cubicBezTo>
                  <a:cubicBezTo>
                    <a:pt x="84536" y="363161"/>
                    <a:pt x="85885" y="364510"/>
                    <a:pt x="89259" y="364510"/>
                  </a:cubicBezTo>
                  <a:cubicBezTo>
                    <a:pt x="123665" y="363836"/>
                    <a:pt x="158072" y="366534"/>
                    <a:pt x="191803" y="362487"/>
                  </a:cubicBezTo>
                  <a:cubicBezTo>
                    <a:pt x="237679" y="357089"/>
                    <a:pt x="270736" y="333477"/>
                    <a:pt x="286927" y="289626"/>
                  </a:cubicBezTo>
                  <a:cubicBezTo>
                    <a:pt x="303793" y="244425"/>
                    <a:pt x="303118" y="198550"/>
                    <a:pt x="286252" y="153349"/>
                  </a:cubicBezTo>
                  <a:cubicBezTo>
                    <a:pt x="271410" y="113546"/>
                    <a:pt x="241727" y="89933"/>
                    <a:pt x="199899" y="82512"/>
                  </a:cubicBezTo>
                  <a:cubicBezTo>
                    <a:pt x="178985" y="78465"/>
                    <a:pt x="157397" y="79814"/>
                    <a:pt x="135809" y="79814"/>
                  </a:cubicBezTo>
                  <a:close/>
                </a:path>
              </a:pathLst>
            </a:custGeom>
            <a:grpFill/>
            <a:ln w="6739" cap="flat">
              <a:noFill/>
              <a:prstDash val="solid"/>
              <a:miter/>
            </a:ln>
          </p:spPr>
          <p:txBody>
            <a:bodyPr rtlCol="0" anchor="ctr"/>
            <a:lstStyle/>
            <a:p>
              <a:endParaRPr lang="fr-FR"/>
            </a:p>
          </p:txBody>
        </p:sp>
        <p:sp>
          <p:nvSpPr>
            <p:cNvPr id="30" name="Forme libre : forme 29">
              <a:extLst>
                <a:ext uri="{FF2B5EF4-FFF2-40B4-BE49-F238E27FC236}">
                  <a16:creationId xmlns="" xmlns:a16="http://schemas.microsoft.com/office/drawing/2014/main" id="{3947A40C-5945-4F06-828A-F27B55447A72}"/>
                </a:ext>
              </a:extLst>
            </p:cNvPr>
            <p:cNvSpPr/>
            <p:nvPr/>
          </p:nvSpPr>
          <p:spPr>
            <a:xfrm>
              <a:off x="2011910" y="1856606"/>
              <a:ext cx="437056" cy="568173"/>
            </a:xfrm>
            <a:custGeom>
              <a:avLst/>
              <a:gdLst>
                <a:gd name="connsiteX0" fmla="*/ 97354 w 337318"/>
                <a:gd name="connsiteY0" fmla="*/ 4929 h 438513"/>
                <a:gd name="connsiteX1" fmla="*/ 195177 w 337318"/>
                <a:gd name="connsiteY1" fmla="*/ 6278 h 438513"/>
                <a:gd name="connsiteX2" fmla="*/ 245774 w 337318"/>
                <a:gd name="connsiteY2" fmla="*/ 19097 h 438513"/>
                <a:gd name="connsiteX3" fmla="*/ 305817 w 337318"/>
                <a:gd name="connsiteY3" fmla="*/ 88584 h 438513"/>
                <a:gd name="connsiteX4" fmla="*/ 284903 w 337318"/>
                <a:gd name="connsiteY4" fmla="*/ 218114 h 438513"/>
                <a:gd name="connsiteX5" fmla="*/ 245774 w 337318"/>
                <a:gd name="connsiteY5" fmla="*/ 253870 h 438513"/>
                <a:gd name="connsiteX6" fmla="*/ 243076 w 337318"/>
                <a:gd name="connsiteY6" fmla="*/ 265339 h 438513"/>
                <a:gd name="connsiteX7" fmla="*/ 334152 w 337318"/>
                <a:gd name="connsiteY7" fmla="*/ 431299 h 438513"/>
                <a:gd name="connsiteX8" fmla="*/ 328755 w 337318"/>
                <a:gd name="connsiteY8" fmla="*/ 440744 h 438513"/>
                <a:gd name="connsiteX9" fmla="*/ 263989 w 337318"/>
                <a:gd name="connsiteY9" fmla="*/ 441419 h 438513"/>
                <a:gd name="connsiteX10" fmla="*/ 251171 w 337318"/>
                <a:gd name="connsiteY10" fmla="*/ 433998 h 438513"/>
                <a:gd name="connsiteX11" fmla="*/ 166842 w 337318"/>
                <a:gd name="connsiteY11" fmla="*/ 285578 h 438513"/>
                <a:gd name="connsiteX12" fmla="*/ 156722 w 337318"/>
                <a:gd name="connsiteY12" fmla="*/ 279506 h 438513"/>
                <a:gd name="connsiteX13" fmla="*/ 93307 w 337318"/>
                <a:gd name="connsiteY13" fmla="*/ 279506 h 438513"/>
                <a:gd name="connsiteX14" fmla="*/ 84536 w 337318"/>
                <a:gd name="connsiteY14" fmla="*/ 287602 h 438513"/>
                <a:gd name="connsiteX15" fmla="*/ 85211 w 337318"/>
                <a:gd name="connsiteY15" fmla="*/ 430625 h 438513"/>
                <a:gd name="connsiteX16" fmla="*/ 74417 w 337318"/>
                <a:gd name="connsiteY16" fmla="*/ 441419 h 438513"/>
                <a:gd name="connsiteX17" fmla="*/ 12350 w 337318"/>
                <a:gd name="connsiteY17" fmla="*/ 441419 h 438513"/>
                <a:gd name="connsiteX18" fmla="*/ 5604 w 337318"/>
                <a:gd name="connsiteY18" fmla="*/ 434673 h 438513"/>
                <a:gd name="connsiteX19" fmla="*/ 3580 w 337318"/>
                <a:gd name="connsiteY19" fmla="*/ 11001 h 438513"/>
                <a:gd name="connsiteX20" fmla="*/ 11676 w 337318"/>
                <a:gd name="connsiteY20" fmla="*/ 3580 h 438513"/>
                <a:gd name="connsiteX21" fmla="*/ 97354 w 337318"/>
                <a:gd name="connsiteY21" fmla="*/ 4929 h 438513"/>
                <a:gd name="connsiteX22" fmla="*/ 85211 w 337318"/>
                <a:gd name="connsiteY22" fmla="*/ 136483 h 438513"/>
                <a:gd name="connsiteX23" fmla="*/ 85885 w 337318"/>
                <a:gd name="connsiteY23" fmla="*/ 136483 h 438513"/>
                <a:gd name="connsiteX24" fmla="*/ 85885 w 337318"/>
                <a:gd name="connsiteY24" fmla="*/ 197201 h 438513"/>
                <a:gd name="connsiteX25" fmla="*/ 91283 w 337318"/>
                <a:gd name="connsiteY25" fmla="*/ 203947 h 438513"/>
                <a:gd name="connsiteX26" fmla="*/ 169540 w 337318"/>
                <a:gd name="connsiteY26" fmla="*/ 202598 h 438513"/>
                <a:gd name="connsiteX27" fmla="*/ 229583 w 337318"/>
                <a:gd name="connsiteY27" fmla="*/ 139182 h 438513"/>
                <a:gd name="connsiteX28" fmla="*/ 212043 w 337318"/>
                <a:gd name="connsiteY28" fmla="*/ 87909 h 438513"/>
                <a:gd name="connsiteX29" fmla="*/ 172914 w 337318"/>
                <a:gd name="connsiteY29" fmla="*/ 72393 h 438513"/>
                <a:gd name="connsiteX30" fmla="*/ 90608 w 337318"/>
                <a:gd name="connsiteY30" fmla="*/ 71044 h 438513"/>
                <a:gd name="connsiteX31" fmla="*/ 85211 w 337318"/>
                <a:gd name="connsiteY31" fmla="*/ 77115 h 438513"/>
                <a:gd name="connsiteX32" fmla="*/ 85211 w 337318"/>
                <a:gd name="connsiteY32" fmla="*/ 136483 h 43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37318" h="438513">
                  <a:moveTo>
                    <a:pt x="97354" y="4929"/>
                  </a:moveTo>
                  <a:cubicBezTo>
                    <a:pt x="129737" y="5604"/>
                    <a:pt x="162794" y="2905"/>
                    <a:pt x="195177" y="6278"/>
                  </a:cubicBezTo>
                  <a:cubicBezTo>
                    <a:pt x="212717" y="8302"/>
                    <a:pt x="229583" y="12350"/>
                    <a:pt x="245774" y="19097"/>
                  </a:cubicBezTo>
                  <a:cubicBezTo>
                    <a:pt x="276808" y="32589"/>
                    <a:pt x="297721" y="55527"/>
                    <a:pt x="305817" y="88584"/>
                  </a:cubicBezTo>
                  <a:cubicBezTo>
                    <a:pt x="317286" y="134459"/>
                    <a:pt x="313913" y="178311"/>
                    <a:pt x="284903" y="218114"/>
                  </a:cubicBezTo>
                  <a:cubicBezTo>
                    <a:pt x="274109" y="232956"/>
                    <a:pt x="260616" y="244425"/>
                    <a:pt x="245774" y="253870"/>
                  </a:cubicBezTo>
                  <a:cubicBezTo>
                    <a:pt x="240377" y="257243"/>
                    <a:pt x="239703" y="259267"/>
                    <a:pt x="243076" y="265339"/>
                  </a:cubicBezTo>
                  <a:cubicBezTo>
                    <a:pt x="273434" y="320659"/>
                    <a:pt x="303793" y="375979"/>
                    <a:pt x="334152" y="431299"/>
                  </a:cubicBezTo>
                  <a:cubicBezTo>
                    <a:pt x="338874" y="440744"/>
                    <a:pt x="338874" y="440744"/>
                    <a:pt x="328755" y="440744"/>
                  </a:cubicBezTo>
                  <a:cubicBezTo>
                    <a:pt x="307166" y="440744"/>
                    <a:pt x="285578" y="440744"/>
                    <a:pt x="263989" y="441419"/>
                  </a:cubicBezTo>
                  <a:cubicBezTo>
                    <a:pt x="257918" y="441419"/>
                    <a:pt x="254545" y="440070"/>
                    <a:pt x="251171" y="433998"/>
                  </a:cubicBezTo>
                  <a:cubicBezTo>
                    <a:pt x="223511" y="384075"/>
                    <a:pt x="195177" y="334826"/>
                    <a:pt x="166842" y="285578"/>
                  </a:cubicBezTo>
                  <a:cubicBezTo>
                    <a:pt x="164143" y="281530"/>
                    <a:pt x="162119" y="279506"/>
                    <a:pt x="156722" y="279506"/>
                  </a:cubicBezTo>
                  <a:cubicBezTo>
                    <a:pt x="135809" y="280181"/>
                    <a:pt x="114895" y="280181"/>
                    <a:pt x="93307" y="279506"/>
                  </a:cubicBezTo>
                  <a:cubicBezTo>
                    <a:pt x="86560" y="279506"/>
                    <a:pt x="84536" y="280856"/>
                    <a:pt x="84536" y="287602"/>
                  </a:cubicBezTo>
                  <a:cubicBezTo>
                    <a:pt x="85211" y="335501"/>
                    <a:pt x="85211" y="383400"/>
                    <a:pt x="85211" y="430625"/>
                  </a:cubicBezTo>
                  <a:cubicBezTo>
                    <a:pt x="85211" y="441419"/>
                    <a:pt x="85211" y="441419"/>
                    <a:pt x="74417" y="441419"/>
                  </a:cubicBezTo>
                  <a:cubicBezTo>
                    <a:pt x="53503" y="441419"/>
                    <a:pt x="32589" y="441419"/>
                    <a:pt x="12350" y="441419"/>
                  </a:cubicBezTo>
                  <a:cubicBezTo>
                    <a:pt x="6953" y="441419"/>
                    <a:pt x="5604" y="440070"/>
                    <a:pt x="5604" y="434673"/>
                  </a:cubicBezTo>
                  <a:cubicBezTo>
                    <a:pt x="4929" y="293674"/>
                    <a:pt x="4255" y="152675"/>
                    <a:pt x="3580" y="11001"/>
                  </a:cubicBezTo>
                  <a:cubicBezTo>
                    <a:pt x="3580" y="4929"/>
                    <a:pt x="5604" y="3580"/>
                    <a:pt x="11676" y="3580"/>
                  </a:cubicBezTo>
                  <a:cubicBezTo>
                    <a:pt x="40685" y="4929"/>
                    <a:pt x="69020" y="4929"/>
                    <a:pt x="97354" y="4929"/>
                  </a:cubicBezTo>
                  <a:close/>
                  <a:moveTo>
                    <a:pt x="85211" y="136483"/>
                  </a:moveTo>
                  <a:cubicBezTo>
                    <a:pt x="85211" y="136483"/>
                    <a:pt x="85885" y="136483"/>
                    <a:pt x="85885" y="136483"/>
                  </a:cubicBezTo>
                  <a:cubicBezTo>
                    <a:pt x="85885" y="156722"/>
                    <a:pt x="85885" y="176962"/>
                    <a:pt x="85885" y="197201"/>
                  </a:cubicBezTo>
                  <a:cubicBezTo>
                    <a:pt x="85885" y="201248"/>
                    <a:pt x="85885" y="203947"/>
                    <a:pt x="91283" y="203947"/>
                  </a:cubicBezTo>
                  <a:cubicBezTo>
                    <a:pt x="117593" y="203272"/>
                    <a:pt x="143904" y="205296"/>
                    <a:pt x="169540" y="202598"/>
                  </a:cubicBezTo>
                  <a:cubicBezTo>
                    <a:pt x="207995" y="198550"/>
                    <a:pt x="228234" y="177636"/>
                    <a:pt x="229583" y="139182"/>
                  </a:cubicBezTo>
                  <a:cubicBezTo>
                    <a:pt x="230258" y="120292"/>
                    <a:pt x="226884" y="102077"/>
                    <a:pt x="212043" y="87909"/>
                  </a:cubicBezTo>
                  <a:cubicBezTo>
                    <a:pt x="201248" y="77790"/>
                    <a:pt x="187081" y="74417"/>
                    <a:pt x="172914" y="72393"/>
                  </a:cubicBezTo>
                  <a:cubicBezTo>
                    <a:pt x="145254" y="69020"/>
                    <a:pt x="118268" y="71718"/>
                    <a:pt x="90608" y="71044"/>
                  </a:cubicBezTo>
                  <a:cubicBezTo>
                    <a:pt x="85211" y="71044"/>
                    <a:pt x="85211" y="73067"/>
                    <a:pt x="85211" y="77115"/>
                  </a:cubicBezTo>
                  <a:cubicBezTo>
                    <a:pt x="85211" y="97354"/>
                    <a:pt x="85211" y="116919"/>
                    <a:pt x="85211" y="136483"/>
                  </a:cubicBezTo>
                  <a:close/>
                </a:path>
              </a:pathLst>
            </a:custGeom>
            <a:grpFill/>
            <a:ln w="6739" cap="flat">
              <a:noFill/>
              <a:prstDash val="solid"/>
              <a:miter/>
            </a:ln>
          </p:spPr>
          <p:txBody>
            <a:bodyPr rtlCol="0" anchor="ctr"/>
            <a:lstStyle/>
            <a:p>
              <a:endParaRPr lang="fr-FR"/>
            </a:p>
          </p:txBody>
        </p:sp>
        <p:sp>
          <p:nvSpPr>
            <p:cNvPr id="31" name="Forme libre : forme 30">
              <a:extLst>
                <a:ext uri="{FF2B5EF4-FFF2-40B4-BE49-F238E27FC236}">
                  <a16:creationId xmlns="" xmlns:a16="http://schemas.microsoft.com/office/drawing/2014/main" id="{D28B725C-517E-4E8B-95F0-9EA6AC67F7B6}"/>
                </a:ext>
              </a:extLst>
            </p:cNvPr>
            <p:cNvSpPr/>
            <p:nvPr/>
          </p:nvSpPr>
          <p:spPr>
            <a:xfrm>
              <a:off x="2521517" y="1853109"/>
              <a:ext cx="375868" cy="576914"/>
            </a:xfrm>
            <a:custGeom>
              <a:avLst/>
              <a:gdLst>
                <a:gd name="connsiteX0" fmla="*/ 3580 w 290093"/>
                <a:gd name="connsiteY0" fmla="*/ 224186 h 445260"/>
                <a:gd name="connsiteX1" fmla="*/ 3580 w 290093"/>
                <a:gd name="connsiteY1" fmla="*/ 14374 h 445260"/>
                <a:gd name="connsiteX2" fmla="*/ 12350 w 290093"/>
                <a:gd name="connsiteY2" fmla="*/ 4929 h 445260"/>
                <a:gd name="connsiteX3" fmla="*/ 272085 w 290093"/>
                <a:gd name="connsiteY3" fmla="*/ 3580 h 445260"/>
                <a:gd name="connsiteX4" fmla="*/ 281530 w 290093"/>
                <a:gd name="connsiteY4" fmla="*/ 13025 h 445260"/>
                <a:gd name="connsiteX5" fmla="*/ 281530 w 290093"/>
                <a:gd name="connsiteY5" fmla="*/ 73067 h 445260"/>
                <a:gd name="connsiteX6" fmla="*/ 274109 w 290093"/>
                <a:gd name="connsiteY6" fmla="*/ 80488 h 445260"/>
                <a:gd name="connsiteX7" fmla="*/ 93307 w 290093"/>
                <a:gd name="connsiteY7" fmla="*/ 81163 h 445260"/>
                <a:gd name="connsiteX8" fmla="*/ 83862 w 290093"/>
                <a:gd name="connsiteY8" fmla="*/ 90608 h 445260"/>
                <a:gd name="connsiteX9" fmla="*/ 84536 w 290093"/>
                <a:gd name="connsiteY9" fmla="*/ 168191 h 445260"/>
                <a:gd name="connsiteX10" fmla="*/ 93307 w 290093"/>
                <a:gd name="connsiteY10" fmla="*/ 176961 h 445260"/>
                <a:gd name="connsiteX11" fmla="*/ 230932 w 290093"/>
                <a:gd name="connsiteY11" fmla="*/ 175612 h 445260"/>
                <a:gd name="connsiteX12" fmla="*/ 239703 w 290093"/>
                <a:gd name="connsiteY12" fmla="*/ 183708 h 445260"/>
                <a:gd name="connsiteX13" fmla="*/ 240377 w 290093"/>
                <a:gd name="connsiteY13" fmla="*/ 243751 h 445260"/>
                <a:gd name="connsiteX14" fmla="*/ 231607 w 290093"/>
                <a:gd name="connsiteY14" fmla="*/ 252521 h 445260"/>
                <a:gd name="connsiteX15" fmla="*/ 94656 w 290093"/>
                <a:gd name="connsiteY15" fmla="*/ 252521 h 445260"/>
                <a:gd name="connsiteX16" fmla="*/ 84536 w 290093"/>
                <a:gd name="connsiteY16" fmla="*/ 261966 h 445260"/>
                <a:gd name="connsiteX17" fmla="*/ 84536 w 290093"/>
                <a:gd name="connsiteY17" fmla="*/ 357764 h 445260"/>
                <a:gd name="connsiteX18" fmla="*/ 93307 w 290093"/>
                <a:gd name="connsiteY18" fmla="*/ 365860 h 445260"/>
                <a:gd name="connsiteX19" fmla="*/ 279506 w 290093"/>
                <a:gd name="connsiteY19" fmla="*/ 364510 h 445260"/>
                <a:gd name="connsiteX20" fmla="*/ 288951 w 290093"/>
                <a:gd name="connsiteY20" fmla="*/ 373955 h 445260"/>
                <a:gd name="connsiteX21" fmla="*/ 288951 w 290093"/>
                <a:gd name="connsiteY21" fmla="*/ 433998 h 445260"/>
                <a:gd name="connsiteX22" fmla="*/ 282205 w 290093"/>
                <a:gd name="connsiteY22" fmla="*/ 441419 h 445260"/>
                <a:gd name="connsiteX23" fmla="*/ 12350 w 290093"/>
                <a:gd name="connsiteY23" fmla="*/ 442768 h 445260"/>
                <a:gd name="connsiteX24" fmla="*/ 4929 w 290093"/>
                <a:gd name="connsiteY24" fmla="*/ 433998 h 445260"/>
                <a:gd name="connsiteX25" fmla="*/ 4929 w 290093"/>
                <a:gd name="connsiteY25" fmla="*/ 223511 h 445260"/>
                <a:gd name="connsiteX26" fmla="*/ 3580 w 290093"/>
                <a:gd name="connsiteY26" fmla="*/ 224186 h 445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90093" h="445260">
                  <a:moveTo>
                    <a:pt x="3580" y="224186"/>
                  </a:moveTo>
                  <a:cubicBezTo>
                    <a:pt x="3580" y="154024"/>
                    <a:pt x="3580" y="84536"/>
                    <a:pt x="3580" y="14374"/>
                  </a:cubicBezTo>
                  <a:cubicBezTo>
                    <a:pt x="3580" y="7628"/>
                    <a:pt x="4929" y="4929"/>
                    <a:pt x="12350" y="4929"/>
                  </a:cubicBezTo>
                  <a:cubicBezTo>
                    <a:pt x="98704" y="4929"/>
                    <a:pt x="185732" y="4255"/>
                    <a:pt x="272085" y="3580"/>
                  </a:cubicBezTo>
                  <a:cubicBezTo>
                    <a:pt x="279506" y="3580"/>
                    <a:pt x="281530" y="4929"/>
                    <a:pt x="281530" y="13025"/>
                  </a:cubicBezTo>
                  <a:cubicBezTo>
                    <a:pt x="280855" y="33264"/>
                    <a:pt x="281530" y="52828"/>
                    <a:pt x="281530" y="73067"/>
                  </a:cubicBezTo>
                  <a:cubicBezTo>
                    <a:pt x="281530" y="79139"/>
                    <a:pt x="279506" y="80488"/>
                    <a:pt x="274109" y="80488"/>
                  </a:cubicBezTo>
                  <a:cubicBezTo>
                    <a:pt x="214066" y="80488"/>
                    <a:pt x="154024" y="81163"/>
                    <a:pt x="93307" y="81163"/>
                  </a:cubicBezTo>
                  <a:cubicBezTo>
                    <a:pt x="85885" y="81163"/>
                    <a:pt x="83862" y="83187"/>
                    <a:pt x="83862" y="90608"/>
                  </a:cubicBezTo>
                  <a:cubicBezTo>
                    <a:pt x="84536" y="116244"/>
                    <a:pt x="84536" y="142555"/>
                    <a:pt x="84536" y="168191"/>
                  </a:cubicBezTo>
                  <a:cubicBezTo>
                    <a:pt x="84536" y="174938"/>
                    <a:pt x="86560" y="176961"/>
                    <a:pt x="93307" y="176961"/>
                  </a:cubicBezTo>
                  <a:cubicBezTo>
                    <a:pt x="139182" y="176287"/>
                    <a:pt x="185057" y="176287"/>
                    <a:pt x="230932" y="175612"/>
                  </a:cubicBezTo>
                  <a:cubicBezTo>
                    <a:pt x="237679" y="175612"/>
                    <a:pt x="239703" y="176961"/>
                    <a:pt x="239703" y="183708"/>
                  </a:cubicBezTo>
                  <a:cubicBezTo>
                    <a:pt x="239703" y="203947"/>
                    <a:pt x="239703" y="223511"/>
                    <a:pt x="240377" y="243751"/>
                  </a:cubicBezTo>
                  <a:cubicBezTo>
                    <a:pt x="240377" y="250497"/>
                    <a:pt x="239028" y="252521"/>
                    <a:pt x="231607" y="252521"/>
                  </a:cubicBezTo>
                  <a:cubicBezTo>
                    <a:pt x="185732" y="252521"/>
                    <a:pt x="140531" y="253195"/>
                    <a:pt x="94656" y="252521"/>
                  </a:cubicBezTo>
                  <a:cubicBezTo>
                    <a:pt x="87235" y="252521"/>
                    <a:pt x="84536" y="253870"/>
                    <a:pt x="84536" y="261966"/>
                  </a:cubicBezTo>
                  <a:cubicBezTo>
                    <a:pt x="85211" y="293674"/>
                    <a:pt x="85211" y="325382"/>
                    <a:pt x="84536" y="357764"/>
                  </a:cubicBezTo>
                  <a:cubicBezTo>
                    <a:pt x="84536" y="364510"/>
                    <a:pt x="86560" y="366534"/>
                    <a:pt x="93307" y="365860"/>
                  </a:cubicBezTo>
                  <a:cubicBezTo>
                    <a:pt x="155373" y="365185"/>
                    <a:pt x="217440" y="365185"/>
                    <a:pt x="279506" y="364510"/>
                  </a:cubicBezTo>
                  <a:cubicBezTo>
                    <a:pt x="286927" y="364510"/>
                    <a:pt x="288951" y="366534"/>
                    <a:pt x="288951" y="373955"/>
                  </a:cubicBezTo>
                  <a:cubicBezTo>
                    <a:pt x="288276" y="394194"/>
                    <a:pt x="288951" y="413759"/>
                    <a:pt x="288951" y="433998"/>
                  </a:cubicBezTo>
                  <a:cubicBezTo>
                    <a:pt x="288951" y="439395"/>
                    <a:pt x="287602" y="441419"/>
                    <a:pt x="282205" y="441419"/>
                  </a:cubicBezTo>
                  <a:cubicBezTo>
                    <a:pt x="192478" y="441419"/>
                    <a:pt x="102751" y="442094"/>
                    <a:pt x="12350" y="442768"/>
                  </a:cubicBezTo>
                  <a:cubicBezTo>
                    <a:pt x="5604" y="442768"/>
                    <a:pt x="4929" y="440070"/>
                    <a:pt x="4929" y="433998"/>
                  </a:cubicBezTo>
                  <a:cubicBezTo>
                    <a:pt x="4929" y="363836"/>
                    <a:pt x="4929" y="293674"/>
                    <a:pt x="4929" y="223511"/>
                  </a:cubicBezTo>
                  <a:cubicBezTo>
                    <a:pt x="4255" y="224186"/>
                    <a:pt x="3580" y="224186"/>
                    <a:pt x="3580" y="224186"/>
                  </a:cubicBezTo>
                  <a:close/>
                </a:path>
              </a:pathLst>
            </a:custGeom>
            <a:grpFill/>
            <a:ln w="6739" cap="flat">
              <a:noFill/>
              <a:prstDash val="solid"/>
              <a:miter/>
            </a:ln>
          </p:spPr>
          <p:txBody>
            <a:bodyPr rtlCol="0" anchor="ctr"/>
            <a:lstStyle/>
            <a:p>
              <a:endParaRPr lang="fr-FR"/>
            </a:p>
          </p:txBody>
        </p:sp>
        <p:sp>
          <p:nvSpPr>
            <p:cNvPr id="32" name="Forme libre : forme 31">
              <a:extLst>
                <a:ext uri="{FF2B5EF4-FFF2-40B4-BE49-F238E27FC236}">
                  <a16:creationId xmlns="" xmlns:a16="http://schemas.microsoft.com/office/drawing/2014/main" id="{3C14A286-8AA5-4696-8B43-B5A7A0F6D592}"/>
                </a:ext>
              </a:extLst>
            </p:cNvPr>
            <p:cNvSpPr/>
            <p:nvPr/>
          </p:nvSpPr>
          <p:spPr>
            <a:xfrm>
              <a:off x="4168181" y="1836328"/>
              <a:ext cx="445796" cy="594396"/>
            </a:xfrm>
            <a:custGeom>
              <a:avLst/>
              <a:gdLst>
                <a:gd name="connsiteX0" fmla="*/ 239153 w 344064"/>
                <a:gd name="connsiteY0" fmla="*/ 457743 h 458752"/>
                <a:gd name="connsiteX1" fmla="*/ 73867 w 344064"/>
                <a:gd name="connsiteY1" fmla="*/ 404447 h 458752"/>
                <a:gd name="connsiteX2" fmla="*/ 8428 w 344064"/>
                <a:gd name="connsiteY2" fmla="*/ 282338 h 458752"/>
                <a:gd name="connsiteX3" fmla="*/ 27317 w 344064"/>
                <a:gd name="connsiteY3" fmla="*/ 121774 h 458752"/>
                <a:gd name="connsiteX4" fmla="*/ 191254 w 344064"/>
                <a:gd name="connsiteY4" fmla="*/ 5737 h 458752"/>
                <a:gd name="connsiteX5" fmla="*/ 337650 w 344064"/>
                <a:gd name="connsiteY5" fmla="*/ 25976 h 458752"/>
                <a:gd name="connsiteX6" fmla="*/ 343722 w 344064"/>
                <a:gd name="connsiteY6" fmla="*/ 36770 h 458752"/>
                <a:gd name="connsiteX7" fmla="*/ 336301 w 344064"/>
                <a:gd name="connsiteY7" fmla="*/ 99511 h 458752"/>
                <a:gd name="connsiteX8" fmla="*/ 329554 w 344064"/>
                <a:gd name="connsiteY8" fmla="*/ 103559 h 458752"/>
                <a:gd name="connsiteX9" fmla="*/ 236455 w 344064"/>
                <a:gd name="connsiteY9" fmla="*/ 81296 h 458752"/>
                <a:gd name="connsiteX10" fmla="*/ 94106 w 344064"/>
                <a:gd name="connsiteY10" fmla="*/ 185865 h 458752"/>
                <a:gd name="connsiteX11" fmla="*/ 104226 w 344064"/>
                <a:gd name="connsiteY11" fmla="*/ 307974 h 458752"/>
                <a:gd name="connsiteX12" fmla="*/ 214866 w 344064"/>
                <a:gd name="connsiteY12" fmla="*/ 380835 h 458752"/>
                <a:gd name="connsiteX13" fmla="*/ 328880 w 344064"/>
                <a:gd name="connsiteY13" fmla="*/ 357897 h 458752"/>
                <a:gd name="connsiteX14" fmla="*/ 337650 w 344064"/>
                <a:gd name="connsiteY14" fmla="*/ 363294 h 458752"/>
                <a:gd name="connsiteX15" fmla="*/ 345071 w 344064"/>
                <a:gd name="connsiteY15" fmla="*/ 424012 h 458752"/>
                <a:gd name="connsiteX16" fmla="*/ 338999 w 344064"/>
                <a:gd name="connsiteY16" fmla="*/ 434806 h 458752"/>
                <a:gd name="connsiteX17" fmla="*/ 239153 w 344064"/>
                <a:gd name="connsiteY17" fmla="*/ 457743 h 458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064" h="458752">
                  <a:moveTo>
                    <a:pt x="239153" y="457743"/>
                  </a:moveTo>
                  <a:cubicBezTo>
                    <a:pt x="166292" y="458418"/>
                    <a:pt x="115695" y="442901"/>
                    <a:pt x="73867" y="404447"/>
                  </a:cubicBezTo>
                  <a:cubicBezTo>
                    <a:pt x="37437" y="371390"/>
                    <a:pt x="16523" y="330237"/>
                    <a:pt x="8428" y="282338"/>
                  </a:cubicBezTo>
                  <a:cubicBezTo>
                    <a:pt x="-1017" y="227018"/>
                    <a:pt x="2356" y="173047"/>
                    <a:pt x="27317" y="121774"/>
                  </a:cubicBezTo>
                  <a:cubicBezTo>
                    <a:pt x="60375" y="52962"/>
                    <a:pt x="116369" y="15182"/>
                    <a:pt x="191254" y="5737"/>
                  </a:cubicBezTo>
                  <a:cubicBezTo>
                    <a:pt x="241852" y="-335"/>
                    <a:pt x="290426" y="6412"/>
                    <a:pt x="337650" y="25976"/>
                  </a:cubicBezTo>
                  <a:cubicBezTo>
                    <a:pt x="343047" y="28000"/>
                    <a:pt x="344396" y="30699"/>
                    <a:pt x="343722" y="36770"/>
                  </a:cubicBezTo>
                  <a:cubicBezTo>
                    <a:pt x="341023" y="57684"/>
                    <a:pt x="338325" y="78598"/>
                    <a:pt x="336301" y="99511"/>
                  </a:cubicBezTo>
                  <a:cubicBezTo>
                    <a:pt x="335626" y="104909"/>
                    <a:pt x="334277" y="105583"/>
                    <a:pt x="329554" y="103559"/>
                  </a:cubicBezTo>
                  <a:cubicBezTo>
                    <a:pt x="299196" y="93440"/>
                    <a:pt x="268162" y="84669"/>
                    <a:pt x="236455" y="81296"/>
                  </a:cubicBezTo>
                  <a:cubicBezTo>
                    <a:pt x="162245" y="73875"/>
                    <a:pt x="108948" y="113004"/>
                    <a:pt x="94106" y="185865"/>
                  </a:cubicBezTo>
                  <a:cubicBezTo>
                    <a:pt x="86011" y="227692"/>
                    <a:pt x="87360" y="268845"/>
                    <a:pt x="104226" y="307974"/>
                  </a:cubicBezTo>
                  <a:cubicBezTo>
                    <a:pt x="125140" y="355873"/>
                    <a:pt x="163594" y="378811"/>
                    <a:pt x="214866" y="380835"/>
                  </a:cubicBezTo>
                  <a:cubicBezTo>
                    <a:pt x="254670" y="382184"/>
                    <a:pt x="291775" y="370715"/>
                    <a:pt x="328880" y="357897"/>
                  </a:cubicBezTo>
                  <a:cubicBezTo>
                    <a:pt x="335626" y="355199"/>
                    <a:pt x="336975" y="356548"/>
                    <a:pt x="337650" y="363294"/>
                  </a:cubicBezTo>
                  <a:cubicBezTo>
                    <a:pt x="339674" y="383533"/>
                    <a:pt x="342372" y="403773"/>
                    <a:pt x="345071" y="424012"/>
                  </a:cubicBezTo>
                  <a:cubicBezTo>
                    <a:pt x="345746" y="430083"/>
                    <a:pt x="343722" y="432107"/>
                    <a:pt x="338999" y="434806"/>
                  </a:cubicBezTo>
                  <a:cubicBezTo>
                    <a:pt x="301894" y="451672"/>
                    <a:pt x="262765" y="457743"/>
                    <a:pt x="239153" y="457743"/>
                  </a:cubicBezTo>
                  <a:close/>
                </a:path>
              </a:pathLst>
            </a:custGeom>
            <a:grpFill/>
            <a:ln w="6739" cap="flat">
              <a:noFill/>
              <a:prstDash val="solid"/>
              <a:miter/>
            </a:ln>
          </p:spPr>
          <p:txBody>
            <a:bodyPr rtlCol="0" anchor="ctr"/>
            <a:lstStyle/>
            <a:p>
              <a:endParaRPr lang="fr-FR"/>
            </a:p>
          </p:txBody>
        </p:sp>
        <p:sp>
          <p:nvSpPr>
            <p:cNvPr id="33" name="Forme libre : forme 32">
              <a:extLst>
                <a:ext uri="{FF2B5EF4-FFF2-40B4-BE49-F238E27FC236}">
                  <a16:creationId xmlns="" xmlns:a16="http://schemas.microsoft.com/office/drawing/2014/main" id="{2C7D2791-A113-4AFC-9977-357BF1C8D855}"/>
                </a:ext>
              </a:extLst>
            </p:cNvPr>
            <p:cNvSpPr/>
            <p:nvPr/>
          </p:nvSpPr>
          <p:spPr>
            <a:xfrm>
              <a:off x="1479883" y="1849613"/>
              <a:ext cx="445796" cy="594396"/>
            </a:xfrm>
            <a:custGeom>
              <a:avLst/>
              <a:gdLst>
                <a:gd name="connsiteX0" fmla="*/ 224624 w 344064"/>
                <a:gd name="connsiteY0" fmla="*/ 3580 h 458752"/>
                <a:gd name="connsiteX1" fmla="*/ 336613 w 344064"/>
                <a:gd name="connsiteY1" fmla="*/ 24494 h 458752"/>
                <a:gd name="connsiteX2" fmla="*/ 344034 w 344064"/>
                <a:gd name="connsiteY2" fmla="*/ 36637 h 458752"/>
                <a:gd name="connsiteX3" fmla="*/ 337288 w 344064"/>
                <a:gd name="connsiteY3" fmla="*/ 98029 h 458752"/>
                <a:gd name="connsiteX4" fmla="*/ 329867 w 344064"/>
                <a:gd name="connsiteY4" fmla="*/ 102751 h 458752"/>
                <a:gd name="connsiteX5" fmla="*/ 236093 w 344064"/>
                <a:gd name="connsiteY5" fmla="*/ 80488 h 458752"/>
                <a:gd name="connsiteX6" fmla="*/ 126127 w 344064"/>
                <a:gd name="connsiteY6" fmla="*/ 118268 h 458752"/>
                <a:gd name="connsiteX7" fmla="*/ 91721 w 344064"/>
                <a:gd name="connsiteY7" fmla="*/ 197201 h 458752"/>
                <a:gd name="connsiteX8" fmla="*/ 103864 w 344064"/>
                <a:gd name="connsiteY8" fmla="*/ 307166 h 458752"/>
                <a:gd name="connsiteX9" fmla="*/ 215179 w 344064"/>
                <a:gd name="connsiteY9" fmla="*/ 380027 h 458752"/>
                <a:gd name="connsiteX10" fmla="*/ 327169 w 344064"/>
                <a:gd name="connsiteY10" fmla="*/ 357089 h 458752"/>
                <a:gd name="connsiteX11" fmla="*/ 337288 w 344064"/>
                <a:gd name="connsiteY11" fmla="*/ 363161 h 458752"/>
                <a:gd name="connsiteX12" fmla="*/ 344709 w 344064"/>
                <a:gd name="connsiteY12" fmla="*/ 423879 h 458752"/>
                <a:gd name="connsiteX13" fmla="*/ 340661 w 344064"/>
                <a:gd name="connsiteY13" fmla="*/ 431974 h 458752"/>
                <a:gd name="connsiteX14" fmla="*/ 122079 w 344064"/>
                <a:gd name="connsiteY14" fmla="*/ 434673 h 458752"/>
                <a:gd name="connsiteX15" fmla="*/ 10764 w 344064"/>
                <a:gd name="connsiteY15" fmla="*/ 289626 h 458752"/>
                <a:gd name="connsiteX16" fmla="*/ 31678 w 344064"/>
                <a:gd name="connsiteY16" fmla="*/ 112196 h 458752"/>
                <a:gd name="connsiteX17" fmla="*/ 188868 w 344064"/>
                <a:gd name="connsiteY17" fmla="*/ 5604 h 458752"/>
                <a:gd name="connsiteX18" fmla="*/ 206409 w 344064"/>
                <a:gd name="connsiteY18" fmla="*/ 4255 h 458752"/>
                <a:gd name="connsiteX19" fmla="*/ 224624 w 344064"/>
                <a:gd name="connsiteY19" fmla="*/ 3580 h 458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4064" h="458752">
                  <a:moveTo>
                    <a:pt x="224624" y="3580"/>
                  </a:moveTo>
                  <a:cubicBezTo>
                    <a:pt x="263078" y="3580"/>
                    <a:pt x="300858" y="9652"/>
                    <a:pt x="336613" y="24494"/>
                  </a:cubicBezTo>
                  <a:cubicBezTo>
                    <a:pt x="342685" y="27192"/>
                    <a:pt x="344709" y="29891"/>
                    <a:pt x="344034" y="36637"/>
                  </a:cubicBezTo>
                  <a:cubicBezTo>
                    <a:pt x="341336" y="56876"/>
                    <a:pt x="339312" y="77115"/>
                    <a:pt x="337288" y="98029"/>
                  </a:cubicBezTo>
                  <a:cubicBezTo>
                    <a:pt x="336613" y="104101"/>
                    <a:pt x="335264" y="104101"/>
                    <a:pt x="329867" y="102751"/>
                  </a:cubicBezTo>
                  <a:cubicBezTo>
                    <a:pt x="299508" y="91957"/>
                    <a:pt x="268475" y="83187"/>
                    <a:pt x="236093" y="80488"/>
                  </a:cubicBezTo>
                  <a:cubicBezTo>
                    <a:pt x="194265" y="77115"/>
                    <a:pt x="155811" y="85886"/>
                    <a:pt x="126127" y="118268"/>
                  </a:cubicBezTo>
                  <a:cubicBezTo>
                    <a:pt x="105213" y="140531"/>
                    <a:pt x="95768" y="167517"/>
                    <a:pt x="91721" y="197201"/>
                  </a:cubicBezTo>
                  <a:cubicBezTo>
                    <a:pt x="86998" y="234980"/>
                    <a:pt x="88347" y="272085"/>
                    <a:pt x="103864" y="307166"/>
                  </a:cubicBezTo>
                  <a:cubicBezTo>
                    <a:pt x="124778" y="355066"/>
                    <a:pt x="163232" y="378678"/>
                    <a:pt x="215179" y="380027"/>
                  </a:cubicBezTo>
                  <a:cubicBezTo>
                    <a:pt x="254308" y="381376"/>
                    <a:pt x="290738" y="369908"/>
                    <a:pt x="327169" y="357089"/>
                  </a:cubicBezTo>
                  <a:cubicBezTo>
                    <a:pt x="335939" y="353716"/>
                    <a:pt x="336613" y="353716"/>
                    <a:pt x="337288" y="363161"/>
                  </a:cubicBezTo>
                  <a:cubicBezTo>
                    <a:pt x="339987" y="383400"/>
                    <a:pt x="342011" y="403639"/>
                    <a:pt x="344709" y="423879"/>
                  </a:cubicBezTo>
                  <a:cubicBezTo>
                    <a:pt x="345384" y="427252"/>
                    <a:pt x="345384" y="430625"/>
                    <a:pt x="340661" y="431974"/>
                  </a:cubicBezTo>
                  <a:cubicBezTo>
                    <a:pt x="269150" y="462333"/>
                    <a:pt x="194940" y="469079"/>
                    <a:pt x="122079" y="434673"/>
                  </a:cubicBezTo>
                  <a:cubicBezTo>
                    <a:pt x="60013" y="406338"/>
                    <a:pt x="24932" y="355066"/>
                    <a:pt x="10764" y="289626"/>
                  </a:cubicBezTo>
                  <a:cubicBezTo>
                    <a:pt x="-2729" y="228234"/>
                    <a:pt x="1994" y="168191"/>
                    <a:pt x="31678" y="112196"/>
                  </a:cubicBezTo>
                  <a:cubicBezTo>
                    <a:pt x="65410" y="49455"/>
                    <a:pt x="118706" y="15049"/>
                    <a:pt x="188868" y="5604"/>
                  </a:cubicBezTo>
                  <a:cubicBezTo>
                    <a:pt x="194940" y="4929"/>
                    <a:pt x="200337" y="4255"/>
                    <a:pt x="206409" y="4255"/>
                  </a:cubicBezTo>
                  <a:cubicBezTo>
                    <a:pt x="213155" y="3580"/>
                    <a:pt x="218552" y="3580"/>
                    <a:pt x="224624" y="3580"/>
                  </a:cubicBezTo>
                  <a:close/>
                </a:path>
              </a:pathLst>
            </a:custGeom>
            <a:grpFill/>
            <a:ln w="6739" cap="flat">
              <a:noFill/>
              <a:prstDash val="solid"/>
              <a:miter/>
            </a:ln>
          </p:spPr>
          <p:txBody>
            <a:bodyPr rtlCol="0" anchor="ctr"/>
            <a:lstStyle/>
            <a:p>
              <a:endParaRPr lang="fr-FR"/>
            </a:p>
          </p:txBody>
        </p:sp>
        <p:sp>
          <p:nvSpPr>
            <p:cNvPr id="34" name="Forme libre : forme 33">
              <a:extLst>
                <a:ext uri="{FF2B5EF4-FFF2-40B4-BE49-F238E27FC236}">
                  <a16:creationId xmlns="" xmlns:a16="http://schemas.microsoft.com/office/drawing/2014/main" id="{6D57FF01-99AC-4D53-A4B8-595A97C51479}"/>
                </a:ext>
              </a:extLst>
            </p:cNvPr>
            <p:cNvSpPr/>
            <p:nvPr/>
          </p:nvSpPr>
          <p:spPr>
            <a:xfrm>
              <a:off x="2625536" y="1650108"/>
              <a:ext cx="174822" cy="157341"/>
            </a:xfrm>
            <a:custGeom>
              <a:avLst/>
              <a:gdLst>
                <a:gd name="connsiteX0" fmla="*/ 133785 w 134927"/>
                <a:gd name="connsiteY0" fmla="*/ 39495 h 121434"/>
                <a:gd name="connsiteX1" fmla="*/ 133785 w 134927"/>
                <a:gd name="connsiteY1" fmla="*/ 70528 h 121434"/>
                <a:gd name="connsiteX2" fmla="*/ 127713 w 134927"/>
                <a:gd name="connsiteY2" fmla="*/ 79298 h 121434"/>
                <a:gd name="connsiteX3" fmla="*/ 11001 w 134927"/>
                <a:gd name="connsiteY3" fmla="*/ 118427 h 121434"/>
                <a:gd name="connsiteX4" fmla="*/ 3580 w 134927"/>
                <a:gd name="connsiteY4" fmla="*/ 113705 h 121434"/>
                <a:gd name="connsiteX5" fmla="*/ 3580 w 134927"/>
                <a:gd name="connsiteY5" fmla="*/ 72552 h 121434"/>
                <a:gd name="connsiteX6" fmla="*/ 8977 w 134927"/>
                <a:gd name="connsiteY6" fmla="*/ 63782 h 121434"/>
                <a:gd name="connsiteX7" fmla="*/ 127038 w 134927"/>
                <a:gd name="connsiteY7" fmla="*/ 5088 h 121434"/>
                <a:gd name="connsiteX8" fmla="*/ 133785 w 134927"/>
                <a:gd name="connsiteY8" fmla="*/ 9136 h 121434"/>
                <a:gd name="connsiteX9" fmla="*/ 133785 w 134927"/>
                <a:gd name="connsiteY9" fmla="*/ 39495 h 121434"/>
                <a:gd name="connsiteX10" fmla="*/ 133785 w 134927"/>
                <a:gd name="connsiteY10" fmla="*/ 39495 h 121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927" h="121434">
                  <a:moveTo>
                    <a:pt x="133785" y="39495"/>
                  </a:moveTo>
                  <a:cubicBezTo>
                    <a:pt x="133785" y="49614"/>
                    <a:pt x="133785" y="59734"/>
                    <a:pt x="133785" y="70528"/>
                  </a:cubicBezTo>
                  <a:cubicBezTo>
                    <a:pt x="133785" y="75251"/>
                    <a:pt x="132435" y="77275"/>
                    <a:pt x="127713" y="79298"/>
                  </a:cubicBezTo>
                  <a:cubicBezTo>
                    <a:pt x="88584" y="92117"/>
                    <a:pt x="50130" y="104935"/>
                    <a:pt x="11001" y="118427"/>
                  </a:cubicBezTo>
                  <a:cubicBezTo>
                    <a:pt x="5604" y="120451"/>
                    <a:pt x="3580" y="119777"/>
                    <a:pt x="3580" y="113705"/>
                  </a:cubicBezTo>
                  <a:cubicBezTo>
                    <a:pt x="4255" y="100212"/>
                    <a:pt x="3580" y="86045"/>
                    <a:pt x="3580" y="72552"/>
                  </a:cubicBezTo>
                  <a:cubicBezTo>
                    <a:pt x="3580" y="67830"/>
                    <a:pt x="4929" y="65806"/>
                    <a:pt x="8977" y="63782"/>
                  </a:cubicBezTo>
                  <a:cubicBezTo>
                    <a:pt x="48106" y="44217"/>
                    <a:pt x="87909" y="24653"/>
                    <a:pt x="127038" y="5088"/>
                  </a:cubicBezTo>
                  <a:cubicBezTo>
                    <a:pt x="131761" y="2390"/>
                    <a:pt x="133785" y="3065"/>
                    <a:pt x="133785" y="9136"/>
                  </a:cubicBezTo>
                  <a:cubicBezTo>
                    <a:pt x="133785" y="17907"/>
                    <a:pt x="133785" y="28701"/>
                    <a:pt x="133785" y="39495"/>
                  </a:cubicBezTo>
                  <a:cubicBezTo>
                    <a:pt x="133785" y="39495"/>
                    <a:pt x="133785" y="39495"/>
                    <a:pt x="133785" y="39495"/>
                  </a:cubicBezTo>
                  <a:close/>
                </a:path>
              </a:pathLst>
            </a:custGeom>
            <a:grpFill/>
            <a:ln w="6739" cap="flat">
              <a:noFill/>
              <a:prstDash val="solid"/>
              <a:miter/>
            </a:ln>
          </p:spPr>
          <p:txBody>
            <a:bodyPr rtlCol="0" anchor="ctr"/>
            <a:lstStyle/>
            <a:p>
              <a:endParaRPr lang="fr-FR"/>
            </a:p>
          </p:txBody>
        </p:sp>
      </p:grpSp>
      <p:sp>
        <p:nvSpPr>
          <p:cNvPr id="35" name="Freeform 9">
            <a:extLst>
              <a:ext uri="{FF2B5EF4-FFF2-40B4-BE49-F238E27FC236}">
                <a16:creationId xmlns="" xmlns:a16="http://schemas.microsoft.com/office/drawing/2014/main" id="{B4F14494-4F22-4F50-A429-2F02FF1302B4}"/>
              </a:ext>
            </a:extLst>
          </p:cNvPr>
          <p:cNvSpPr>
            <a:spLocks/>
          </p:cNvSpPr>
          <p:nvPr userDrawn="1"/>
        </p:nvSpPr>
        <p:spPr bwMode="auto">
          <a:xfrm>
            <a:off x="10916503" y="5696798"/>
            <a:ext cx="1016268" cy="959213"/>
          </a:xfrm>
          <a:custGeom>
            <a:avLst/>
            <a:gdLst>
              <a:gd name="T0" fmla="*/ 1761 w 1862"/>
              <a:gd name="T1" fmla="*/ 1038 h 1758"/>
              <a:gd name="T2" fmla="*/ 1255 w 1862"/>
              <a:gd name="T3" fmla="*/ 1529 h 1758"/>
              <a:gd name="T4" fmla="*/ 541 w 1862"/>
              <a:gd name="T5" fmla="*/ 1720 h 1758"/>
              <a:gd name="T6" fmla="*/ 72 w 1862"/>
              <a:gd name="T7" fmla="*/ 1260 h 1758"/>
              <a:gd name="T8" fmla="*/ 132 w 1862"/>
              <a:gd name="T9" fmla="*/ 498 h 1758"/>
              <a:gd name="T10" fmla="*/ 639 w 1862"/>
              <a:gd name="T11" fmla="*/ 59 h 1758"/>
              <a:gd name="T12" fmla="*/ 1307 w 1862"/>
              <a:gd name="T13" fmla="*/ 133 h 1758"/>
              <a:gd name="T14" fmla="*/ 1775 w 1862"/>
              <a:gd name="T15" fmla="*/ 539 h 1758"/>
              <a:gd name="T16" fmla="*/ 1761 w 1862"/>
              <a:gd name="T17" fmla="*/ 1038 h 1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2" h="1758">
                <a:moveTo>
                  <a:pt x="1761" y="1038"/>
                </a:moveTo>
                <a:cubicBezTo>
                  <a:pt x="1661" y="1212"/>
                  <a:pt x="1477" y="1391"/>
                  <a:pt x="1255" y="1529"/>
                </a:cubicBezTo>
                <a:cubicBezTo>
                  <a:pt x="1034" y="1665"/>
                  <a:pt x="776" y="1758"/>
                  <a:pt x="541" y="1720"/>
                </a:cubicBezTo>
                <a:cubicBezTo>
                  <a:pt x="305" y="1681"/>
                  <a:pt x="143" y="1499"/>
                  <a:pt x="72" y="1260"/>
                </a:cubicBezTo>
                <a:cubicBezTo>
                  <a:pt x="0" y="1023"/>
                  <a:pt x="20" y="728"/>
                  <a:pt x="132" y="498"/>
                </a:cubicBezTo>
                <a:cubicBezTo>
                  <a:pt x="246" y="267"/>
                  <a:pt x="429" y="116"/>
                  <a:pt x="639" y="59"/>
                </a:cubicBezTo>
                <a:cubicBezTo>
                  <a:pt x="849" y="0"/>
                  <a:pt x="1085" y="34"/>
                  <a:pt x="1307" y="133"/>
                </a:cubicBezTo>
                <a:cubicBezTo>
                  <a:pt x="1528" y="238"/>
                  <a:pt x="1692" y="385"/>
                  <a:pt x="1775" y="539"/>
                </a:cubicBezTo>
                <a:cubicBezTo>
                  <a:pt x="1859" y="696"/>
                  <a:pt x="1862" y="859"/>
                  <a:pt x="1761" y="1038"/>
                </a:cubicBezTo>
                <a:close/>
              </a:path>
            </a:pathLst>
          </a:custGeom>
          <a:noFill/>
          <a:ln w="6350">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 name="Espace réservé du numéro de diapositive 5">
            <a:extLst>
              <a:ext uri="{FF2B5EF4-FFF2-40B4-BE49-F238E27FC236}">
                <a16:creationId xmlns="" xmlns:a16="http://schemas.microsoft.com/office/drawing/2014/main" id="{600DCD2F-9E3F-4902-9421-08F040DBA5E6}"/>
              </a:ext>
            </a:extLst>
          </p:cNvPr>
          <p:cNvSpPr>
            <a:spLocks noGrp="1"/>
          </p:cNvSpPr>
          <p:nvPr>
            <p:ph type="sldNum" sz="quarter" idx="4"/>
          </p:nvPr>
        </p:nvSpPr>
        <p:spPr>
          <a:xfrm>
            <a:off x="11149119" y="6210141"/>
            <a:ext cx="573660" cy="365125"/>
          </a:xfrm>
          <a:prstGeom prst="rect">
            <a:avLst/>
          </a:prstGeom>
        </p:spPr>
        <p:txBody>
          <a:bodyPr vert="horz" lIns="91440" tIns="45720" rIns="91440" bIns="45720" rtlCol="0" anchor="ctr"/>
          <a:lstStyle>
            <a:lvl1pPr algn="ctr">
              <a:defRPr sz="1050">
                <a:solidFill>
                  <a:schemeClr val="bg1"/>
                </a:solidFill>
              </a:defRPr>
            </a:lvl1pPr>
          </a:lstStyle>
          <a:p>
            <a:fld id="{1B657BA9-EC5E-40D7-BBDA-32C61981E3FD}" type="slidenum">
              <a:rPr lang="fr-FR" smtClean="0"/>
              <a:pPr/>
              <a:t>‹N°›</a:t>
            </a:fld>
            <a:endParaRPr lang="fr-FR" dirty="0"/>
          </a:p>
        </p:txBody>
      </p:sp>
    </p:spTree>
    <p:extLst>
      <p:ext uri="{BB962C8B-B14F-4D97-AF65-F5344CB8AC3E}">
        <p14:creationId xmlns:p14="http://schemas.microsoft.com/office/powerpoint/2010/main" val="3945027364"/>
      </p:ext>
    </p:extLst>
  </p:cSld>
  <p:clrMap bg1="lt1" tx1="dk1" bg2="lt2" tx2="dk2" accent1="accent1" accent2="accent2" accent3="accent3" accent4="accent4" accent5="accent5" accent6="accent6" hlink="hlink" folHlink="folHlink"/>
  <p:sldLayoutIdLst>
    <p:sldLayoutId id="2147483668" r:id="rId1"/>
    <p:sldLayoutId id="2147483682" r:id="rId2"/>
    <p:sldLayoutId id="2147483669" r:id="rId3"/>
    <p:sldLayoutId id="2147483670" r:id="rId4"/>
    <p:sldLayoutId id="2147483672" r:id="rId5"/>
    <p:sldLayoutId id="2147483671" r:id="rId6"/>
    <p:sldLayoutId id="2147483673" r:id="rId7"/>
    <p:sldLayoutId id="2147483674" r:id="rId8"/>
    <p:sldLayoutId id="2147483677" r:id="rId9"/>
    <p:sldLayoutId id="2147483679" r:id="rId10"/>
  </p:sldLayoutIdLst>
  <p:hf hdr="0"/>
  <p:txStyles>
    <p:titleStyle>
      <a:lvl1pPr algn="ctr" defTabSz="914400" rtl="0" eaLnBrk="1" latinLnBrk="0" hangingPunct="1">
        <a:lnSpc>
          <a:spcPct val="90000"/>
        </a:lnSpc>
        <a:spcBef>
          <a:spcPct val="0"/>
        </a:spcBef>
        <a:buNone/>
        <a:defRPr lang="fr-FR" sz="3200" b="1" kern="1200">
          <a:solidFill>
            <a:schemeClr val="tx1"/>
          </a:solidFill>
          <a:latin typeface="+mn-lt"/>
          <a:ea typeface="+mn-ea"/>
          <a:cs typeface="+mn-cs"/>
        </a:defRPr>
      </a:lvl1pPr>
    </p:titleStyle>
    <p:bodyStyle>
      <a:lvl1pPr marL="0" indent="0" algn="l" defTabSz="914400" rtl="0" eaLnBrk="1" latinLnBrk="0" hangingPunct="1">
        <a:lnSpc>
          <a:spcPct val="100000"/>
        </a:lnSpc>
        <a:spcBef>
          <a:spcPts val="0"/>
        </a:spcBef>
        <a:spcAft>
          <a:spcPts val="600"/>
        </a:spcAft>
        <a:buFont typeface="Arial" panose="020B0604020202020204" pitchFamily="34" charset="0"/>
        <a:buNone/>
        <a:defRPr lang="fr-FR" sz="1800" b="1" kern="1200" dirty="0">
          <a:solidFill>
            <a:schemeClr val="accent3"/>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lang="fr-FR" sz="1200" kern="1200" dirty="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lang="fr-FR" sz="1200" b="1" kern="1200" dirty="0">
          <a:solidFill>
            <a:schemeClr val="accent4"/>
          </a:solidFill>
          <a:latin typeface="+mn-lt"/>
          <a:ea typeface="+mn-ea"/>
          <a:cs typeface="+mn-cs"/>
        </a:defRPr>
      </a:lvl3pPr>
      <a:lvl4pPr marL="268288" indent="-268288" algn="l" defTabSz="914400" rtl="0" eaLnBrk="1" latinLnBrk="0" hangingPunct="1">
        <a:lnSpc>
          <a:spcPct val="100000"/>
        </a:lnSpc>
        <a:spcBef>
          <a:spcPts val="0"/>
        </a:spcBef>
        <a:spcAft>
          <a:spcPts val="600"/>
        </a:spcAft>
        <a:buFont typeface="Arial" panose="020B0604020202020204" pitchFamily="34" charset="0"/>
        <a:buChar char="—"/>
        <a:defRPr lang="fr-FR" sz="1200" kern="1200" dirty="0">
          <a:solidFill>
            <a:schemeClr val="tx1"/>
          </a:solidFill>
          <a:latin typeface="+mn-lt"/>
          <a:ea typeface="+mn-ea"/>
          <a:cs typeface="+mn-cs"/>
        </a:defRPr>
      </a:lvl4pPr>
      <a:lvl5pPr marL="534988" indent="-228600" algn="l" defTabSz="914400" rtl="0" eaLnBrk="1" latinLnBrk="0" hangingPunct="1">
        <a:lnSpc>
          <a:spcPct val="100000"/>
        </a:lnSpc>
        <a:spcBef>
          <a:spcPts val="0"/>
        </a:spcBef>
        <a:spcAft>
          <a:spcPts val="600"/>
        </a:spcAft>
        <a:buFont typeface="Arial" panose="020B0604020202020204" pitchFamily="34" charset="0"/>
        <a:buChar char="‒"/>
        <a:defRPr lang="fr-FR" sz="12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7151">
          <p15:clr>
            <a:srgbClr val="A4A3A4"/>
          </p15:clr>
        </p15:guide>
        <p15:guide id="2" pos="519">
          <p15:clr>
            <a:srgbClr val="A4A3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609600" y="1600204"/>
            <a:ext cx="109728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609600" y="6356378"/>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F01983-AFF0-4154-97C9-D0644A001A00}" type="datetime1">
              <a:rPr lang="fr-FR" smtClean="0">
                <a:solidFill>
                  <a:prstClr val="black">
                    <a:tint val="75000"/>
                  </a:prstClr>
                </a:solidFill>
              </a:rPr>
              <a:pPr/>
              <a:t>04/11/2019</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4165600" y="6356378"/>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smtClean="0">
                <a:solidFill>
                  <a:prstClr val="black">
                    <a:tint val="75000"/>
                  </a:prstClr>
                </a:solidFill>
              </a:rPr>
              <a:t>Séminaire CCAS Nantes 30 juin </a:t>
            </a:r>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8737600" y="6356378"/>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7D3E74-A881-486C-A033-9AB23378D69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782010651"/>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ransition/>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609600" y="1600204"/>
            <a:ext cx="109728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609600" y="635637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F01983-AFF0-4154-97C9-D0644A001A00}" type="datetime1">
              <a:rPr lang="fr-FR" smtClean="0">
                <a:solidFill>
                  <a:prstClr val="black">
                    <a:tint val="75000"/>
                  </a:prstClr>
                </a:solidFill>
              </a:rPr>
              <a:pPr/>
              <a:t>04/11/2019</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4165600" y="635637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smtClean="0">
                <a:solidFill>
                  <a:prstClr val="black">
                    <a:tint val="75000"/>
                  </a:prstClr>
                </a:solidFill>
              </a:rPr>
              <a:t>Séminaire CCAS Nantes 30 juin </a:t>
            </a:r>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8737600" y="635637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7D3E74-A881-486C-A033-9AB23378D69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910524970"/>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ransition/>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609600" y="1600204"/>
            <a:ext cx="109728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609600" y="635636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F01983-AFF0-4154-97C9-D0644A001A00}" type="datetime1">
              <a:rPr lang="fr-FR" smtClean="0">
                <a:solidFill>
                  <a:prstClr val="black">
                    <a:tint val="75000"/>
                  </a:prstClr>
                </a:solidFill>
              </a:rPr>
              <a:pPr/>
              <a:t>04/11/2019</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4165600" y="635636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smtClean="0">
                <a:solidFill>
                  <a:prstClr val="black">
                    <a:tint val="75000"/>
                  </a:prstClr>
                </a:solidFill>
              </a:rPr>
              <a:t>Séminaire CCAS Nantes 30 juin </a:t>
            </a:r>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8737600" y="635636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7D3E74-A881-486C-A033-9AB23378D69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81381813"/>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ransition/>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F01983-AFF0-4154-97C9-D0644A001A00}" type="datetime1">
              <a:rPr lang="fr-FR" smtClean="0">
                <a:solidFill>
                  <a:prstClr val="black">
                    <a:tint val="75000"/>
                  </a:prstClr>
                </a:solidFill>
              </a:rPr>
              <a:pPr/>
              <a:t>04/11/2019</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smtClean="0">
                <a:solidFill>
                  <a:prstClr val="black">
                    <a:tint val="75000"/>
                  </a:prstClr>
                </a:solidFill>
              </a:rPr>
              <a:t>Séminaire CCAS Nantes 30 juin </a:t>
            </a:r>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7D3E74-A881-486C-A033-9AB23378D69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647310320"/>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ransition/>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7.png"/><Relationship Id="rId1" Type="http://schemas.openxmlformats.org/officeDocument/2006/relationships/slideLayout" Target="../slideLayouts/slideLayout16.xml"/><Relationship Id="rId6" Type="http://schemas.openxmlformats.org/officeDocument/2006/relationships/image" Target="../media/image9.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13.svg"/></Relationships>
</file>

<file path=ppt/slides/_rels/slide12.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chart" Target="../charts/chart1.xml"/><Relationship Id="rId1" Type="http://schemas.openxmlformats.org/officeDocument/2006/relationships/slideLayout" Target="../slideLayouts/slideLayout19.xml"/><Relationship Id="rId6" Type="http://schemas.openxmlformats.org/officeDocument/2006/relationships/image" Target="../media/image12.png"/><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chart" Target="../charts/chart3.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5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54.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54.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chart" Target="../charts/chart4.xml"/><Relationship Id="rId1" Type="http://schemas.openxmlformats.org/officeDocument/2006/relationships/slideLayout" Target="../slideLayouts/slideLayout16.xml"/><Relationship Id="rId5" Type="http://schemas.openxmlformats.org/officeDocument/2006/relationships/image" Target="../media/image20.png"/><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chart" Target="../charts/chart5.xml"/><Relationship Id="rId1" Type="http://schemas.openxmlformats.org/officeDocument/2006/relationships/slideLayout" Target="../slideLayouts/slideLayout16.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chart" Target="../charts/chart6.xml"/><Relationship Id="rId1" Type="http://schemas.openxmlformats.org/officeDocument/2006/relationships/slideLayout" Target="../slideLayouts/slideLayout16.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re 3">
            <a:extLst>
              <a:ext uri="{FF2B5EF4-FFF2-40B4-BE49-F238E27FC236}">
                <a16:creationId xmlns="" xmlns:a16="http://schemas.microsoft.com/office/drawing/2014/main" id="{F855A2C8-9662-40B5-9C7B-FCE1FF3A29F7}"/>
              </a:ext>
            </a:extLst>
          </p:cNvPr>
          <p:cNvSpPr>
            <a:spLocks noGrp="1"/>
          </p:cNvSpPr>
          <p:nvPr>
            <p:ph type="ctrTitle"/>
          </p:nvPr>
        </p:nvSpPr>
        <p:spPr>
          <a:xfrm>
            <a:off x="1524000" y="2126234"/>
            <a:ext cx="9144000" cy="2308324"/>
          </a:xfrm>
        </p:spPr>
        <p:txBody>
          <a:bodyPr/>
          <a:lstStyle/>
          <a:p>
            <a:pPr>
              <a:spcBef>
                <a:spcPts val="600"/>
              </a:spcBef>
              <a:spcAft>
                <a:spcPts val="600"/>
              </a:spcAft>
            </a:pPr>
            <a:r>
              <a:rPr lang="fr-FR" dirty="0"/>
              <a:t/>
            </a:r>
            <a:br>
              <a:rPr lang="fr-FR" dirty="0"/>
            </a:br>
            <a:r>
              <a:rPr lang="fr-FR" sz="3200" dirty="0"/>
              <a:t>Conseil de l’ONPES</a:t>
            </a:r>
            <a:br>
              <a:rPr lang="fr-FR" sz="3200" dirty="0"/>
            </a:br>
            <a:r>
              <a:rPr lang="fr-FR" sz="3200" dirty="0"/>
              <a:t>Travaux du groupe « indicateurs »  </a:t>
            </a:r>
            <a:br>
              <a:rPr lang="fr-FR" sz="3200" dirty="0"/>
            </a:br>
            <a:r>
              <a:rPr lang="fr-FR" sz="2800" b="0" dirty="0"/>
              <a:t>Isolement relationnel </a:t>
            </a:r>
            <a:br>
              <a:rPr lang="fr-FR" sz="2800" b="0" dirty="0"/>
            </a:br>
            <a:r>
              <a:rPr lang="fr-FR" sz="2800" b="0" dirty="0"/>
              <a:t>Fracture numérique </a:t>
            </a:r>
            <a:endParaRPr lang="fr-FR" b="0" dirty="0"/>
          </a:p>
        </p:txBody>
      </p:sp>
      <p:sp>
        <p:nvSpPr>
          <p:cNvPr id="5" name="Sous-titre 4">
            <a:extLst>
              <a:ext uri="{FF2B5EF4-FFF2-40B4-BE49-F238E27FC236}">
                <a16:creationId xmlns="" xmlns:a16="http://schemas.microsoft.com/office/drawing/2014/main" id="{7E16FE46-6009-4F17-A32F-3F3829BFB320}"/>
              </a:ext>
            </a:extLst>
          </p:cNvPr>
          <p:cNvSpPr>
            <a:spLocks noGrp="1"/>
          </p:cNvSpPr>
          <p:nvPr>
            <p:ph type="subTitle" idx="1"/>
          </p:nvPr>
        </p:nvSpPr>
        <p:spPr>
          <a:xfrm>
            <a:off x="1524000" y="4434559"/>
            <a:ext cx="9144000" cy="1655762"/>
          </a:xfrm>
        </p:spPr>
        <p:txBody>
          <a:bodyPr/>
          <a:lstStyle/>
          <a:p>
            <a:r>
              <a:rPr lang="fr-FR" dirty="0"/>
              <a:t>5 novembre 2019</a:t>
            </a:r>
          </a:p>
        </p:txBody>
      </p:sp>
    </p:spTree>
    <p:extLst>
      <p:ext uri="{BB962C8B-B14F-4D97-AF65-F5344CB8AC3E}">
        <p14:creationId xmlns:p14="http://schemas.microsoft.com/office/powerpoint/2010/main" val="15003680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au 6">
            <a:extLst>
              <a:ext uri="{FF2B5EF4-FFF2-40B4-BE49-F238E27FC236}">
                <a16:creationId xmlns="" xmlns:a16="http://schemas.microsoft.com/office/drawing/2014/main" id="{119448DA-D04C-41EC-8A9D-41618306567E}"/>
              </a:ext>
            </a:extLst>
          </p:cNvPr>
          <p:cNvGraphicFramePr>
            <a:graphicFrameLocks noGrp="1"/>
          </p:cNvGraphicFramePr>
          <p:nvPr>
            <p:extLst>
              <p:ext uri="{D42A27DB-BD31-4B8C-83A1-F6EECF244321}">
                <p14:modId xmlns:p14="http://schemas.microsoft.com/office/powerpoint/2010/main" val="1758817616"/>
              </p:ext>
            </p:extLst>
          </p:nvPr>
        </p:nvGraphicFramePr>
        <p:xfrm>
          <a:off x="539845" y="2503346"/>
          <a:ext cx="6629398" cy="2895600"/>
        </p:xfrm>
        <a:graphic>
          <a:graphicData uri="http://schemas.openxmlformats.org/drawingml/2006/table">
            <a:tbl>
              <a:tblPr/>
              <a:tblGrid>
                <a:gridCol w="218970">
                  <a:extLst>
                    <a:ext uri="{9D8B030D-6E8A-4147-A177-3AD203B41FA5}">
                      <a16:colId xmlns="" xmlns:a16="http://schemas.microsoft.com/office/drawing/2014/main" val="3513996046"/>
                    </a:ext>
                  </a:extLst>
                </a:gridCol>
                <a:gridCol w="253878">
                  <a:extLst>
                    <a:ext uri="{9D8B030D-6E8A-4147-A177-3AD203B41FA5}">
                      <a16:colId xmlns="" xmlns:a16="http://schemas.microsoft.com/office/drawing/2014/main" val="1122689035"/>
                    </a:ext>
                  </a:extLst>
                </a:gridCol>
                <a:gridCol w="190409">
                  <a:extLst>
                    <a:ext uri="{9D8B030D-6E8A-4147-A177-3AD203B41FA5}">
                      <a16:colId xmlns="" xmlns:a16="http://schemas.microsoft.com/office/drawing/2014/main" val="2786588277"/>
                    </a:ext>
                  </a:extLst>
                </a:gridCol>
                <a:gridCol w="761635">
                  <a:extLst>
                    <a:ext uri="{9D8B030D-6E8A-4147-A177-3AD203B41FA5}">
                      <a16:colId xmlns="" xmlns:a16="http://schemas.microsoft.com/office/drawing/2014/main" val="1701076339"/>
                    </a:ext>
                  </a:extLst>
                </a:gridCol>
                <a:gridCol w="761635">
                  <a:extLst>
                    <a:ext uri="{9D8B030D-6E8A-4147-A177-3AD203B41FA5}">
                      <a16:colId xmlns="" xmlns:a16="http://schemas.microsoft.com/office/drawing/2014/main" val="1976863777"/>
                    </a:ext>
                  </a:extLst>
                </a:gridCol>
                <a:gridCol w="761635">
                  <a:extLst>
                    <a:ext uri="{9D8B030D-6E8A-4147-A177-3AD203B41FA5}">
                      <a16:colId xmlns="" xmlns:a16="http://schemas.microsoft.com/office/drawing/2014/main" val="1726161769"/>
                    </a:ext>
                  </a:extLst>
                </a:gridCol>
                <a:gridCol w="761635">
                  <a:extLst>
                    <a:ext uri="{9D8B030D-6E8A-4147-A177-3AD203B41FA5}">
                      <a16:colId xmlns="" xmlns:a16="http://schemas.microsoft.com/office/drawing/2014/main" val="728733268"/>
                    </a:ext>
                  </a:extLst>
                </a:gridCol>
                <a:gridCol w="761635">
                  <a:extLst>
                    <a:ext uri="{9D8B030D-6E8A-4147-A177-3AD203B41FA5}">
                      <a16:colId xmlns="" xmlns:a16="http://schemas.microsoft.com/office/drawing/2014/main" val="2721867466"/>
                    </a:ext>
                  </a:extLst>
                </a:gridCol>
                <a:gridCol w="215797">
                  <a:extLst>
                    <a:ext uri="{9D8B030D-6E8A-4147-A177-3AD203B41FA5}">
                      <a16:colId xmlns="" xmlns:a16="http://schemas.microsoft.com/office/drawing/2014/main" val="1266177196"/>
                    </a:ext>
                  </a:extLst>
                </a:gridCol>
                <a:gridCol w="418899">
                  <a:extLst>
                    <a:ext uri="{9D8B030D-6E8A-4147-A177-3AD203B41FA5}">
                      <a16:colId xmlns="" xmlns:a16="http://schemas.microsoft.com/office/drawing/2014/main" val="1427927780"/>
                    </a:ext>
                  </a:extLst>
                </a:gridCol>
                <a:gridCol w="761635">
                  <a:extLst>
                    <a:ext uri="{9D8B030D-6E8A-4147-A177-3AD203B41FA5}">
                      <a16:colId xmlns="" xmlns:a16="http://schemas.microsoft.com/office/drawing/2014/main" val="3621963080"/>
                    </a:ext>
                  </a:extLst>
                </a:gridCol>
                <a:gridCol w="761635">
                  <a:extLst>
                    <a:ext uri="{9D8B030D-6E8A-4147-A177-3AD203B41FA5}">
                      <a16:colId xmlns="" xmlns:a16="http://schemas.microsoft.com/office/drawing/2014/main" val="2027165224"/>
                    </a:ext>
                  </a:extLst>
                </a:gridCol>
              </a:tblGrid>
              <a:tr h="238125">
                <a:tc>
                  <a:txBody>
                    <a:bodyPr/>
                    <a:lstStyle/>
                    <a:p>
                      <a:pPr algn="l" fontAlgn="b"/>
                      <a:r>
                        <a:rPr lang="fr-FR"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fr-FR"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fr-FR"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fr-FR"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fr-FR" sz="14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fr-FR"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fr-FR"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fr-FR"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fr-FR"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extLst>
                  <a:ext uri="{0D108BD9-81ED-4DB2-BD59-A6C34878D82A}">
                    <a16:rowId xmlns="" xmlns:a16="http://schemas.microsoft.com/office/drawing/2014/main" val="531486256"/>
                  </a:ext>
                </a:extLst>
              </a:tr>
              <a:tr h="257175">
                <a:tc>
                  <a:txBody>
                    <a:bodyPr/>
                    <a:lstStyle/>
                    <a:p>
                      <a:pPr algn="l" fontAlgn="b"/>
                      <a:r>
                        <a:rPr lang="fr-FR"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fr-FR" sz="1400" b="0" i="0" u="none" strike="noStrike">
                          <a:solidFill>
                            <a:srgbClr val="3D5717"/>
                          </a:solidFill>
                          <a:effectLst/>
                          <a:latin typeface="Calibri" panose="020F0502020204030204" pitchFamily="34" charset="0"/>
                        </a:rPr>
                        <a:t> </a:t>
                      </a:r>
                    </a:p>
                  </a:txBody>
                  <a:tcPr marL="9525" marR="9525" marT="9525" marB="0" anchor="b">
                    <a:lnL>
                      <a:noFill/>
                    </a:lnL>
                    <a:lnR>
                      <a:noFill/>
                    </a:lnR>
                    <a:lnT>
                      <a:noFill/>
                    </a:lnT>
                    <a:lnB>
                      <a:noFill/>
                    </a:lnB>
                    <a:solidFill>
                      <a:srgbClr val="BFBFBF"/>
                    </a:solidFill>
                  </a:tcPr>
                </a:tc>
                <a:tc>
                  <a:txBody>
                    <a:bodyPr/>
                    <a:lstStyle/>
                    <a:p>
                      <a:pPr algn="l" fontAlgn="b"/>
                      <a:r>
                        <a:rPr lang="fr-FR"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gridSpan="5">
                  <a:txBody>
                    <a:bodyPr/>
                    <a:lstStyle/>
                    <a:p>
                      <a:pPr algn="l" rtl="0" fontAlgn="ctr"/>
                      <a:r>
                        <a:rPr lang="fr-FR" sz="1600" b="0" i="0" u="none" strike="noStrike">
                          <a:solidFill>
                            <a:srgbClr val="808080"/>
                          </a:solidFill>
                          <a:effectLst/>
                          <a:latin typeface="Arial" panose="020B0604020202020204" pitchFamily="34" charset="0"/>
                        </a:rPr>
                        <a:t>Oui, une ou plusieurs fois par semaine</a:t>
                      </a:r>
                    </a:p>
                  </a:txBody>
                  <a:tcPr marL="9525" marR="9525" marT="9525" marB="0" anchor="ctr">
                    <a:lnL>
                      <a:noFill/>
                    </a:lnL>
                    <a:lnR>
                      <a:noFill/>
                    </a:lnR>
                    <a:lnT>
                      <a:noFill/>
                    </a:lnT>
                    <a:lnB>
                      <a:noFill/>
                    </a:lnB>
                    <a:solidFill>
                      <a:srgbClr val="FFFFFF"/>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l" fontAlgn="b"/>
                      <a:r>
                        <a:rPr lang="fr-FR"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extLst>
                  <a:ext uri="{0D108BD9-81ED-4DB2-BD59-A6C34878D82A}">
                    <a16:rowId xmlns="" xmlns:a16="http://schemas.microsoft.com/office/drawing/2014/main" val="3657367420"/>
                  </a:ext>
                </a:extLst>
              </a:tr>
              <a:tr h="64770">
                <a:tc>
                  <a:txBody>
                    <a:bodyPr/>
                    <a:lstStyle/>
                    <a:p>
                      <a:pPr algn="l" fontAlgn="b"/>
                      <a:r>
                        <a:rPr lang="fr-FR"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endParaRPr lang="fr-FR"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fr-FR"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fr-FR"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fr-FR"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fr-FR"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fr-FR"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fr-FR"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fr-FR"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extLst>
                  <a:ext uri="{0D108BD9-81ED-4DB2-BD59-A6C34878D82A}">
                    <a16:rowId xmlns="" xmlns:a16="http://schemas.microsoft.com/office/drawing/2014/main" val="792785274"/>
                  </a:ext>
                </a:extLst>
              </a:tr>
              <a:tr h="257175">
                <a:tc>
                  <a:txBody>
                    <a:bodyPr/>
                    <a:lstStyle/>
                    <a:p>
                      <a:pPr algn="l" fontAlgn="b"/>
                      <a:r>
                        <a:rPr lang="fr-FR"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fr-FR" sz="1400" b="0" i="0" u="none" strike="noStrike">
                          <a:solidFill>
                            <a:srgbClr val="3D5717"/>
                          </a:solidFill>
                          <a:effectLst/>
                          <a:latin typeface="Calibri" panose="020F0502020204030204" pitchFamily="34" charset="0"/>
                        </a:rPr>
                        <a:t> </a:t>
                      </a:r>
                    </a:p>
                  </a:txBody>
                  <a:tcPr marL="9525" marR="9525" marT="9525" marB="0" anchor="b">
                    <a:lnL>
                      <a:noFill/>
                    </a:lnL>
                    <a:lnR>
                      <a:noFill/>
                    </a:lnR>
                    <a:lnT>
                      <a:noFill/>
                    </a:lnT>
                    <a:lnB>
                      <a:noFill/>
                    </a:lnB>
                    <a:solidFill>
                      <a:srgbClr val="BFBFBF"/>
                    </a:solidFill>
                  </a:tcPr>
                </a:tc>
                <a:tc>
                  <a:txBody>
                    <a:bodyPr/>
                    <a:lstStyle/>
                    <a:p>
                      <a:pPr algn="l" fontAlgn="b"/>
                      <a:r>
                        <a:rPr lang="fr-FR"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gridSpan="8">
                  <a:txBody>
                    <a:bodyPr/>
                    <a:lstStyle/>
                    <a:p>
                      <a:pPr algn="l" rtl="0" fontAlgn="ctr"/>
                      <a:r>
                        <a:rPr lang="fr-FR" sz="1600" b="0" i="0" u="none" strike="noStrike">
                          <a:solidFill>
                            <a:srgbClr val="808080"/>
                          </a:solidFill>
                          <a:effectLst/>
                          <a:latin typeface="Arial" panose="020B0604020202020204" pitchFamily="34" charset="0"/>
                        </a:rPr>
                        <a:t>Oui, plusieurs fois par mois mais pas chaque semaine </a:t>
                      </a:r>
                    </a:p>
                  </a:txBody>
                  <a:tcPr marL="9525" marR="9525" marT="9525" marB="0" anchor="ctr">
                    <a:lnL>
                      <a:noFill/>
                    </a:lnL>
                    <a:lnR>
                      <a:noFill/>
                    </a:lnR>
                    <a:lnT>
                      <a:noFill/>
                    </a:lnT>
                    <a:lnB>
                      <a:noFill/>
                    </a:lnB>
                    <a:solidFill>
                      <a:srgbClr val="FFFFFF"/>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extLst>
                  <a:ext uri="{0D108BD9-81ED-4DB2-BD59-A6C34878D82A}">
                    <a16:rowId xmlns="" xmlns:a16="http://schemas.microsoft.com/office/drawing/2014/main" val="3434061499"/>
                  </a:ext>
                </a:extLst>
              </a:tr>
              <a:tr h="64770">
                <a:tc>
                  <a:txBody>
                    <a:bodyPr/>
                    <a:lstStyle/>
                    <a:p>
                      <a:pPr algn="l" fontAlgn="b"/>
                      <a:r>
                        <a:rPr lang="fr-FR"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endParaRPr lang="fr-FR"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fr-FR"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fr-FR"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fr-FR"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fr-FR"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fr-FR"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fr-FR"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fr-FR"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extLst>
                  <a:ext uri="{0D108BD9-81ED-4DB2-BD59-A6C34878D82A}">
                    <a16:rowId xmlns="" xmlns:a16="http://schemas.microsoft.com/office/drawing/2014/main" val="696073665"/>
                  </a:ext>
                </a:extLst>
              </a:tr>
              <a:tr h="257175">
                <a:tc>
                  <a:txBody>
                    <a:bodyPr/>
                    <a:lstStyle/>
                    <a:p>
                      <a:pPr algn="l" fontAlgn="b"/>
                      <a:r>
                        <a:rPr lang="fr-FR"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fr-FR"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7AB030"/>
                    </a:solidFill>
                  </a:tcPr>
                </a:tc>
                <a:tc>
                  <a:txBody>
                    <a:bodyPr/>
                    <a:lstStyle/>
                    <a:p>
                      <a:pPr algn="l" fontAlgn="b"/>
                      <a:r>
                        <a:rPr lang="fr-FR"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gridSpan="3">
                  <a:txBody>
                    <a:bodyPr/>
                    <a:lstStyle/>
                    <a:p>
                      <a:pPr algn="l" rtl="0" fontAlgn="ctr"/>
                      <a:r>
                        <a:rPr lang="fr-FR" sz="1600" b="1" i="0" u="none" strike="noStrike">
                          <a:solidFill>
                            <a:srgbClr val="7AB030"/>
                          </a:solidFill>
                          <a:effectLst/>
                          <a:latin typeface="Arial" panose="020B0604020202020204" pitchFamily="34" charset="0"/>
                        </a:rPr>
                        <a:t>Oui, une fois par mois </a:t>
                      </a:r>
                    </a:p>
                  </a:txBody>
                  <a:tcPr marL="9525" marR="9525" marT="9525" marB="0" anchor="ctr">
                    <a:lnL>
                      <a:noFill/>
                    </a:lnL>
                    <a:lnR>
                      <a:noFill/>
                    </a:lnR>
                    <a:lnT>
                      <a:noFill/>
                    </a:lnT>
                    <a:lnB>
                      <a:noFill/>
                    </a:lnB>
                    <a:solidFill>
                      <a:srgbClr val="FFFFFF"/>
                    </a:solidFill>
                  </a:tcPr>
                </a:tc>
                <a:tc hMerge="1">
                  <a:txBody>
                    <a:bodyPr/>
                    <a:lstStyle/>
                    <a:p>
                      <a:endParaRPr lang="fr-FR"/>
                    </a:p>
                  </a:txBody>
                  <a:tcPr/>
                </a:tc>
                <a:tc hMerge="1">
                  <a:txBody>
                    <a:bodyPr/>
                    <a:lstStyle/>
                    <a:p>
                      <a:endParaRPr lang="fr-FR"/>
                    </a:p>
                  </a:txBody>
                  <a:tcPr/>
                </a:tc>
                <a:tc>
                  <a:txBody>
                    <a:bodyPr/>
                    <a:lstStyle/>
                    <a:p>
                      <a:pPr algn="l" fontAlgn="b"/>
                      <a:r>
                        <a:rPr lang="fr-FR"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fr-FR"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fr-FR"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extLst>
                  <a:ext uri="{0D108BD9-81ED-4DB2-BD59-A6C34878D82A}">
                    <a16:rowId xmlns="" xmlns:a16="http://schemas.microsoft.com/office/drawing/2014/main" val="161508868"/>
                  </a:ext>
                </a:extLst>
              </a:tr>
              <a:tr h="64770">
                <a:tc>
                  <a:txBody>
                    <a:bodyPr/>
                    <a:lstStyle/>
                    <a:p>
                      <a:pPr algn="l" fontAlgn="b"/>
                      <a:r>
                        <a:rPr lang="fr-FR"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endParaRPr lang="fr-FR"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fr-FR"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fr-FR"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fr-FR"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fr-FR"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fr-FR"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fr-FR"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fr-FR"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extLst>
                  <a:ext uri="{0D108BD9-81ED-4DB2-BD59-A6C34878D82A}">
                    <a16:rowId xmlns="" xmlns:a16="http://schemas.microsoft.com/office/drawing/2014/main" val="3296746678"/>
                  </a:ext>
                </a:extLst>
              </a:tr>
              <a:tr h="257175">
                <a:tc>
                  <a:txBody>
                    <a:bodyPr/>
                    <a:lstStyle/>
                    <a:p>
                      <a:pPr algn="l" fontAlgn="b"/>
                      <a:r>
                        <a:rPr lang="fr-FR"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fr-FR"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7AB030"/>
                    </a:solidFill>
                  </a:tcPr>
                </a:tc>
                <a:tc>
                  <a:txBody>
                    <a:bodyPr/>
                    <a:lstStyle/>
                    <a:p>
                      <a:pPr algn="l" fontAlgn="b"/>
                      <a:r>
                        <a:rPr lang="fr-FR"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gridSpan="9">
                  <a:txBody>
                    <a:bodyPr/>
                    <a:lstStyle/>
                    <a:p>
                      <a:pPr algn="l" rtl="0" fontAlgn="ctr"/>
                      <a:r>
                        <a:rPr lang="fr-FR" sz="1600" b="1" i="0" u="none" strike="noStrike">
                          <a:solidFill>
                            <a:srgbClr val="7AB030"/>
                          </a:solidFill>
                          <a:effectLst/>
                          <a:latin typeface="Arial" panose="020B0604020202020204" pitchFamily="34" charset="0"/>
                        </a:rPr>
                        <a:t>Oui, une ou plusieurs fois par an mais pas chaque mois </a:t>
                      </a:r>
                    </a:p>
                  </a:txBody>
                  <a:tcPr marL="9525" marR="9525" marT="9525" marB="0" anchor="ctr">
                    <a:lnL>
                      <a:noFill/>
                    </a:lnL>
                    <a:lnR>
                      <a:noFill/>
                    </a:lnR>
                    <a:lnT>
                      <a:noFill/>
                    </a:lnT>
                    <a:lnB>
                      <a:noFill/>
                    </a:lnB>
                    <a:solidFill>
                      <a:srgbClr val="FFFFFF"/>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 xmlns:a16="http://schemas.microsoft.com/office/drawing/2014/main" val="1075339359"/>
                  </a:ext>
                </a:extLst>
              </a:tr>
              <a:tr h="64770">
                <a:tc>
                  <a:txBody>
                    <a:bodyPr/>
                    <a:lstStyle/>
                    <a:p>
                      <a:pPr algn="l" fontAlgn="b"/>
                      <a:r>
                        <a:rPr lang="fr-FR"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endParaRPr lang="fr-FR"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fr-FR"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fr-FR"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fr-FR"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fr-FR"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fr-FR"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fr-FR"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fr-FR"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extLst>
                  <a:ext uri="{0D108BD9-81ED-4DB2-BD59-A6C34878D82A}">
                    <a16:rowId xmlns="" xmlns:a16="http://schemas.microsoft.com/office/drawing/2014/main" val="2609275323"/>
                  </a:ext>
                </a:extLst>
              </a:tr>
              <a:tr h="257175">
                <a:tc>
                  <a:txBody>
                    <a:bodyPr/>
                    <a:lstStyle/>
                    <a:p>
                      <a:pPr algn="l" fontAlgn="b"/>
                      <a:r>
                        <a:rPr lang="fr-FR"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fr-FR" sz="1400" b="0" i="0" u="none" strike="noStrike">
                          <a:solidFill>
                            <a:srgbClr val="7AB030"/>
                          </a:solidFill>
                          <a:effectLst/>
                          <a:latin typeface="Calibri" panose="020F0502020204030204" pitchFamily="34" charset="0"/>
                        </a:rPr>
                        <a:t> </a:t>
                      </a:r>
                    </a:p>
                  </a:txBody>
                  <a:tcPr marL="9525" marR="9525" marT="9525" marB="0" anchor="b">
                    <a:lnL>
                      <a:noFill/>
                    </a:lnL>
                    <a:lnR>
                      <a:noFill/>
                    </a:lnR>
                    <a:lnT>
                      <a:noFill/>
                    </a:lnT>
                    <a:lnB>
                      <a:noFill/>
                    </a:lnB>
                    <a:solidFill>
                      <a:srgbClr val="7AB030"/>
                    </a:solidFill>
                  </a:tcPr>
                </a:tc>
                <a:tc>
                  <a:txBody>
                    <a:bodyPr/>
                    <a:lstStyle/>
                    <a:p>
                      <a:pPr algn="l" fontAlgn="b"/>
                      <a:r>
                        <a:rPr lang="fr-FR"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gridSpan="2">
                  <a:txBody>
                    <a:bodyPr/>
                    <a:lstStyle/>
                    <a:p>
                      <a:pPr algn="l" rtl="0" fontAlgn="ctr"/>
                      <a:r>
                        <a:rPr lang="fr-FR" sz="1600" b="1" i="0" u="none" strike="noStrike">
                          <a:solidFill>
                            <a:srgbClr val="7AB030"/>
                          </a:solidFill>
                          <a:effectLst/>
                          <a:latin typeface="Arial" panose="020B0604020202020204" pitchFamily="34" charset="0"/>
                        </a:rPr>
                        <a:t>Non, jamais </a:t>
                      </a:r>
                    </a:p>
                  </a:txBody>
                  <a:tcPr marL="9525" marR="9525" marT="9525" marB="0" anchor="ctr">
                    <a:lnL>
                      <a:noFill/>
                    </a:lnL>
                    <a:lnR>
                      <a:noFill/>
                    </a:lnR>
                    <a:lnT>
                      <a:noFill/>
                    </a:lnT>
                    <a:lnB>
                      <a:noFill/>
                    </a:lnB>
                    <a:solidFill>
                      <a:srgbClr val="FFFFFF"/>
                    </a:solidFill>
                  </a:tcPr>
                </a:tc>
                <a:tc hMerge="1">
                  <a:txBody>
                    <a:bodyPr/>
                    <a:lstStyle/>
                    <a:p>
                      <a:endParaRPr lang="fr-FR"/>
                    </a:p>
                  </a:txBody>
                  <a:tcPr/>
                </a:tc>
                <a:tc>
                  <a:txBody>
                    <a:bodyPr/>
                    <a:lstStyle/>
                    <a:p>
                      <a:pPr algn="l" fontAlgn="b"/>
                      <a:r>
                        <a:rPr lang="fr-FR"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fr-FR"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fr-FR"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fr-FR"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extLst>
                  <a:ext uri="{0D108BD9-81ED-4DB2-BD59-A6C34878D82A}">
                    <a16:rowId xmlns="" xmlns:a16="http://schemas.microsoft.com/office/drawing/2014/main" val="249385651"/>
                  </a:ext>
                </a:extLst>
              </a:tr>
              <a:tr h="64770">
                <a:tc>
                  <a:txBody>
                    <a:bodyPr/>
                    <a:lstStyle/>
                    <a:p>
                      <a:pPr algn="l" fontAlgn="b"/>
                      <a:r>
                        <a:rPr lang="fr-FR"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endParaRPr lang="fr-FR"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fr-FR"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fr-FR"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fr-FR"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fr-FR"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fr-FR"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fr-FR"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fr-FR"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extLst>
                  <a:ext uri="{0D108BD9-81ED-4DB2-BD59-A6C34878D82A}">
                    <a16:rowId xmlns="" xmlns:a16="http://schemas.microsoft.com/office/drawing/2014/main" val="3583171756"/>
                  </a:ext>
                </a:extLst>
              </a:tr>
              <a:tr h="257175">
                <a:tc>
                  <a:txBody>
                    <a:bodyPr/>
                    <a:lstStyle/>
                    <a:p>
                      <a:pPr algn="l" fontAlgn="b"/>
                      <a:r>
                        <a:rPr lang="fr-FR"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fr-FR"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7AB030"/>
                    </a:solidFill>
                  </a:tcPr>
                </a:tc>
                <a:tc>
                  <a:txBody>
                    <a:bodyPr/>
                    <a:lstStyle/>
                    <a:p>
                      <a:pPr algn="l" fontAlgn="b"/>
                      <a:r>
                        <a:rPr lang="fr-FR"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gridSpan="2">
                  <a:txBody>
                    <a:bodyPr/>
                    <a:lstStyle/>
                    <a:p>
                      <a:pPr algn="l" rtl="0" fontAlgn="ctr"/>
                      <a:r>
                        <a:rPr lang="fr-FR" sz="1600" b="1" i="0" u="none" strike="noStrike">
                          <a:solidFill>
                            <a:srgbClr val="7AB030"/>
                          </a:solidFill>
                          <a:effectLst/>
                          <a:latin typeface="Arial" panose="020B0604020202020204" pitchFamily="34" charset="0"/>
                        </a:rPr>
                        <a:t>Sans objet </a:t>
                      </a:r>
                    </a:p>
                  </a:txBody>
                  <a:tcPr marL="9525" marR="9525" marT="9525" marB="0" anchor="ctr">
                    <a:lnL>
                      <a:noFill/>
                    </a:lnL>
                    <a:lnR>
                      <a:noFill/>
                    </a:lnR>
                    <a:lnT>
                      <a:noFill/>
                    </a:lnT>
                    <a:lnB>
                      <a:noFill/>
                    </a:lnB>
                    <a:solidFill>
                      <a:srgbClr val="FFFFFF"/>
                    </a:solidFill>
                  </a:tcPr>
                </a:tc>
                <a:tc hMerge="1">
                  <a:txBody>
                    <a:bodyPr/>
                    <a:lstStyle/>
                    <a:p>
                      <a:endParaRPr lang="fr-FR"/>
                    </a:p>
                  </a:txBody>
                  <a:tcPr/>
                </a:tc>
                <a:tc>
                  <a:txBody>
                    <a:bodyPr/>
                    <a:lstStyle/>
                    <a:p>
                      <a:pPr algn="l" fontAlgn="b"/>
                      <a:r>
                        <a:rPr lang="fr-FR"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fr-FR"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fr-FR"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fr-FR"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fr-FR" sz="11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extLst>
                  <a:ext uri="{0D108BD9-81ED-4DB2-BD59-A6C34878D82A}">
                    <a16:rowId xmlns="" xmlns:a16="http://schemas.microsoft.com/office/drawing/2014/main" val="994004070"/>
                  </a:ext>
                </a:extLst>
              </a:tr>
            </a:tbl>
          </a:graphicData>
        </a:graphic>
      </p:graphicFrame>
      <p:sp>
        <p:nvSpPr>
          <p:cNvPr id="2" name="Titre 1">
            <a:extLst>
              <a:ext uri="{FF2B5EF4-FFF2-40B4-BE49-F238E27FC236}">
                <a16:creationId xmlns="" xmlns:a16="http://schemas.microsoft.com/office/drawing/2014/main" id="{F78955CF-002B-4168-9873-E0AD976B768D}"/>
              </a:ext>
            </a:extLst>
          </p:cNvPr>
          <p:cNvSpPr>
            <a:spLocks noGrp="1"/>
          </p:cNvSpPr>
          <p:nvPr>
            <p:ph type="title"/>
          </p:nvPr>
        </p:nvSpPr>
        <p:spPr>
          <a:xfrm>
            <a:off x="2478182" y="290863"/>
            <a:ext cx="8957767" cy="867930"/>
          </a:xfrm>
        </p:spPr>
        <p:txBody>
          <a:bodyPr/>
          <a:lstStyle/>
          <a:p>
            <a:r>
              <a:rPr lang="fr-FR" sz="2800" dirty="0">
                <a:solidFill>
                  <a:schemeClr val="accent1"/>
                </a:solidFill>
              </a:rPr>
              <a:t>En intégrant les contacts à distance comme le fait l’Insee, l’isolement diminue </a:t>
            </a:r>
          </a:p>
        </p:txBody>
      </p:sp>
      <p:sp>
        <p:nvSpPr>
          <p:cNvPr id="5" name="Espace réservé du numéro de diapositive 4">
            <a:extLst>
              <a:ext uri="{FF2B5EF4-FFF2-40B4-BE49-F238E27FC236}">
                <a16:creationId xmlns="" xmlns:a16="http://schemas.microsoft.com/office/drawing/2014/main" id="{53857881-89B7-4BE4-A481-9F13F6B0D64E}"/>
              </a:ext>
            </a:extLst>
          </p:cNvPr>
          <p:cNvSpPr>
            <a:spLocks noGrp="1"/>
          </p:cNvSpPr>
          <p:nvPr>
            <p:ph type="sldNum" sz="quarter" idx="12"/>
          </p:nvPr>
        </p:nvSpPr>
        <p:spPr/>
        <p:txBody>
          <a:bodyPr/>
          <a:lstStyle/>
          <a:p>
            <a:fld id="{1B657BA9-EC5E-40D7-BBDA-32C61981E3FD}" type="slidenum">
              <a:rPr lang="fr-FR" smtClean="0"/>
              <a:t>10</a:t>
            </a:fld>
            <a:endParaRPr lang="fr-FR"/>
          </a:p>
        </p:txBody>
      </p:sp>
      <p:sp>
        <p:nvSpPr>
          <p:cNvPr id="9" name="Espace réservé du texte 8">
            <a:extLst>
              <a:ext uri="{FF2B5EF4-FFF2-40B4-BE49-F238E27FC236}">
                <a16:creationId xmlns="" xmlns:a16="http://schemas.microsoft.com/office/drawing/2014/main" id="{2036C7C0-C808-456B-AADB-C6F911B24908}"/>
              </a:ext>
            </a:extLst>
          </p:cNvPr>
          <p:cNvSpPr>
            <a:spLocks noGrp="1"/>
          </p:cNvSpPr>
          <p:nvPr>
            <p:ph type="body" sz="quarter" idx="13"/>
          </p:nvPr>
        </p:nvSpPr>
        <p:spPr>
          <a:xfrm>
            <a:off x="705678" y="1393902"/>
            <a:ext cx="6901069" cy="4070196"/>
          </a:xfrm>
        </p:spPr>
        <p:txBody>
          <a:bodyPr/>
          <a:lstStyle/>
          <a:p>
            <a:pPr marL="285750" indent="-285750">
              <a:buFont typeface="Wingdings" panose="05000000000000000000" pitchFamily="2" charset="2"/>
              <a:buChar char="§"/>
            </a:pPr>
            <a:r>
              <a:rPr lang="fr-FR" dirty="0"/>
              <a:t>En prenant la famille (et belle-famille) </a:t>
            </a:r>
            <a:r>
              <a:rPr lang="fr-FR" u="sng" dirty="0"/>
              <a:t>et</a:t>
            </a:r>
            <a:r>
              <a:rPr lang="fr-FR" dirty="0"/>
              <a:t> les amis </a:t>
            </a:r>
          </a:p>
          <a:p>
            <a:pPr marL="285750" indent="-285750">
              <a:buFont typeface="Wingdings" panose="05000000000000000000" pitchFamily="2" charset="2"/>
              <a:buChar char="§"/>
            </a:pPr>
            <a:r>
              <a:rPr lang="fr-FR" dirty="0"/>
              <a:t>Les contacts en face à face </a:t>
            </a:r>
            <a:r>
              <a:rPr lang="fr-FR" u="sng" dirty="0"/>
              <a:t>et</a:t>
            </a:r>
            <a:r>
              <a:rPr lang="fr-FR" dirty="0"/>
              <a:t> à distance</a:t>
            </a:r>
          </a:p>
          <a:p>
            <a:pPr marL="285750" indent="-285750">
              <a:buFont typeface="Wingdings" panose="05000000000000000000" pitchFamily="2" charset="2"/>
              <a:buChar char="§"/>
            </a:pPr>
            <a:r>
              <a:rPr lang="fr-FR" dirty="0"/>
              <a:t>Pour la fréquence des contacts </a:t>
            </a:r>
          </a:p>
        </p:txBody>
      </p:sp>
      <p:sp>
        <p:nvSpPr>
          <p:cNvPr id="11" name="Bulle narrative : ronde 10">
            <a:extLst>
              <a:ext uri="{FF2B5EF4-FFF2-40B4-BE49-F238E27FC236}">
                <a16:creationId xmlns="" xmlns:a16="http://schemas.microsoft.com/office/drawing/2014/main" id="{046BEA48-2117-4A6E-8438-EC0DAB76F06A}"/>
              </a:ext>
            </a:extLst>
          </p:cNvPr>
          <p:cNvSpPr/>
          <p:nvPr/>
        </p:nvSpPr>
        <p:spPr>
          <a:xfrm>
            <a:off x="7284958" y="3829517"/>
            <a:ext cx="1188758" cy="768626"/>
          </a:xfrm>
          <a:prstGeom prst="wedgeEllipseCallout">
            <a:avLst/>
          </a:prstGeom>
          <a:solidFill>
            <a:srgbClr val="7AB030"/>
          </a:solidFill>
          <a:ln w="25400" cap="flat" cmpd="sng" algn="ctr">
            <a:solidFill>
              <a:srgbClr val="7AB030"/>
            </a:solidFill>
            <a:prstDash val="solid"/>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000" b="1" i="0" u="none" strike="noStrike" kern="0" cap="none" spc="0" normalizeH="0" baseline="0" noProof="0" dirty="0">
                <a:ln>
                  <a:noFill/>
                </a:ln>
                <a:solidFill>
                  <a:sysClr val="window" lastClr="FFFFFF"/>
                </a:solidFill>
                <a:effectLst/>
                <a:uLnTx/>
                <a:uFillTx/>
                <a:latin typeface="Calibri"/>
                <a:ea typeface="+mn-ea"/>
                <a:cs typeface="+mn-cs"/>
              </a:rPr>
              <a:t>3,7%</a:t>
            </a:r>
          </a:p>
        </p:txBody>
      </p:sp>
      <p:sp>
        <p:nvSpPr>
          <p:cNvPr id="12" name="Parenthèse fermante 11">
            <a:extLst>
              <a:ext uri="{FF2B5EF4-FFF2-40B4-BE49-F238E27FC236}">
                <a16:creationId xmlns="" xmlns:a16="http://schemas.microsoft.com/office/drawing/2014/main" id="{B2ECC6A2-40D6-44DF-8223-7F42B2E12E63}"/>
              </a:ext>
            </a:extLst>
          </p:cNvPr>
          <p:cNvSpPr/>
          <p:nvPr/>
        </p:nvSpPr>
        <p:spPr>
          <a:xfrm>
            <a:off x="6636691" y="3572627"/>
            <a:ext cx="424877" cy="2009338"/>
          </a:xfrm>
          <a:prstGeom prst="rightBracket">
            <a:avLst/>
          </a:prstGeom>
          <a:ln w="381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pic>
        <p:nvPicPr>
          <p:cNvPr id="1026" name="Picture 2" descr="Résultat de recherche d'images pour &quot;logo attention&quot;">
            <a:extLst>
              <a:ext uri="{FF2B5EF4-FFF2-40B4-BE49-F238E27FC236}">
                <a16:creationId xmlns="" xmlns:a16="http://schemas.microsoft.com/office/drawing/2014/main" id="{19307456-F8F2-4C5B-BF3B-9404FCC57F7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40018" y="5818285"/>
            <a:ext cx="649942" cy="649942"/>
          </a:xfrm>
          <a:prstGeom prst="rect">
            <a:avLst/>
          </a:prstGeom>
          <a:noFill/>
          <a:extLst>
            <a:ext uri="{909E8E84-426E-40DD-AFC4-6F175D3DCCD1}">
              <a14:hiddenFill xmlns:a14="http://schemas.microsoft.com/office/drawing/2010/main">
                <a:solidFill>
                  <a:srgbClr val="FFFFFF"/>
                </a:solidFill>
              </a14:hiddenFill>
            </a:ext>
          </a:extLst>
        </p:spPr>
      </p:pic>
      <p:sp>
        <p:nvSpPr>
          <p:cNvPr id="13" name="ZoneTexte 12">
            <a:extLst>
              <a:ext uri="{FF2B5EF4-FFF2-40B4-BE49-F238E27FC236}">
                <a16:creationId xmlns="" xmlns:a16="http://schemas.microsoft.com/office/drawing/2014/main" id="{B5FA86A9-96DE-45DF-B395-640415F5BF9C}"/>
              </a:ext>
            </a:extLst>
          </p:cNvPr>
          <p:cNvSpPr txBox="1"/>
          <p:nvPr/>
        </p:nvSpPr>
        <p:spPr>
          <a:xfrm>
            <a:off x="5506332" y="5794611"/>
            <a:ext cx="4514580" cy="830997"/>
          </a:xfrm>
          <a:prstGeom prst="rect">
            <a:avLst/>
          </a:prstGeom>
          <a:noFill/>
        </p:spPr>
        <p:txBody>
          <a:bodyPr wrap="square" rtlCol="0">
            <a:spAutoFit/>
          </a:bodyPr>
          <a:lstStyle/>
          <a:p>
            <a:pPr algn="just"/>
            <a:r>
              <a:rPr lang="fr-FR" sz="1600" dirty="0"/>
              <a:t>Mais les effectifs concernés sont trop faibles pour assurer la robustesse des résultats</a:t>
            </a:r>
          </a:p>
          <a:p>
            <a:pPr algn="just"/>
            <a:r>
              <a:rPr lang="fr-FR" sz="1600" dirty="0"/>
              <a:t>(75 individus concernés)</a:t>
            </a:r>
          </a:p>
        </p:txBody>
      </p:sp>
      <p:sp>
        <p:nvSpPr>
          <p:cNvPr id="14" name="ZoneTexte 13">
            <a:extLst>
              <a:ext uri="{FF2B5EF4-FFF2-40B4-BE49-F238E27FC236}">
                <a16:creationId xmlns="" xmlns:a16="http://schemas.microsoft.com/office/drawing/2014/main" id="{5FD37A85-12EC-41DE-BAEA-EB9F7511FCA9}"/>
              </a:ext>
            </a:extLst>
          </p:cNvPr>
          <p:cNvSpPr txBox="1"/>
          <p:nvPr/>
        </p:nvSpPr>
        <p:spPr>
          <a:xfrm>
            <a:off x="8623744" y="3429000"/>
            <a:ext cx="3239427" cy="1569660"/>
          </a:xfrm>
          <a:prstGeom prst="rect">
            <a:avLst/>
          </a:prstGeom>
          <a:noFill/>
        </p:spPr>
        <p:txBody>
          <a:bodyPr wrap="square" rtlCol="0">
            <a:spAutoFit/>
          </a:bodyPr>
          <a:lstStyle/>
          <a:p>
            <a:pPr algn="just"/>
            <a:r>
              <a:rPr lang="fr-FR" sz="1600" dirty="0">
                <a:solidFill>
                  <a:schemeClr val="bg1">
                    <a:lumMod val="50000"/>
                  </a:schemeClr>
                </a:solidFill>
              </a:rPr>
              <a:t>De personnes isolées de la famille et belle-famille et des amis, au sens où elles ont au plus une rencontre physique ou un contact distant par mois avec leur réseau social. </a:t>
            </a:r>
          </a:p>
        </p:txBody>
      </p:sp>
      <p:sp>
        <p:nvSpPr>
          <p:cNvPr id="15" name="Rectangle 14">
            <a:extLst>
              <a:ext uri="{FF2B5EF4-FFF2-40B4-BE49-F238E27FC236}">
                <a16:creationId xmlns="" xmlns:a16="http://schemas.microsoft.com/office/drawing/2014/main" id="{3F1EE779-1D28-4F5D-86AD-E2F7071F9A1A}"/>
              </a:ext>
            </a:extLst>
          </p:cNvPr>
          <p:cNvSpPr/>
          <p:nvPr/>
        </p:nvSpPr>
        <p:spPr>
          <a:xfrm>
            <a:off x="7226983" y="4794585"/>
            <a:ext cx="1441420" cy="369332"/>
          </a:xfrm>
          <a:prstGeom prst="rect">
            <a:avLst/>
          </a:prstGeom>
        </p:spPr>
        <p:txBody>
          <a:bodyPr wrap="none">
            <a:spAutoFit/>
          </a:bodyPr>
          <a:lstStyle/>
          <a:p>
            <a:pPr algn="ctr"/>
            <a:r>
              <a:rPr lang="fr-FR" b="1" dirty="0">
                <a:solidFill>
                  <a:schemeClr val="accent3"/>
                </a:solidFill>
              </a:rPr>
              <a:t>[2,9 – 4,6]%</a:t>
            </a:r>
          </a:p>
        </p:txBody>
      </p:sp>
    </p:spTree>
    <p:extLst>
      <p:ext uri="{BB962C8B-B14F-4D97-AF65-F5344CB8AC3E}">
        <p14:creationId xmlns:p14="http://schemas.microsoft.com/office/powerpoint/2010/main" val="16600773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97FE05A0-D42E-48E6-98F3-256A3D8B998D}"/>
              </a:ext>
            </a:extLst>
          </p:cNvPr>
          <p:cNvSpPr>
            <a:spLocks noGrp="1"/>
          </p:cNvSpPr>
          <p:nvPr>
            <p:ph type="title"/>
          </p:nvPr>
        </p:nvSpPr>
        <p:spPr>
          <a:xfrm>
            <a:off x="2027944" y="290863"/>
            <a:ext cx="9952031" cy="867930"/>
          </a:xfrm>
        </p:spPr>
        <p:txBody>
          <a:bodyPr/>
          <a:lstStyle/>
          <a:p>
            <a:r>
              <a:rPr lang="fr-FR" sz="2800" dirty="0">
                <a:solidFill>
                  <a:schemeClr val="accent1"/>
                </a:solidFill>
              </a:rPr>
              <a:t>Pour mémoire : les critères pris en compte par l’Insee pour mesurer l’isolement relationnel </a:t>
            </a:r>
          </a:p>
        </p:txBody>
      </p:sp>
      <p:sp>
        <p:nvSpPr>
          <p:cNvPr id="5" name="Espace réservé du numéro de diapositive 4">
            <a:extLst>
              <a:ext uri="{FF2B5EF4-FFF2-40B4-BE49-F238E27FC236}">
                <a16:creationId xmlns="" xmlns:a16="http://schemas.microsoft.com/office/drawing/2014/main" id="{C8A2144E-A220-40AC-9FD9-DC50043A1D06}"/>
              </a:ext>
            </a:extLst>
          </p:cNvPr>
          <p:cNvSpPr>
            <a:spLocks noGrp="1"/>
          </p:cNvSpPr>
          <p:nvPr>
            <p:ph type="sldNum" sz="quarter" idx="12"/>
          </p:nvPr>
        </p:nvSpPr>
        <p:spPr/>
        <p:txBody>
          <a:bodyPr/>
          <a:lstStyle/>
          <a:p>
            <a:fld id="{1B657BA9-EC5E-40D7-BBDA-32C61981E3FD}" type="slidenum">
              <a:rPr lang="fr-FR" smtClean="0"/>
              <a:t>11</a:t>
            </a:fld>
            <a:endParaRPr lang="fr-FR"/>
          </a:p>
        </p:txBody>
      </p:sp>
      <p:sp>
        <p:nvSpPr>
          <p:cNvPr id="7" name="Espace réservé du texte 6">
            <a:extLst>
              <a:ext uri="{FF2B5EF4-FFF2-40B4-BE49-F238E27FC236}">
                <a16:creationId xmlns="" xmlns:a16="http://schemas.microsoft.com/office/drawing/2014/main" id="{0D17004D-27F7-4B2F-B7B4-5EE476438EF7}"/>
              </a:ext>
            </a:extLst>
          </p:cNvPr>
          <p:cNvSpPr>
            <a:spLocks noGrp="1"/>
          </p:cNvSpPr>
          <p:nvPr>
            <p:ph type="body" sz="quarter" idx="14"/>
          </p:nvPr>
        </p:nvSpPr>
        <p:spPr>
          <a:xfrm>
            <a:off x="521244" y="1456805"/>
            <a:ext cx="9952031" cy="4810539"/>
          </a:xfrm>
        </p:spPr>
        <p:txBody>
          <a:bodyPr>
            <a:normAutofit lnSpcReduction="10000"/>
          </a:bodyPr>
          <a:lstStyle/>
          <a:p>
            <a:pPr marL="285750" indent="-285750">
              <a:buFont typeface="Wingdings" panose="05000000000000000000" pitchFamily="2" charset="2"/>
              <a:buChar char="§"/>
            </a:pPr>
            <a:r>
              <a:rPr lang="fr-FR" dirty="0"/>
              <a:t>Les réseaux étudiés : </a:t>
            </a:r>
          </a:p>
          <a:p>
            <a:pPr marL="554038" lvl="3" indent="-285750">
              <a:buFont typeface="Wingdings" panose="05000000000000000000" pitchFamily="2" charset="2"/>
              <a:buChar char="§"/>
            </a:pPr>
            <a:r>
              <a:rPr lang="fr-FR" sz="1600" dirty="0"/>
              <a:t>La famille : les personnes qui vivent en-dehors du ménage </a:t>
            </a:r>
          </a:p>
          <a:p>
            <a:pPr marL="554038" lvl="3" indent="-285750">
              <a:buFont typeface="Wingdings" panose="05000000000000000000" pitchFamily="2" charset="2"/>
              <a:buChar char="§"/>
            </a:pPr>
            <a:r>
              <a:rPr lang="fr-FR" sz="1600" u="sng" dirty="0"/>
              <a:t>Et</a:t>
            </a:r>
            <a:r>
              <a:rPr lang="fr-FR" sz="1600" dirty="0"/>
              <a:t> l’entourage (entendu au sens des amis et des collègues de travail)</a:t>
            </a:r>
          </a:p>
          <a:p>
            <a:pPr lvl="3" indent="0">
              <a:buNone/>
            </a:pPr>
            <a:r>
              <a:rPr lang="fr-FR" dirty="0"/>
              <a:t> </a:t>
            </a:r>
          </a:p>
          <a:p>
            <a:pPr marL="285750" indent="-285750">
              <a:buFont typeface="Wingdings" panose="05000000000000000000" pitchFamily="2" charset="2"/>
              <a:buChar char="§"/>
            </a:pPr>
            <a:r>
              <a:rPr lang="fr-FR" dirty="0"/>
              <a:t>La nature des contacts : </a:t>
            </a:r>
          </a:p>
          <a:p>
            <a:pPr marL="554038" lvl="3" indent="-285750">
              <a:buFont typeface="Wingdings" panose="05000000000000000000" pitchFamily="2" charset="2"/>
              <a:buChar char="§"/>
            </a:pPr>
            <a:r>
              <a:rPr lang="fr-FR" sz="1600" dirty="0"/>
              <a:t>En face à face : les rencontres  </a:t>
            </a:r>
          </a:p>
          <a:p>
            <a:pPr marL="554038" lvl="3" indent="-285750">
              <a:buFont typeface="Wingdings" panose="05000000000000000000" pitchFamily="2" charset="2"/>
              <a:buChar char="§"/>
            </a:pPr>
            <a:r>
              <a:rPr lang="fr-FR" sz="1600" u="sng" dirty="0"/>
              <a:t>Et </a:t>
            </a:r>
            <a:r>
              <a:rPr lang="fr-FR" sz="1600" dirty="0"/>
              <a:t>aussi les échanges à distance par téléphone, SMS, Internet, courrier, etc. </a:t>
            </a:r>
          </a:p>
          <a:p>
            <a:pPr lvl="3" indent="0">
              <a:buNone/>
            </a:pPr>
            <a:endParaRPr lang="fr-FR" dirty="0"/>
          </a:p>
          <a:p>
            <a:pPr marL="285750" lvl="3" indent="-285750">
              <a:buFont typeface="Wingdings" panose="05000000000000000000" pitchFamily="2" charset="2"/>
              <a:buChar char="§"/>
            </a:pPr>
            <a:r>
              <a:rPr lang="fr-FR" sz="1800" b="1" dirty="0">
                <a:solidFill>
                  <a:schemeClr val="accent3"/>
                </a:solidFill>
              </a:rPr>
              <a:t>La fréquence des contacts</a:t>
            </a:r>
          </a:p>
          <a:p>
            <a:pPr marL="554038" lvl="3" indent="-285750">
              <a:buFont typeface="Wingdings" panose="05000000000000000000" pitchFamily="2" charset="2"/>
              <a:buChar char="§"/>
            </a:pPr>
            <a:r>
              <a:rPr lang="fr-FR" sz="1600" dirty="0">
                <a:solidFill>
                  <a:srgbClr val="000000"/>
                </a:solidFill>
              </a:rPr>
              <a:t>Chaque jour ou presque</a:t>
            </a:r>
          </a:p>
          <a:p>
            <a:pPr marL="554038" lvl="3" indent="-285750">
              <a:buFont typeface="Wingdings" panose="05000000000000000000" pitchFamily="2" charset="2"/>
              <a:buChar char="§"/>
            </a:pPr>
            <a:r>
              <a:rPr lang="fr-FR" sz="1600" dirty="0">
                <a:solidFill>
                  <a:srgbClr val="000000"/>
                </a:solidFill>
              </a:rPr>
              <a:t>Une ou plusieurs fois par semaine (mais pas chaque jour)</a:t>
            </a:r>
          </a:p>
          <a:p>
            <a:pPr marL="554038" lvl="3" indent="-285750">
              <a:buFont typeface="Wingdings" panose="05000000000000000000" pitchFamily="2" charset="2"/>
              <a:buChar char="§"/>
            </a:pPr>
            <a:r>
              <a:rPr lang="fr-FR" sz="1600" dirty="0">
                <a:solidFill>
                  <a:srgbClr val="000000"/>
                </a:solidFill>
              </a:rPr>
              <a:t>Plusieurs fois par mois (mais pas chaque semaine)</a:t>
            </a:r>
          </a:p>
          <a:p>
            <a:pPr marL="554038" lvl="3" indent="-285750">
              <a:buFont typeface="Wingdings" panose="05000000000000000000" pitchFamily="2" charset="2"/>
              <a:buChar char="§"/>
            </a:pPr>
            <a:r>
              <a:rPr lang="fr-FR" sz="1600" b="1" dirty="0">
                <a:solidFill>
                  <a:schemeClr val="accent1"/>
                </a:solidFill>
              </a:rPr>
              <a:t>Une fois par mois</a:t>
            </a:r>
          </a:p>
          <a:p>
            <a:pPr marL="554038" lvl="3" indent="-285750">
              <a:buFont typeface="Wingdings" panose="05000000000000000000" pitchFamily="2" charset="2"/>
              <a:buChar char="§"/>
            </a:pPr>
            <a:r>
              <a:rPr lang="fr-FR" sz="1600" b="1" dirty="0">
                <a:solidFill>
                  <a:schemeClr val="accent1"/>
                </a:solidFill>
              </a:rPr>
              <a:t>Une ou plusieurs fois par an (mais moins d’une fois par mois)</a:t>
            </a:r>
          </a:p>
          <a:p>
            <a:pPr marL="554038" lvl="3" indent="-285750">
              <a:buFont typeface="Wingdings" panose="05000000000000000000" pitchFamily="2" charset="2"/>
              <a:buChar char="§"/>
            </a:pPr>
            <a:r>
              <a:rPr lang="fr-FR" sz="1600" b="1" dirty="0">
                <a:solidFill>
                  <a:schemeClr val="accent1"/>
                </a:solidFill>
              </a:rPr>
              <a:t>Jamais ou sans objet</a:t>
            </a:r>
            <a:endParaRPr lang="fr-FR" sz="3000" b="1" dirty="0">
              <a:solidFill>
                <a:schemeClr val="accent1"/>
              </a:solidFill>
            </a:endParaRPr>
          </a:p>
          <a:p>
            <a:pPr marL="285750" indent="-285750">
              <a:buFont typeface="Wingdings" panose="05000000000000000000" pitchFamily="2" charset="2"/>
              <a:buChar char="§"/>
            </a:pPr>
            <a:endParaRPr lang="fr-FR" dirty="0"/>
          </a:p>
          <a:p>
            <a:pPr marL="285750" indent="-285750">
              <a:buFont typeface="Wingdings" panose="05000000000000000000" pitchFamily="2" charset="2"/>
              <a:buChar char="§"/>
            </a:pPr>
            <a:endParaRPr lang="fr-FR" dirty="0"/>
          </a:p>
        </p:txBody>
      </p:sp>
      <p:sp>
        <p:nvSpPr>
          <p:cNvPr id="8" name="Parenthèse fermante 7">
            <a:extLst>
              <a:ext uri="{FF2B5EF4-FFF2-40B4-BE49-F238E27FC236}">
                <a16:creationId xmlns="" xmlns:a16="http://schemas.microsoft.com/office/drawing/2014/main" id="{1CC9F030-5347-46D8-958B-6CC65A5A9C5C}"/>
              </a:ext>
            </a:extLst>
          </p:cNvPr>
          <p:cNvSpPr/>
          <p:nvPr/>
        </p:nvSpPr>
        <p:spPr>
          <a:xfrm>
            <a:off x="7003955" y="4951958"/>
            <a:ext cx="569844" cy="1033670"/>
          </a:xfrm>
          <a:prstGeom prst="rightBracket">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9" name="ZoneTexte 8">
            <a:extLst>
              <a:ext uri="{FF2B5EF4-FFF2-40B4-BE49-F238E27FC236}">
                <a16:creationId xmlns="" xmlns:a16="http://schemas.microsoft.com/office/drawing/2014/main" id="{E7844356-9804-42CB-B0E6-B3BDD3941FEA}"/>
              </a:ext>
            </a:extLst>
          </p:cNvPr>
          <p:cNvSpPr txBox="1"/>
          <p:nvPr/>
        </p:nvSpPr>
        <p:spPr>
          <a:xfrm>
            <a:off x="7608908" y="4737050"/>
            <a:ext cx="3343328" cy="2000548"/>
          </a:xfrm>
          <a:prstGeom prst="rect">
            <a:avLst/>
          </a:prstGeom>
          <a:noFill/>
        </p:spPr>
        <p:txBody>
          <a:bodyPr wrap="square" rtlCol="0">
            <a:spAutoFit/>
          </a:bodyPr>
          <a:lstStyle/>
          <a:p>
            <a:pPr algn="just"/>
            <a:r>
              <a:rPr lang="fr-FR" sz="2400" b="1" dirty="0">
                <a:solidFill>
                  <a:schemeClr val="accent1"/>
                </a:solidFill>
              </a:rPr>
              <a:t>3% </a:t>
            </a:r>
            <a:r>
              <a:rPr lang="fr-FR" dirty="0">
                <a:solidFill>
                  <a:schemeClr val="accent1"/>
                </a:solidFill>
              </a:rPr>
              <a:t>de personnes isolées de leur famille </a:t>
            </a:r>
            <a:r>
              <a:rPr lang="fr-FR" u="sng" dirty="0">
                <a:solidFill>
                  <a:schemeClr val="accent1"/>
                </a:solidFill>
              </a:rPr>
              <a:t>et</a:t>
            </a:r>
            <a:r>
              <a:rPr lang="fr-FR" dirty="0">
                <a:solidFill>
                  <a:schemeClr val="accent1"/>
                </a:solidFill>
              </a:rPr>
              <a:t> de leur entourage en 2015 (ayant au plus une rencontre ou un contact par mois)</a:t>
            </a:r>
          </a:p>
          <a:p>
            <a:pPr algn="just"/>
            <a:r>
              <a:rPr lang="fr-FR" sz="1400" dirty="0">
                <a:solidFill>
                  <a:schemeClr val="bg1">
                    <a:lumMod val="50000"/>
                  </a:schemeClr>
                </a:solidFill>
              </a:rPr>
              <a:t>(Source : Insee Première, n°1770, septembre 2019)</a:t>
            </a:r>
          </a:p>
        </p:txBody>
      </p:sp>
      <p:pic>
        <p:nvPicPr>
          <p:cNvPr id="10" name="Graphique 9" descr="Poignée de main">
            <a:extLst>
              <a:ext uri="{FF2B5EF4-FFF2-40B4-BE49-F238E27FC236}">
                <a16:creationId xmlns="" xmlns:a16="http://schemas.microsoft.com/office/drawing/2014/main" id="{FBE9AF3D-4B15-41DC-A81B-F47035E4230D}"/>
              </a:ext>
            </a:extLst>
          </p:cNvPr>
          <p:cNvPicPr>
            <a:picLocks noChangeAspect="1"/>
          </p:cNvPicPr>
          <p:nvPr/>
        </p:nvPicPr>
        <p:blipFill>
          <a:blip r:embed="rId2" cstate="print">
            <a:duotone>
              <a:schemeClr val="accent4">
                <a:shade val="45000"/>
                <a:satMod val="135000"/>
              </a:schemeClr>
              <a:prstClr val="white"/>
            </a:duotone>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7930191" y="2537711"/>
            <a:ext cx="723900" cy="723900"/>
          </a:xfrm>
          <a:prstGeom prst="rect">
            <a:avLst/>
          </a:prstGeom>
        </p:spPr>
      </p:pic>
      <p:pic>
        <p:nvPicPr>
          <p:cNvPr id="11" name="Graphique 10" descr="Conversation (droite à gauche)">
            <a:extLst>
              <a:ext uri="{FF2B5EF4-FFF2-40B4-BE49-F238E27FC236}">
                <a16:creationId xmlns="" xmlns:a16="http://schemas.microsoft.com/office/drawing/2014/main" id="{A665B47A-2FA3-424D-B018-5B348808608A}"/>
              </a:ext>
            </a:extLst>
          </p:cNvPr>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8436136" y="3235272"/>
            <a:ext cx="747369" cy="747369"/>
          </a:xfrm>
          <a:prstGeom prst="rect">
            <a:avLst/>
          </a:prstGeom>
        </p:spPr>
      </p:pic>
      <p:pic>
        <p:nvPicPr>
          <p:cNvPr id="13" name="Graphique 12" descr="Courrier">
            <a:extLst>
              <a:ext uri="{FF2B5EF4-FFF2-40B4-BE49-F238E27FC236}">
                <a16:creationId xmlns="" xmlns:a16="http://schemas.microsoft.com/office/drawing/2014/main" id="{BFC5D279-86C9-4BE9-B6C0-0A1853060734}"/>
              </a:ext>
            </a:extLst>
          </p:cNvPr>
          <p:cNvPicPr>
            <a:picLocks noChangeAspect="1"/>
          </p:cNvPicPr>
          <p:nvPr/>
        </p:nvPicPr>
        <p:blipFill>
          <a:blip r:embed="rId6" cstate="print">
            <a:duotone>
              <a:schemeClr val="accent4">
                <a:shade val="45000"/>
                <a:satMod val="135000"/>
              </a:schemeClr>
              <a:prstClr val="white"/>
            </a:duotone>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10109203" y="3235106"/>
            <a:ext cx="657908" cy="657908"/>
          </a:xfrm>
          <a:prstGeom prst="rect">
            <a:avLst/>
          </a:prstGeom>
        </p:spPr>
      </p:pic>
      <p:pic>
        <p:nvPicPr>
          <p:cNvPr id="15" name="Graphique 14" descr="Téléphone">
            <a:extLst>
              <a:ext uri="{FF2B5EF4-FFF2-40B4-BE49-F238E27FC236}">
                <a16:creationId xmlns="" xmlns:a16="http://schemas.microsoft.com/office/drawing/2014/main" id="{F93B226E-D08F-468D-9F3C-0C34726915BD}"/>
              </a:ext>
            </a:extLst>
          </p:cNvPr>
          <p:cNvPicPr>
            <a:picLocks noChangeAspect="1"/>
          </p:cNvPicPr>
          <p:nvPr/>
        </p:nvPicPr>
        <p:blipFill>
          <a:blip r:embed="rId8" cstate="print">
            <a:duotone>
              <a:schemeClr val="accent4">
                <a:shade val="45000"/>
                <a:satMod val="135000"/>
              </a:schemeClr>
              <a:prstClr val="white"/>
            </a:duotone>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9280575" y="3235106"/>
            <a:ext cx="723900" cy="723900"/>
          </a:xfrm>
          <a:prstGeom prst="rect">
            <a:avLst/>
          </a:prstGeom>
        </p:spPr>
      </p:pic>
    </p:spTree>
    <p:extLst>
      <p:ext uri="{BB962C8B-B14F-4D97-AF65-F5344CB8AC3E}">
        <p14:creationId xmlns:p14="http://schemas.microsoft.com/office/powerpoint/2010/main" val="3765971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 xmlns:a16="http://schemas.microsoft.com/office/drawing/2014/main" id="{6B427702-2468-49BB-BF87-569D14C32204}"/>
              </a:ext>
            </a:extLst>
          </p:cNvPr>
          <p:cNvSpPr>
            <a:spLocks noGrp="1"/>
          </p:cNvSpPr>
          <p:nvPr>
            <p:ph type="sldNum" sz="quarter" idx="12"/>
          </p:nvPr>
        </p:nvSpPr>
        <p:spPr/>
        <p:txBody>
          <a:bodyPr/>
          <a:lstStyle/>
          <a:p>
            <a:fld id="{1B657BA9-EC5E-40D7-BBDA-32C61981E3FD}" type="slidenum">
              <a:rPr lang="fr-FR" smtClean="0"/>
              <a:t>12</a:t>
            </a:fld>
            <a:endParaRPr lang="fr-FR"/>
          </a:p>
        </p:txBody>
      </p:sp>
      <p:sp>
        <p:nvSpPr>
          <p:cNvPr id="2" name="Titre 1">
            <a:extLst>
              <a:ext uri="{FF2B5EF4-FFF2-40B4-BE49-F238E27FC236}">
                <a16:creationId xmlns="" xmlns:a16="http://schemas.microsoft.com/office/drawing/2014/main" id="{5478060D-D8CB-4761-B7BB-FFA693D1E5BD}"/>
              </a:ext>
            </a:extLst>
          </p:cNvPr>
          <p:cNvSpPr>
            <a:spLocks noGrp="1"/>
          </p:cNvSpPr>
          <p:nvPr>
            <p:ph type="title" idx="4294967295"/>
          </p:nvPr>
        </p:nvSpPr>
        <p:spPr>
          <a:xfrm>
            <a:off x="3" y="155580"/>
            <a:ext cx="12192000" cy="1117229"/>
          </a:xfrm>
        </p:spPr>
        <p:txBody>
          <a:bodyPr/>
          <a:lstStyle/>
          <a:p>
            <a:r>
              <a:rPr lang="fr-FR" sz="2800" dirty="0">
                <a:solidFill>
                  <a:schemeClr val="accent1"/>
                </a:solidFill>
              </a:rPr>
              <a:t>L’impact de l’élargissement du nombre de réseaux pris en compte dans la mesure de l’isolement </a:t>
            </a:r>
            <a:br>
              <a:rPr lang="fr-FR" sz="2800" dirty="0">
                <a:solidFill>
                  <a:schemeClr val="accent1"/>
                </a:solidFill>
              </a:rPr>
            </a:br>
            <a:r>
              <a:rPr lang="fr-FR" sz="1800" dirty="0">
                <a:solidFill>
                  <a:schemeClr val="accent1"/>
                </a:solidFill>
              </a:rPr>
              <a:t>(au seuil de plusieurs fois par mois au plus)</a:t>
            </a:r>
            <a:endParaRPr lang="fr-FR" sz="2800" dirty="0">
              <a:solidFill>
                <a:schemeClr val="accent1"/>
              </a:solidFill>
            </a:endParaRPr>
          </a:p>
        </p:txBody>
      </p:sp>
      <p:sp>
        <p:nvSpPr>
          <p:cNvPr id="6" name="Espace réservé du texte 5">
            <a:extLst>
              <a:ext uri="{FF2B5EF4-FFF2-40B4-BE49-F238E27FC236}">
                <a16:creationId xmlns="" xmlns:a16="http://schemas.microsoft.com/office/drawing/2014/main" id="{ECFC7F9C-19E6-48AB-AA13-9991B59D080E}"/>
              </a:ext>
            </a:extLst>
          </p:cNvPr>
          <p:cNvSpPr>
            <a:spLocks noGrp="1"/>
          </p:cNvSpPr>
          <p:nvPr>
            <p:ph type="body" sz="quarter" idx="4294967295"/>
          </p:nvPr>
        </p:nvSpPr>
        <p:spPr>
          <a:xfrm>
            <a:off x="3527499" y="1352911"/>
            <a:ext cx="7908457" cy="365125"/>
          </a:xfrm>
        </p:spPr>
        <p:txBody>
          <a:bodyPr>
            <a:normAutofit fontScale="25000" lnSpcReduction="20000"/>
          </a:bodyPr>
          <a:lstStyle/>
          <a:p>
            <a:pPr>
              <a:lnSpc>
                <a:spcPct val="120000"/>
              </a:lnSpc>
              <a:spcAft>
                <a:spcPts val="0"/>
              </a:spcAft>
            </a:pPr>
            <a:r>
              <a:rPr lang="fr-FR" sz="7200" dirty="0"/>
              <a:t>La prise en compte du voisinage fait baisser le taux d’isolement : </a:t>
            </a:r>
          </a:p>
          <a:p>
            <a:pPr marL="285750" indent="-285750">
              <a:lnSpc>
                <a:spcPct val="120000"/>
              </a:lnSpc>
              <a:spcAft>
                <a:spcPts val="0"/>
              </a:spcAft>
              <a:buFont typeface="Wingdings" panose="05000000000000000000" pitchFamily="2" charset="2"/>
              <a:buChar char="§"/>
            </a:pPr>
            <a:r>
              <a:rPr lang="fr-FR" sz="7200" b="0" dirty="0"/>
              <a:t>seuil d’un contact ou plusieurs fois par mois au plus</a:t>
            </a:r>
          </a:p>
          <a:p>
            <a:pPr marL="285750" indent="-285750">
              <a:lnSpc>
                <a:spcPct val="120000"/>
              </a:lnSpc>
              <a:spcAft>
                <a:spcPts val="0"/>
              </a:spcAft>
              <a:buFont typeface="Wingdings" panose="05000000000000000000" pitchFamily="2" charset="2"/>
              <a:buChar char="§"/>
            </a:pPr>
            <a:r>
              <a:rPr lang="fr-FR" sz="7200" b="0" dirty="0"/>
              <a:t>pour les contacts en face à face ET à distance </a:t>
            </a:r>
            <a:r>
              <a:rPr lang="fr-FR" dirty="0"/>
              <a:t>) </a:t>
            </a:r>
          </a:p>
        </p:txBody>
      </p:sp>
      <p:graphicFrame>
        <p:nvGraphicFramePr>
          <p:cNvPr id="10" name="Graphique 9">
            <a:extLst>
              <a:ext uri="{FF2B5EF4-FFF2-40B4-BE49-F238E27FC236}">
                <a16:creationId xmlns="" xmlns:a16="http://schemas.microsoft.com/office/drawing/2014/main" id="{9EC8C791-0A48-47FC-AE4D-651C8ABC333C}"/>
              </a:ext>
            </a:extLst>
          </p:cNvPr>
          <p:cNvGraphicFramePr>
            <a:graphicFrameLocks/>
          </p:cNvGraphicFramePr>
          <p:nvPr>
            <p:extLst>
              <p:ext uri="{D42A27DB-BD31-4B8C-83A1-F6EECF244321}">
                <p14:modId xmlns:p14="http://schemas.microsoft.com/office/powerpoint/2010/main" val="2877578465"/>
              </p:ext>
            </p:extLst>
          </p:nvPr>
        </p:nvGraphicFramePr>
        <p:xfrm>
          <a:off x="8" y="1352885"/>
          <a:ext cx="12191999" cy="4641923"/>
        </p:xfrm>
        <a:graphic>
          <a:graphicData uri="http://schemas.openxmlformats.org/drawingml/2006/chart">
            <c:chart xmlns:c="http://schemas.openxmlformats.org/drawingml/2006/chart" xmlns:r="http://schemas.openxmlformats.org/officeDocument/2006/relationships" r:id="rId2"/>
          </a:graphicData>
        </a:graphic>
      </p:graphicFrame>
      <p:pic>
        <p:nvPicPr>
          <p:cNvPr id="12" name="Image 11">
            <a:extLst>
              <a:ext uri="{FF2B5EF4-FFF2-40B4-BE49-F238E27FC236}">
                <a16:creationId xmlns="" xmlns:a16="http://schemas.microsoft.com/office/drawing/2014/main" id="{3CC74D67-7E3B-4138-B7FF-2E9F021F804D}"/>
              </a:ext>
            </a:extLst>
          </p:cNvPr>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044141" y="5422302"/>
            <a:ext cx="1428969" cy="1197812"/>
          </a:xfrm>
          <a:prstGeom prst="rect">
            <a:avLst/>
          </a:prstGeom>
        </p:spPr>
      </p:pic>
      <p:pic>
        <p:nvPicPr>
          <p:cNvPr id="14" name="Image 13">
            <a:extLst>
              <a:ext uri="{FF2B5EF4-FFF2-40B4-BE49-F238E27FC236}">
                <a16:creationId xmlns="" xmlns:a16="http://schemas.microsoft.com/office/drawing/2014/main" id="{36CC5275-A03A-4DBC-BCCC-DC106446D4EA}"/>
              </a:ext>
            </a:extLst>
          </p:cNvPr>
          <p:cNvPicPr>
            <a:picLocks noChangeAspect="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08603" y="5261541"/>
            <a:ext cx="1003780" cy="1035148"/>
          </a:xfrm>
          <a:prstGeom prst="rect">
            <a:avLst/>
          </a:prstGeom>
        </p:spPr>
      </p:pic>
      <p:pic>
        <p:nvPicPr>
          <p:cNvPr id="17" name="Image 16">
            <a:extLst>
              <a:ext uri="{FF2B5EF4-FFF2-40B4-BE49-F238E27FC236}">
                <a16:creationId xmlns="" xmlns:a16="http://schemas.microsoft.com/office/drawing/2014/main" id="{2B04BCF0-53B9-4596-8033-91DEADAB0D49}"/>
              </a:ext>
            </a:extLst>
          </p:cNvPr>
          <p:cNvPicPr>
            <a:picLocks noChangeAspect="1"/>
          </p:cNvPicPr>
          <p:nvPr/>
        </p:nvPicPr>
        <p:blipFill>
          <a:blip r:embed="rId5"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166205" y="5422333"/>
            <a:ext cx="2001520" cy="704989"/>
          </a:xfrm>
          <a:prstGeom prst="rect">
            <a:avLst/>
          </a:prstGeom>
        </p:spPr>
      </p:pic>
      <p:pic>
        <p:nvPicPr>
          <p:cNvPr id="19" name="Image 18">
            <a:extLst>
              <a:ext uri="{FF2B5EF4-FFF2-40B4-BE49-F238E27FC236}">
                <a16:creationId xmlns="" xmlns:a16="http://schemas.microsoft.com/office/drawing/2014/main" id="{F57892C5-5CF7-4341-BF0F-81F8FB163B24}"/>
              </a:ext>
            </a:extLst>
          </p:cNvPr>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137045" y="5320541"/>
            <a:ext cx="1187113" cy="1190249"/>
          </a:xfrm>
          <a:prstGeom prst="rect">
            <a:avLst/>
          </a:prstGeom>
        </p:spPr>
      </p:pic>
      <p:pic>
        <p:nvPicPr>
          <p:cNvPr id="21" name="Image 20">
            <a:extLst>
              <a:ext uri="{FF2B5EF4-FFF2-40B4-BE49-F238E27FC236}">
                <a16:creationId xmlns="" xmlns:a16="http://schemas.microsoft.com/office/drawing/2014/main" id="{54CB05CE-E495-40B4-88F7-E20BAFBEE4B9}"/>
              </a:ext>
            </a:extLst>
          </p:cNvPr>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0193092" y="5696231"/>
            <a:ext cx="1584953" cy="812513"/>
          </a:xfrm>
          <a:prstGeom prst="rect">
            <a:avLst/>
          </a:prstGeom>
        </p:spPr>
      </p:pic>
      <p:sp>
        <p:nvSpPr>
          <p:cNvPr id="23" name="ZoneTexte 22">
            <a:extLst>
              <a:ext uri="{FF2B5EF4-FFF2-40B4-BE49-F238E27FC236}">
                <a16:creationId xmlns="" xmlns:a16="http://schemas.microsoft.com/office/drawing/2014/main" id="{5091D10A-915C-4108-8D0D-43030CE43B59}"/>
              </a:ext>
            </a:extLst>
          </p:cNvPr>
          <p:cNvSpPr txBox="1"/>
          <p:nvPr/>
        </p:nvSpPr>
        <p:spPr>
          <a:xfrm>
            <a:off x="9602431" y="2134532"/>
            <a:ext cx="2120348" cy="1015663"/>
          </a:xfrm>
          <a:prstGeom prst="rect">
            <a:avLst/>
          </a:prstGeom>
          <a:noFill/>
        </p:spPr>
        <p:txBody>
          <a:bodyPr wrap="square" rtlCol="0">
            <a:spAutoFit/>
          </a:bodyPr>
          <a:lstStyle/>
          <a:p>
            <a:pPr algn="ctr"/>
            <a:r>
              <a:rPr lang="fr-FR" sz="1500" dirty="0">
                <a:solidFill>
                  <a:schemeClr val="bg1">
                    <a:lumMod val="50000"/>
                  </a:schemeClr>
                </a:solidFill>
              </a:rPr>
              <a:t>Personnes isolées</a:t>
            </a:r>
          </a:p>
          <a:p>
            <a:pPr algn="ctr"/>
            <a:r>
              <a:rPr lang="fr-FR" sz="1500" dirty="0">
                <a:solidFill>
                  <a:schemeClr val="bg1">
                    <a:lumMod val="50000"/>
                  </a:schemeClr>
                </a:solidFill>
              </a:rPr>
              <a:t>des 5 réseaux</a:t>
            </a:r>
            <a:br>
              <a:rPr lang="fr-FR" sz="1500" dirty="0">
                <a:solidFill>
                  <a:schemeClr val="bg1">
                    <a:lumMod val="50000"/>
                  </a:schemeClr>
                </a:solidFill>
              </a:rPr>
            </a:br>
            <a:r>
              <a:rPr lang="fr-FR" sz="1500" dirty="0">
                <a:solidFill>
                  <a:schemeClr val="bg1">
                    <a:lumMod val="50000"/>
                  </a:schemeClr>
                </a:solidFill>
              </a:rPr>
              <a:t>(au plus plusieurs fois par mois)  </a:t>
            </a:r>
          </a:p>
        </p:txBody>
      </p:sp>
      <p:graphicFrame>
        <p:nvGraphicFramePr>
          <p:cNvPr id="13" name="Graphique 12">
            <a:extLst>
              <a:ext uri="{FF2B5EF4-FFF2-40B4-BE49-F238E27FC236}">
                <a16:creationId xmlns="" xmlns:a16="http://schemas.microsoft.com/office/drawing/2014/main" id="{9EC8C791-0A48-47FC-AE4D-651C8ABC333C}"/>
              </a:ext>
            </a:extLst>
          </p:cNvPr>
          <p:cNvGraphicFramePr>
            <a:graphicFrameLocks/>
          </p:cNvGraphicFramePr>
          <p:nvPr>
            <p:extLst>
              <p:ext uri="{D42A27DB-BD31-4B8C-83A1-F6EECF244321}">
                <p14:modId xmlns:p14="http://schemas.microsoft.com/office/powerpoint/2010/main" val="282735383"/>
              </p:ext>
            </p:extLst>
          </p:nvPr>
        </p:nvGraphicFramePr>
        <p:xfrm>
          <a:off x="108608" y="2288135"/>
          <a:ext cx="11974799" cy="3499292"/>
        </p:xfrm>
        <a:graphic>
          <a:graphicData uri="http://schemas.openxmlformats.org/drawingml/2006/chart">
            <c:chart xmlns:c="http://schemas.openxmlformats.org/drawingml/2006/chart" xmlns:r="http://schemas.openxmlformats.org/officeDocument/2006/relationships" r:id="rId8"/>
          </a:graphicData>
        </a:graphic>
      </p:graphicFrame>
      <p:sp>
        <p:nvSpPr>
          <p:cNvPr id="3" name="Rectangle : coins arrondis 2">
            <a:extLst>
              <a:ext uri="{FF2B5EF4-FFF2-40B4-BE49-F238E27FC236}">
                <a16:creationId xmlns="" xmlns:a16="http://schemas.microsoft.com/office/drawing/2014/main" id="{F78D5F1C-C520-4D0B-AF25-D7F2BC3F2723}"/>
              </a:ext>
            </a:extLst>
          </p:cNvPr>
          <p:cNvSpPr/>
          <p:nvPr/>
        </p:nvSpPr>
        <p:spPr>
          <a:xfrm>
            <a:off x="9824879" y="3276109"/>
            <a:ext cx="1422023" cy="1806134"/>
          </a:xfrm>
          <a:prstGeom prst="round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2766300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a:extLst>
              <a:ext uri="{FF2B5EF4-FFF2-40B4-BE49-F238E27FC236}">
                <a16:creationId xmlns="" xmlns:a16="http://schemas.microsoft.com/office/drawing/2014/main" id="{E059D426-5281-44B5-8B64-57A0A3E688C2}"/>
              </a:ext>
            </a:extLst>
          </p:cNvPr>
          <p:cNvSpPr>
            <a:spLocks noGrp="1"/>
          </p:cNvSpPr>
          <p:nvPr>
            <p:ph type="title"/>
          </p:nvPr>
        </p:nvSpPr>
        <p:spPr>
          <a:xfrm>
            <a:off x="4" y="2827350"/>
            <a:ext cx="7702295" cy="1200329"/>
          </a:xfrm>
        </p:spPr>
        <p:txBody>
          <a:bodyPr/>
          <a:lstStyle/>
          <a:p>
            <a:r>
              <a:rPr lang="fr-FR" dirty="0"/>
              <a:t>Les mesures dites « subjectives » de l’isolement</a:t>
            </a:r>
          </a:p>
        </p:txBody>
      </p:sp>
      <p:sp>
        <p:nvSpPr>
          <p:cNvPr id="5" name="Espace réservé du numéro de diapositive 4">
            <a:extLst>
              <a:ext uri="{FF2B5EF4-FFF2-40B4-BE49-F238E27FC236}">
                <a16:creationId xmlns="" xmlns:a16="http://schemas.microsoft.com/office/drawing/2014/main" id="{1D64FCCF-134B-40AD-B5A6-4EAFCE029F1F}"/>
              </a:ext>
            </a:extLst>
          </p:cNvPr>
          <p:cNvSpPr>
            <a:spLocks noGrp="1"/>
          </p:cNvSpPr>
          <p:nvPr>
            <p:ph type="sldNum" sz="quarter" idx="4294967295"/>
          </p:nvPr>
        </p:nvSpPr>
        <p:spPr>
          <a:xfrm>
            <a:off x="11618934" y="6210331"/>
            <a:ext cx="573087" cy="365125"/>
          </a:xfrm>
        </p:spPr>
        <p:txBody>
          <a:bodyPr/>
          <a:lstStyle/>
          <a:p>
            <a:fld id="{1B657BA9-EC5E-40D7-BBDA-32C61981E3FD}" type="slidenum">
              <a:rPr lang="fr-FR" smtClean="0"/>
              <a:t>13</a:t>
            </a:fld>
            <a:endParaRPr lang="fr-FR"/>
          </a:p>
        </p:txBody>
      </p:sp>
    </p:spTree>
    <p:extLst>
      <p:ext uri="{BB962C8B-B14F-4D97-AF65-F5344CB8AC3E}">
        <p14:creationId xmlns:p14="http://schemas.microsoft.com/office/powerpoint/2010/main" val="21311458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16802556-B901-468C-86D9-8FD2752823B5}"/>
              </a:ext>
            </a:extLst>
          </p:cNvPr>
          <p:cNvSpPr>
            <a:spLocks noGrp="1"/>
          </p:cNvSpPr>
          <p:nvPr>
            <p:ph type="title"/>
          </p:nvPr>
        </p:nvSpPr>
        <p:spPr>
          <a:xfrm>
            <a:off x="2478192" y="282765"/>
            <a:ext cx="8957767" cy="867930"/>
          </a:xfrm>
        </p:spPr>
        <p:txBody>
          <a:bodyPr/>
          <a:lstStyle/>
          <a:p>
            <a:r>
              <a:rPr lang="fr-FR" sz="2800" dirty="0">
                <a:solidFill>
                  <a:schemeClr val="accent1"/>
                </a:solidFill>
              </a:rPr>
              <a:t>Trois questions sur la qualité des relations </a:t>
            </a:r>
            <a:br>
              <a:rPr lang="fr-FR" sz="2800" dirty="0">
                <a:solidFill>
                  <a:schemeClr val="accent1"/>
                </a:solidFill>
              </a:rPr>
            </a:br>
            <a:r>
              <a:rPr lang="fr-FR" sz="2800" dirty="0" err="1">
                <a:solidFill>
                  <a:schemeClr val="accent1"/>
                </a:solidFill>
              </a:rPr>
              <a:t>inter-personnelles</a:t>
            </a:r>
            <a:r>
              <a:rPr lang="fr-FR" sz="2800" dirty="0">
                <a:solidFill>
                  <a:schemeClr val="accent1"/>
                </a:solidFill>
              </a:rPr>
              <a:t> </a:t>
            </a:r>
          </a:p>
        </p:txBody>
      </p:sp>
      <p:sp>
        <p:nvSpPr>
          <p:cNvPr id="5" name="Espace réservé du numéro de diapositive 4">
            <a:extLst>
              <a:ext uri="{FF2B5EF4-FFF2-40B4-BE49-F238E27FC236}">
                <a16:creationId xmlns="" xmlns:a16="http://schemas.microsoft.com/office/drawing/2014/main" id="{5BBDC288-96C3-421C-8C37-38B5AF8C2CFE}"/>
              </a:ext>
            </a:extLst>
          </p:cNvPr>
          <p:cNvSpPr>
            <a:spLocks noGrp="1"/>
          </p:cNvSpPr>
          <p:nvPr>
            <p:ph type="sldNum" sz="quarter" idx="12"/>
          </p:nvPr>
        </p:nvSpPr>
        <p:spPr/>
        <p:txBody>
          <a:bodyPr/>
          <a:lstStyle/>
          <a:p>
            <a:fld id="{1B657BA9-EC5E-40D7-BBDA-32C61981E3FD}" type="slidenum">
              <a:rPr lang="fr-FR" smtClean="0"/>
              <a:t>14</a:t>
            </a:fld>
            <a:endParaRPr lang="fr-FR"/>
          </a:p>
        </p:txBody>
      </p:sp>
      <p:graphicFrame>
        <p:nvGraphicFramePr>
          <p:cNvPr id="9" name="Diagramme 8">
            <a:extLst>
              <a:ext uri="{FF2B5EF4-FFF2-40B4-BE49-F238E27FC236}">
                <a16:creationId xmlns="" xmlns:a16="http://schemas.microsoft.com/office/drawing/2014/main" id="{4285FBEE-F3F4-49D6-B039-A690B9150B60}"/>
              </a:ext>
            </a:extLst>
          </p:cNvPr>
          <p:cNvGraphicFramePr/>
          <p:nvPr>
            <p:extLst>
              <p:ext uri="{D42A27DB-BD31-4B8C-83A1-F6EECF244321}">
                <p14:modId xmlns:p14="http://schemas.microsoft.com/office/powerpoint/2010/main" val="2956725609"/>
              </p:ext>
            </p:extLst>
          </p:nvPr>
        </p:nvGraphicFramePr>
        <p:xfrm>
          <a:off x="172280" y="1280024"/>
          <a:ext cx="9112399" cy="47584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 coins arrondis 5">
            <a:extLst>
              <a:ext uri="{FF2B5EF4-FFF2-40B4-BE49-F238E27FC236}">
                <a16:creationId xmlns="" xmlns:a16="http://schemas.microsoft.com/office/drawing/2014/main" id="{1A5758EB-A94E-4A89-A9C9-4700DF13FFF3}"/>
              </a:ext>
            </a:extLst>
          </p:cNvPr>
          <p:cNvSpPr/>
          <p:nvPr/>
        </p:nvSpPr>
        <p:spPr>
          <a:xfrm>
            <a:off x="8919813" y="2785065"/>
            <a:ext cx="3212761" cy="2792916"/>
          </a:xfrm>
          <a:prstGeom prst="round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dirty="0">
                <a:solidFill>
                  <a:schemeClr val="bg1">
                    <a:lumMod val="50000"/>
                  </a:schemeClr>
                </a:solidFill>
              </a:rPr>
              <a:t>Les modalités de réponse : </a:t>
            </a:r>
          </a:p>
          <a:p>
            <a:pPr algn="just"/>
            <a:endParaRPr lang="fr-FR" dirty="0">
              <a:solidFill>
                <a:schemeClr val="bg1">
                  <a:lumMod val="50000"/>
                </a:schemeClr>
              </a:solidFill>
            </a:endParaRPr>
          </a:p>
          <a:p>
            <a:pPr algn="just"/>
            <a:r>
              <a:rPr lang="fr-FR" dirty="0">
                <a:solidFill>
                  <a:schemeClr val="bg1">
                    <a:lumMod val="50000"/>
                  </a:schemeClr>
                </a:solidFill>
              </a:rPr>
              <a:t>-</a:t>
            </a:r>
            <a:r>
              <a:rPr lang="fr-FR" sz="1600" dirty="0">
                <a:solidFill>
                  <a:schemeClr val="bg1">
                    <a:lumMod val="50000"/>
                  </a:schemeClr>
                </a:solidFill>
              </a:rPr>
              <a:t>   « Oui, certainement »</a:t>
            </a:r>
          </a:p>
          <a:p>
            <a:pPr algn="just"/>
            <a:r>
              <a:rPr lang="fr-FR" sz="1600" dirty="0">
                <a:solidFill>
                  <a:schemeClr val="bg1">
                    <a:lumMod val="50000"/>
                  </a:schemeClr>
                </a:solidFill>
              </a:rPr>
              <a:t>-   « Oui, probablement »</a:t>
            </a:r>
          </a:p>
          <a:p>
            <a:pPr marL="285750" indent="-285750" algn="just">
              <a:buFontTx/>
              <a:buChar char="-"/>
            </a:pPr>
            <a:r>
              <a:rPr lang="fr-FR" sz="1600" dirty="0">
                <a:solidFill>
                  <a:schemeClr val="bg1">
                    <a:lumMod val="50000"/>
                  </a:schemeClr>
                </a:solidFill>
              </a:rPr>
              <a:t>« Non, probablement pas »</a:t>
            </a:r>
          </a:p>
          <a:p>
            <a:pPr marL="285750" indent="-285750" algn="just">
              <a:buFontTx/>
              <a:buChar char="-"/>
            </a:pPr>
            <a:r>
              <a:rPr lang="fr-FR" sz="1600" dirty="0">
                <a:solidFill>
                  <a:schemeClr val="bg1">
                    <a:lumMod val="50000"/>
                  </a:schemeClr>
                </a:solidFill>
              </a:rPr>
              <a:t>« Non, certainement pas</a:t>
            </a:r>
            <a:r>
              <a:rPr lang="fr-FR" dirty="0">
                <a:solidFill>
                  <a:schemeClr val="bg1">
                    <a:lumMod val="50000"/>
                  </a:schemeClr>
                </a:solidFill>
              </a:rPr>
              <a:t> »</a:t>
            </a:r>
          </a:p>
          <a:p>
            <a:pPr marL="285750" indent="-285750" algn="just">
              <a:buFontTx/>
              <a:buChar char="-"/>
            </a:pPr>
            <a:r>
              <a:rPr lang="fr-FR" dirty="0">
                <a:solidFill>
                  <a:schemeClr val="bg1">
                    <a:lumMod val="50000"/>
                  </a:schemeClr>
                </a:solidFill>
              </a:rPr>
              <a:t>« </a:t>
            </a:r>
            <a:r>
              <a:rPr lang="fr-FR" dirty="0" err="1">
                <a:solidFill>
                  <a:schemeClr val="bg1">
                    <a:lumMod val="50000"/>
                  </a:schemeClr>
                </a:solidFill>
              </a:rPr>
              <a:t>Nsp</a:t>
            </a:r>
            <a:r>
              <a:rPr lang="fr-FR" dirty="0">
                <a:solidFill>
                  <a:schemeClr val="bg1">
                    <a:lumMod val="50000"/>
                  </a:schemeClr>
                </a:solidFill>
              </a:rPr>
              <a:t> »</a:t>
            </a:r>
          </a:p>
        </p:txBody>
      </p:sp>
      <p:sp>
        <p:nvSpPr>
          <p:cNvPr id="3" name="ZoneTexte 2">
            <a:extLst>
              <a:ext uri="{FF2B5EF4-FFF2-40B4-BE49-F238E27FC236}">
                <a16:creationId xmlns="" xmlns:a16="http://schemas.microsoft.com/office/drawing/2014/main" id="{6387C143-0B90-4506-B069-16FD63AAAA57}"/>
              </a:ext>
            </a:extLst>
          </p:cNvPr>
          <p:cNvSpPr txBox="1"/>
          <p:nvPr/>
        </p:nvSpPr>
        <p:spPr>
          <a:xfrm>
            <a:off x="3672003" y="3483393"/>
            <a:ext cx="1881556" cy="2308324"/>
          </a:xfrm>
          <a:prstGeom prst="rect">
            <a:avLst/>
          </a:prstGeom>
          <a:noFill/>
        </p:spPr>
        <p:txBody>
          <a:bodyPr wrap="square" rtlCol="0">
            <a:spAutoFit/>
          </a:bodyPr>
          <a:lstStyle/>
          <a:p>
            <a:pPr lvl="0" algn="ctr"/>
            <a:r>
              <a:rPr lang="fr-FR" b="1" dirty="0">
                <a:solidFill>
                  <a:schemeClr val="bg1"/>
                </a:solidFill>
              </a:rPr>
              <a:t>L’une de vos relations pourrait-elle compter sur vous en cas de grave problème personnel ? </a:t>
            </a:r>
          </a:p>
        </p:txBody>
      </p:sp>
      <p:sp>
        <p:nvSpPr>
          <p:cNvPr id="4" name="ZoneTexte 3">
            <a:extLst>
              <a:ext uri="{FF2B5EF4-FFF2-40B4-BE49-F238E27FC236}">
                <a16:creationId xmlns="" xmlns:a16="http://schemas.microsoft.com/office/drawing/2014/main" id="{402E82FC-7BD6-448E-ABB2-9FCD47D8A68E}"/>
              </a:ext>
            </a:extLst>
          </p:cNvPr>
          <p:cNvSpPr txBox="1"/>
          <p:nvPr/>
        </p:nvSpPr>
        <p:spPr>
          <a:xfrm>
            <a:off x="6425605" y="2252785"/>
            <a:ext cx="1987063" cy="1477328"/>
          </a:xfrm>
          <a:prstGeom prst="rect">
            <a:avLst/>
          </a:prstGeom>
          <a:noFill/>
        </p:spPr>
        <p:txBody>
          <a:bodyPr wrap="square" rtlCol="0">
            <a:spAutoFit/>
          </a:bodyPr>
          <a:lstStyle/>
          <a:p>
            <a:pPr lvl="0" algn="ctr"/>
            <a:r>
              <a:rPr lang="fr-FR" b="1" dirty="0">
                <a:solidFill>
                  <a:schemeClr val="bg1"/>
                </a:solidFill>
              </a:rPr>
              <a:t>Diriez-vous que vous comptez pour au moins l’une de vos relations ?</a:t>
            </a:r>
          </a:p>
        </p:txBody>
      </p:sp>
      <p:sp>
        <p:nvSpPr>
          <p:cNvPr id="7" name="ZoneTexte 6">
            <a:extLst>
              <a:ext uri="{FF2B5EF4-FFF2-40B4-BE49-F238E27FC236}">
                <a16:creationId xmlns="" xmlns:a16="http://schemas.microsoft.com/office/drawing/2014/main" id="{09C4FB09-5708-42A5-93AA-0B4AD460C0C4}"/>
              </a:ext>
            </a:extLst>
          </p:cNvPr>
          <p:cNvSpPr txBox="1"/>
          <p:nvPr/>
        </p:nvSpPr>
        <p:spPr>
          <a:xfrm>
            <a:off x="679450" y="2427197"/>
            <a:ext cx="1987063" cy="1754326"/>
          </a:xfrm>
          <a:prstGeom prst="rect">
            <a:avLst/>
          </a:prstGeom>
          <a:noFill/>
        </p:spPr>
        <p:txBody>
          <a:bodyPr wrap="square" rtlCol="0">
            <a:spAutoFit/>
          </a:bodyPr>
          <a:lstStyle/>
          <a:p>
            <a:pPr lvl="0" algn="ctr"/>
            <a:r>
              <a:rPr lang="fr-FR" b="1" dirty="0">
                <a:solidFill>
                  <a:schemeClr val="bg1"/>
                </a:solidFill>
              </a:rPr>
              <a:t>Pensez-vous pouvoir compter sur quelqu’un en cas de grave problème personnel ? </a:t>
            </a:r>
          </a:p>
        </p:txBody>
      </p:sp>
    </p:spTree>
    <p:extLst>
      <p:ext uri="{BB962C8B-B14F-4D97-AF65-F5344CB8AC3E}">
        <p14:creationId xmlns:p14="http://schemas.microsoft.com/office/powerpoint/2010/main" val="1114913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16802556-B901-468C-86D9-8FD2752823B5}"/>
              </a:ext>
            </a:extLst>
          </p:cNvPr>
          <p:cNvSpPr>
            <a:spLocks noGrp="1"/>
          </p:cNvSpPr>
          <p:nvPr>
            <p:ph type="title"/>
          </p:nvPr>
        </p:nvSpPr>
        <p:spPr>
          <a:xfrm>
            <a:off x="2478192" y="282765"/>
            <a:ext cx="8957767" cy="867930"/>
          </a:xfrm>
        </p:spPr>
        <p:txBody>
          <a:bodyPr/>
          <a:lstStyle/>
          <a:p>
            <a:r>
              <a:rPr lang="fr-FR" sz="2800" dirty="0">
                <a:solidFill>
                  <a:schemeClr val="accent1"/>
                </a:solidFill>
              </a:rPr>
              <a:t>Une mesure dite « subjective » de l’isolement à partir de l’aide mobilisable dans son entourage</a:t>
            </a:r>
          </a:p>
        </p:txBody>
      </p:sp>
      <p:sp>
        <p:nvSpPr>
          <p:cNvPr id="5" name="Espace réservé du numéro de diapositive 4">
            <a:extLst>
              <a:ext uri="{FF2B5EF4-FFF2-40B4-BE49-F238E27FC236}">
                <a16:creationId xmlns="" xmlns:a16="http://schemas.microsoft.com/office/drawing/2014/main" id="{5BBDC288-96C3-421C-8C37-38B5AF8C2CFE}"/>
              </a:ext>
            </a:extLst>
          </p:cNvPr>
          <p:cNvSpPr>
            <a:spLocks noGrp="1"/>
          </p:cNvSpPr>
          <p:nvPr>
            <p:ph type="sldNum" sz="quarter" idx="12"/>
          </p:nvPr>
        </p:nvSpPr>
        <p:spPr/>
        <p:txBody>
          <a:bodyPr/>
          <a:lstStyle/>
          <a:p>
            <a:fld id="{1B657BA9-EC5E-40D7-BBDA-32C61981E3FD}" type="slidenum">
              <a:rPr lang="fr-FR" smtClean="0"/>
              <a:t>15</a:t>
            </a:fld>
            <a:endParaRPr lang="fr-FR"/>
          </a:p>
        </p:txBody>
      </p:sp>
      <p:graphicFrame>
        <p:nvGraphicFramePr>
          <p:cNvPr id="14" name="Graphique 13">
            <a:extLst>
              <a:ext uri="{FF2B5EF4-FFF2-40B4-BE49-F238E27FC236}">
                <a16:creationId xmlns="" xmlns:a16="http://schemas.microsoft.com/office/drawing/2014/main" id="{624DE5A7-979E-431A-AB8C-C6F0C3DF53BE}"/>
              </a:ext>
            </a:extLst>
          </p:cNvPr>
          <p:cNvGraphicFramePr/>
          <p:nvPr>
            <p:extLst>
              <p:ext uri="{D42A27DB-BD31-4B8C-83A1-F6EECF244321}">
                <p14:modId xmlns:p14="http://schemas.microsoft.com/office/powerpoint/2010/main" val="1504787725"/>
              </p:ext>
            </p:extLst>
          </p:nvPr>
        </p:nvGraphicFramePr>
        <p:xfrm>
          <a:off x="294216" y="1766534"/>
          <a:ext cx="7266215" cy="4016828"/>
        </p:xfrm>
        <a:graphic>
          <a:graphicData uri="http://schemas.openxmlformats.org/drawingml/2006/chart">
            <c:chart xmlns:c="http://schemas.openxmlformats.org/drawingml/2006/chart" xmlns:r="http://schemas.openxmlformats.org/officeDocument/2006/relationships" r:id="rId2"/>
          </a:graphicData>
        </a:graphic>
      </p:graphicFrame>
      <p:sp>
        <p:nvSpPr>
          <p:cNvPr id="15" name="ZoneTexte 14">
            <a:extLst>
              <a:ext uri="{FF2B5EF4-FFF2-40B4-BE49-F238E27FC236}">
                <a16:creationId xmlns="" xmlns:a16="http://schemas.microsoft.com/office/drawing/2014/main" id="{C871AC7C-7BF1-455E-A756-071A9CE37061}"/>
              </a:ext>
            </a:extLst>
          </p:cNvPr>
          <p:cNvSpPr txBox="1"/>
          <p:nvPr/>
        </p:nvSpPr>
        <p:spPr>
          <a:xfrm>
            <a:off x="7896369" y="2690367"/>
            <a:ext cx="3762568" cy="1015663"/>
          </a:xfrm>
          <a:prstGeom prst="rect">
            <a:avLst/>
          </a:prstGeom>
          <a:noFill/>
        </p:spPr>
        <p:txBody>
          <a:bodyPr wrap="none" rtlCol="0">
            <a:spAutoFit/>
          </a:bodyPr>
          <a:lstStyle/>
          <a:p>
            <a:pPr algn="ctr"/>
            <a:r>
              <a:rPr lang="fr-FR" sz="2400" b="1" dirty="0">
                <a:solidFill>
                  <a:schemeClr val="accent1"/>
                </a:solidFill>
              </a:rPr>
              <a:t>5%</a:t>
            </a:r>
            <a:r>
              <a:rPr lang="fr-FR" dirty="0">
                <a:solidFill>
                  <a:schemeClr val="accent1"/>
                </a:solidFill>
              </a:rPr>
              <a:t> des Français</a:t>
            </a:r>
          </a:p>
          <a:p>
            <a:pPr algn="ctr"/>
            <a:r>
              <a:rPr lang="fr-FR" dirty="0">
                <a:solidFill>
                  <a:schemeClr val="accent1"/>
                </a:solidFill>
              </a:rPr>
              <a:t>[4 – 6]%</a:t>
            </a:r>
          </a:p>
          <a:p>
            <a:r>
              <a:rPr lang="fr-FR" dirty="0">
                <a:solidFill>
                  <a:schemeClr val="accent1"/>
                </a:solidFill>
              </a:rPr>
              <a:t>(104 personnes dans l’échantillon) </a:t>
            </a:r>
          </a:p>
        </p:txBody>
      </p:sp>
      <p:sp>
        <p:nvSpPr>
          <p:cNvPr id="16" name="Rectangle 15">
            <a:extLst>
              <a:ext uri="{FF2B5EF4-FFF2-40B4-BE49-F238E27FC236}">
                <a16:creationId xmlns="" xmlns:a16="http://schemas.microsoft.com/office/drawing/2014/main" id="{98D71EDB-0354-4699-B8C9-9C2D5A61150C}"/>
              </a:ext>
            </a:extLst>
          </p:cNvPr>
          <p:cNvSpPr/>
          <p:nvPr/>
        </p:nvSpPr>
        <p:spPr>
          <a:xfrm>
            <a:off x="615178" y="1410887"/>
            <a:ext cx="9162476" cy="369332"/>
          </a:xfrm>
          <a:prstGeom prst="rect">
            <a:avLst/>
          </a:prstGeom>
        </p:spPr>
        <p:txBody>
          <a:bodyPr wrap="square">
            <a:spAutoFit/>
          </a:bodyPr>
          <a:lstStyle/>
          <a:p>
            <a:pPr lvl="0"/>
            <a:r>
              <a:rPr lang="fr-FR" dirty="0">
                <a:solidFill>
                  <a:schemeClr val="bg1">
                    <a:lumMod val="50000"/>
                  </a:schemeClr>
                </a:solidFill>
              </a:rPr>
              <a:t>« Pensez-vous pouvoir compter sur quelqu’un en cas de grave problème personnel ? » </a:t>
            </a:r>
          </a:p>
        </p:txBody>
      </p:sp>
      <p:pic>
        <p:nvPicPr>
          <p:cNvPr id="17" name="Image 16">
            <a:extLst>
              <a:ext uri="{FF2B5EF4-FFF2-40B4-BE49-F238E27FC236}">
                <a16:creationId xmlns="" xmlns:a16="http://schemas.microsoft.com/office/drawing/2014/main" id="{85A7BDFE-3CB0-494A-BD14-7FFBF3100B98}"/>
              </a:ext>
            </a:extLst>
          </p:cNvPr>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417631" y="1747401"/>
            <a:ext cx="746940" cy="907124"/>
          </a:xfrm>
          <a:prstGeom prst="rect">
            <a:avLst/>
          </a:prstGeom>
          <a:noFill/>
          <a:ln>
            <a:noFill/>
          </a:ln>
        </p:spPr>
      </p:pic>
      <p:sp>
        <p:nvSpPr>
          <p:cNvPr id="19" name="ZoneTexte 18">
            <a:extLst>
              <a:ext uri="{FF2B5EF4-FFF2-40B4-BE49-F238E27FC236}">
                <a16:creationId xmlns="" xmlns:a16="http://schemas.microsoft.com/office/drawing/2014/main" id="{1625E38F-F159-4458-854E-03FEEAE7538F}"/>
              </a:ext>
            </a:extLst>
          </p:cNvPr>
          <p:cNvSpPr txBox="1"/>
          <p:nvPr/>
        </p:nvSpPr>
        <p:spPr>
          <a:xfrm>
            <a:off x="7288699" y="4121317"/>
            <a:ext cx="4434084" cy="2031325"/>
          </a:xfrm>
          <a:prstGeom prst="rect">
            <a:avLst/>
          </a:prstGeom>
          <a:noFill/>
        </p:spPr>
        <p:txBody>
          <a:bodyPr wrap="square" rtlCol="0">
            <a:spAutoFit/>
          </a:bodyPr>
          <a:lstStyle/>
          <a:p>
            <a:r>
              <a:rPr lang="fr-FR" b="1" dirty="0">
                <a:solidFill>
                  <a:schemeClr val="accent3"/>
                </a:solidFill>
              </a:rPr>
              <a:t>Profils des personnes concernées</a:t>
            </a:r>
          </a:p>
          <a:p>
            <a:pPr lvl="0"/>
            <a:endParaRPr lang="fr-FR" b="1" dirty="0">
              <a:solidFill>
                <a:schemeClr val="accent3"/>
              </a:solidFill>
              <a:highlight>
                <a:srgbClr val="FFFF00"/>
              </a:highlight>
            </a:endParaRPr>
          </a:p>
          <a:p>
            <a:pPr marL="285750" indent="-285750">
              <a:buFontTx/>
              <a:buChar char="-"/>
            </a:pPr>
            <a:r>
              <a:rPr lang="fr-FR" dirty="0">
                <a:solidFill>
                  <a:schemeClr val="bg1">
                    <a:lumMod val="50000"/>
                  </a:schemeClr>
                </a:solidFill>
              </a:rPr>
              <a:t>10% des non diplômés</a:t>
            </a:r>
          </a:p>
          <a:p>
            <a:pPr marL="285750" indent="-285750">
              <a:buFontTx/>
              <a:buChar char="-"/>
            </a:pPr>
            <a:r>
              <a:rPr lang="fr-FR" dirty="0">
                <a:solidFill>
                  <a:schemeClr val="bg1">
                    <a:lumMod val="50000"/>
                  </a:schemeClr>
                </a:solidFill>
              </a:rPr>
              <a:t>8% des personnes qui vivent seules</a:t>
            </a:r>
          </a:p>
          <a:p>
            <a:pPr marL="285750" indent="-285750">
              <a:buFontTx/>
              <a:buChar char="-"/>
            </a:pPr>
            <a:r>
              <a:rPr lang="fr-FR" dirty="0">
                <a:solidFill>
                  <a:schemeClr val="bg1">
                    <a:lumMod val="50000"/>
                  </a:schemeClr>
                </a:solidFill>
              </a:rPr>
              <a:t>10% des bas revenus ou des pauvres selon l’INSEE</a:t>
            </a:r>
          </a:p>
          <a:p>
            <a:endParaRPr lang="fr-FR" b="1" dirty="0">
              <a:solidFill>
                <a:schemeClr val="accent3"/>
              </a:solidFill>
              <a:highlight>
                <a:srgbClr val="FFFF00"/>
              </a:highlight>
            </a:endParaRPr>
          </a:p>
        </p:txBody>
      </p:sp>
      <p:sp>
        <p:nvSpPr>
          <p:cNvPr id="3" name="Rectangle 2">
            <a:extLst>
              <a:ext uri="{FF2B5EF4-FFF2-40B4-BE49-F238E27FC236}">
                <a16:creationId xmlns="" xmlns:a16="http://schemas.microsoft.com/office/drawing/2014/main" id="{3BD7A7F5-776E-4911-B2D9-E1DAB98BFB60}"/>
              </a:ext>
            </a:extLst>
          </p:cNvPr>
          <p:cNvSpPr/>
          <p:nvPr/>
        </p:nvSpPr>
        <p:spPr>
          <a:xfrm>
            <a:off x="615183" y="6152645"/>
            <a:ext cx="9988345" cy="355803"/>
          </a:xfrm>
          <a:prstGeom prst="rect">
            <a:avLst/>
          </a:prstGeom>
        </p:spPr>
        <p:txBody>
          <a:bodyPr wrap="square">
            <a:spAutoFit/>
          </a:bodyPr>
          <a:lstStyle/>
          <a:p>
            <a:pPr algn="ctr">
              <a:lnSpc>
                <a:spcPct val="107000"/>
              </a:lnSpc>
              <a:spcAft>
                <a:spcPts val="0"/>
              </a:spcAft>
            </a:pPr>
            <a:r>
              <a:rPr lang="fr-FR" sz="16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Source : CRÉDOC, Enquête « Conditions de vie et Aspirations des Français », étude pour l’ONPES, 2019</a:t>
            </a:r>
            <a:endParaRPr lang="fr-FR" sz="16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74865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16802556-B901-468C-86D9-8FD2752823B5}"/>
              </a:ext>
            </a:extLst>
          </p:cNvPr>
          <p:cNvSpPr>
            <a:spLocks noGrp="1"/>
          </p:cNvSpPr>
          <p:nvPr>
            <p:ph type="title"/>
          </p:nvPr>
        </p:nvSpPr>
        <p:spPr>
          <a:xfrm>
            <a:off x="2478192" y="282765"/>
            <a:ext cx="8957767" cy="867930"/>
          </a:xfrm>
        </p:spPr>
        <p:txBody>
          <a:bodyPr/>
          <a:lstStyle/>
          <a:p>
            <a:r>
              <a:rPr lang="fr-FR" sz="2800" dirty="0">
                <a:solidFill>
                  <a:schemeClr val="accent1"/>
                </a:solidFill>
              </a:rPr>
              <a:t>Des indicateurs possibles en combinant les réponses aux trois questions ci-dessous </a:t>
            </a:r>
          </a:p>
        </p:txBody>
      </p:sp>
      <p:sp>
        <p:nvSpPr>
          <p:cNvPr id="5" name="Espace réservé du numéro de diapositive 4">
            <a:extLst>
              <a:ext uri="{FF2B5EF4-FFF2-40B4-BE49-F238E27FC236}">
                <a16:creationId xmlns="" xmlns:a16="http://schemas.microsoft.com/office/drawing/2014/main" id="{5BBDC288-96C3-421C-8C37-38B5AF8C2CFE}"/>
              </a:ext>
            </a:extLst>
          </p:cNvPr>
          <p:cNvSpPr>
            <a:spLocks noGrp="1"/>
          </p:cNvSpPr>
          <p:nvPr>
            <p:ph type="sldNum" sz="quarter" idx="12"/>
          </p:nvPr>
        </p:nvSpPr>
        <p:spPr/>
        <p:txBody>
          <a:bodyPr/>
          <a:lstStyle/>
          <a:p>
            <a:fld id="{1B657BA9-EC5E-40D7-BBDA-32C61981E3FD}" type="slidenum">
              <a:rPr lang="fr-FR" smtClean="0"/>
              <a:t>16</a:t>
            </a:fld>
            <a:endParaRPr lang="fr-FR"/>
          </a:p>
        </p:txBody>
      </p:sp>
      <p:graphicFrame>
        <p:nvGraphicFramePr>
          <p:cNvPr id="9" name="Diagramme 8">
            <a:extLst>
              <a:ext uri="{FF2B5EF4-FFF2-40B4-BE49-F238E27FC236}">
                <a16:creationId xmlns="" xmlns:a16="http://schemas.microsoft.com/office/drawing/2014/main" id="{4285FBEE-F3F4-49D6-B039-A690B9150B60}"/>
              </a:ext>
            </a:extLst>
          </p:cNvPr>
          <p:cNvGraphicFramePr/>
          <p:nvPr>
            <p:extLst>
              <p:ext uri="{D42A27DB-BD31-4B8C-83A1-F6EECF244321}">
                <p14:modId xmlns:p14="http://schemas.microsoft.com/office/powerpoint/2010/main" val="809763431"/>
              </p:ext>
            </p:extLst>
          </p:nvPr>
        </p:nvGraphicFramePr>
        <p:xfrm>
          <a:off x="172279" y="1280024"/>
          <a:ext cx="7377372" cy="47584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 name="Parenthèse fermante 19">
            <a:extLst>
              <a:ext uri="{FF2B5EF4-FFF2-40B4-BE49-F238E27FC236}">
                <a16:creationId xmlns="" xmlns:a16="http://schemas.microsoft.com/office/drawing/2014/main" id="{38D8BB6F-8512-427F-8174-3EBF01B9D6E4}"/>
              </a:ext>
            </a:extLst>
          </p:cNvPr>
          <p:cNvSpPr/>
          <p:nvPr/>
        </p:nvSpPr>
        <p:spPr>
          <a:xfrm>
            <a:off x="6503241" y="2172751"/>
            <a:ext cx="453824" cy="2684753"/>
          </a:xfrm>
          <a:prstGeom prst="rightBracket">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 name="Rectangle : coins arrondis 5">
            <a:extLst>
              <a:ext uri="{FF2B5EF4-FFF2-40B4-BE49-F238E27FC236}">
                <a16:creationId xmlns="" xmlns:a16="http://schemas.microsoft.com/office/drawing/2014/main" id="{1A5758EB-A94E-4A89-A9C9-4700DF13FFF3}"/>
              </a:ext>
            </a:extLst>
          </p:cNvPr>
          <p:cNvSpPr/>
          <p:nvPr/>
        </p:nvSpPr>
        <p:spPr>
          <a:xfrm>
            <a:off x="7845305" y="2163397"/>
            <a:ext cx="3303833" cy="2792916"/>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dirty="0"/>
              <a:t>Les modalités de réponse : </a:t>
            </a:r>
          </a:p>
          <a:p>
            <a:pPr algn="just"/>
            <a:endParaRPr lang="fr-FR" dirty="0"/>
          </a:p>
          <a:p>
            <a:pPr algn="just"/>
            <a:r>
              <a:rPr lang="fr-FR" dirty="0"/>
              <a:t>-</a:t>
            </a:r>
            <a:r>
              <a:rPr lang="fr-FR" sz="1600" dirty="0"/>
              <a:t>   « Oui, certainement »</a:t>
            </a:r>
          </a:p>
          <a:p>
            <a:pPr algn="just"/>
            <a:r>
              <a:rPr lang="fr-FR" sz="1600" dirty="0"/>
              <a:t>-   « Oui, probablement »</a:t>
            </a:r>
          </a:p>
          <a:p>
            <a:pPr marL="285750" indent="-285750" algn="just">
              <a:buFontTx/>
              <a:buChar char="-"/>
            </a:pPr>
            <a:r>
              <a:rPr lang="fr-FR" sz="1600" dirty="0"/>
              <a:t>« Non, probablement pas »</a:t>
            </a:r>
          </a:p>
          <a:p>
            <a:pPr marL="285750" indent="-285750" algn="just">
              <a:buFontTx/>
              <a:buChar char="-"/>
            </a:pPr>
            <a:r>
              <a:rPr lang="fr-FR" sz="1600" dirty="0"/>
              <a:t>« Non, certainement pas</a:t>
            </a:r>
            <a:r>
              <a:rPr lang="fr-FR" dirty="0"/>
              <a:t> »</a:t>
            </a:r>
          </a:p>
          <a:p>
            <a:pPr marL="285750" indent="-285750" algn="just">
              <a:buFontTx/>
              <a:buChar char="-"/>
            </a:pPr>
            <a:r>
              <a:rPr lang="fr-FR" dirty="0"/>
              <a:t>« </a:t>
            </a:r>
            <a:r>
              <a:rPr lang="fr-FR" dirty="0" err="1"/>
              <a:t>Nsp</a:t>
            </a:r>
            <a:r>
              <a:rPr lang="fr-FR" dirty="0"/>
              <a:t> »</a:t>
            </a:r>
          </a:p>
        </p:txBody>
      </p:sp>
    </p:spTree>
    <p:extLst>
      <p:ext uri="{BB962C8B-B14F-4D97-AF65-F5344CB8AC3E}">
        <p14:creationId xmlns:p14="http://schemas.microsoft.com/office/powerpoint/2010/main" val="3048813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0D01E0E9-5C76-42C9-A06B-09274A2A5332}"/>
              </a:ext>
            </a:extLst>
          </p:cNvPr>
          <p:cNvSpPr>
            <a:spLocks noGrp="1"/>
          </p:cNvSpPr>
          <p:nvPr>
            <p:ph type="title"/>
          </p:nvPr>
        </p:nvSpPr>
        <p:spPr>
          <a:xfrm>
            <a:off x="2765020" y="225532"/>
            <a:ext cx="8957767" cy="867930"/>
          </a:xfrm>
        </p:spPr>
        <p:txBody>
          <a:bodyPr/>
          <a:lstStyle/>
          <a:p>
            <a:r>
              <a:rPr lang="fr-FR" sz="2800" dirty="0">
                <a:solidFill>
                  <a:schemeClr val="accent1"/>
                </a:solidFill>
              </a:rPr>
              <a:t>Un indicateur possible autour de la combinaison des réponses aux 3 questions </a:t>
            </a:r>
          </a:p>
        </p:txBody>
      </p:sp>
      <p:sp>
        <p:nvSpPr>
          <p:cNvPr id="5" name="Espace réservé du numéro de diapositive 4">
            <a:extLst>
              <a:ext uri="{FF2B5EF4-FFF2-40B4-BE49-F238E27FC236}">
                <a16:creationId xmlns="" xmlns:a16="http://schemas.microsoft.com/office/drawing/2014/main" id="{BFADE406-82FE-4C40-8072-428274D27560}"/>
              </a:ext>
            </a:extLst>
          </p:cNvPr>
          <p:cNvSpPr>
            <a:spLocks noGrp="1"/>
          </p:cNvSpPr>
          <p:nvPr>
            <p:ph type="sldNum" sz="quarter" idx="12"/>
          </p:nvPr>
        </p:nvSpPr>
        <p:spPr/>
        <p:txBody>
          <a:bodyPr/>
          <a:lstStyle/>
          <a:p>
            <a:fld id="{1B657BA9-EC5E-40D7-BBDA-32C61981E3FD}" type="slidenum">
              <a:rPr lang="fr-FR" smtClean="0"/>
              <a:t>17</a:t>
            </a:fld>
            <a:endParaRPr lang="fr-FR"/>
          </a:p>
        </p:txBody>
      </p:sp>
      <p:sp>
        <p:nvSpPr>
          <p:cNvPr id="6" name="Espace réservé du texte 5">
            <a:extLst>
              <a:ext uri="{FF2B5EF4-FFF2-40B4-BE49-F238E27FC236}">
                <a16:creationId xmlns="" xmlns:a16="http://schemas.microsoft.com/office/drawing/2014/main" id="{B2196128-9AB6-4ED2-9072-5C3150600C9F}"/>
              </a:ext>
            </a:extLst>
          </p:cNvPr>
          <p:cNvSpPr>
            <a:spLocks noGrp="1"/>
          </p:cNvSpPr>
          <p:nvPr>
            <p:ph type="body" sz="quarter" idx="13"/>
          </p:nvPr>
        </p:nvSpPr>
        <p:spPr>
          <a:xfrm>
            <a:off x="327057" y="1291298"/>
            <a:ext cx="5768944" cy="5464344"/>
          </a:xfrm>
        </p:spPr>
        <p:txBody>
          <a:bodyPr>
            <a:normAutofit fontScale="92500" lnSpcReduction="10000"/>
          </a:bodyPr>
          <a:lstStyle/>
          <a:p>
            <a:pPr algn="just"/>
            <a:r>
              <a:rPr lang="fr-FR" dirty="0"/>
              <a:t>Les personnes qui </a:t>
            </a:r>
            <a:r>
              <a:rPr lang="fr-FR" u="sng" dirty="0"/>
              <a:t>n’ont jamais répondu </a:t>
            </a:r>
            <a:r>
              <a:rPr lang="fr-FR" dirty="0"/>
              <a:t>« Oui certainement » aux </a:t>
            </a:r>
            <a:r>
              <a:rPr lang="fr-FR" sz="2400" dirty="0"/>
              <a:t>trois</a:t>
            </a:r>
            <a:r>
              <a:rPr lang="fr-FR" dirty="0"/>
              <a:t> questions suivantes : </a:t>
            </a:r>
          </a:p>
          <a:p>
            <a:pPr algn="just"/>
            <a:endParaRPr lang="fr-FR" sz="100" b="0" dirty="0">
              <a:solidFill>
                <a:schemeClr val="bg1">
                  <a:lumMod val="50000"/>
                </a:schemeClr>
              </a:solidFill>
            </a:endParaRPr>
          </a:p>
          <a:p>
            <a:pPr algn="just"/>
            <a:r>
              <a:rPr lang="fr-FR" b="0" dirty="0">
                <a:solidFill>
                  <a:schemeClr val="bg1">
                    <a:lumMod val="50000"/>
                  </a:schemeClr>
                </a:solidFill>
              </a:rPr>
              <a:t>« Pensez-vous pouvoir compter sur quelqu’un en cas de grave problème personnel? »</a:t>
            </a:r>
          </a:p>
          <a:p>
            <a:pPr algn="just"/>
            <a:r>
              <a:rPr lang="fr-FR" b="0" dirty="0">
                <a:solidFill>
                  <a:schemeClr val="bg1">
                    <a:lumMod val="50000"/>
                  </a:schemeClr>
                </a:solidFill>
                <a:ea typeface="Calibri" panose="020F0502020204030204" pitchFamily="34" charset="0"/>
                <a:cs typeface="Times New Roman" panose="02020603050405020304" pitchFamily="18" charset="0"/>
              </a:rPr>
              <a:t>« </a:t>
            </a:r>
            <a:r>
              <a:rPr lang="fr-FR" b="0" dirty="0">
                <a:solidFill>
                  <a:srgbClr val="808080"/>
                </a:solidFill>
                <a:ea typeface="Calibri" panose="020F0502020204030204" pitchFamily="34" charset="0"/>
                <a:cs typeface="Times New Roman" panose="02020603050405020304" pitchFamily="18" charset="0"/>
              </a:rPr>
              <a:t>Diriez-vous que vous comptez pour au moins l'une de vos relations (famille, collègue, ami, etc.) ? »</a:t>
            </a:r>
            <a:endParaRPr lang="fr-FR" b="0" dirty="0">
              <a:solidFill>
                <a:schemeClr val="bg1">
                  <a:lumMod val="50000"/>
                </a:schemeClr>
              </a:solidFill>
              <a:ea typeface="Calibri" panose="020F0502020204030204" pitchFamily="34" charset="0"/>
              <a:cs typeface="Times New Roman" panose="02020603050405020304" pitchFamily="18" charset="0"/>
            </a:endParaRPr>
          </a:p>
          <a:p>
            <a:pPr algn="just">
              <a:spcAft>
                <a:spcPts val="0"/>
              </a:spcAft>
            </a:pPr>
            <a:r>
              <a:rPr lang="fr-FR" b="0" dirty="0">
                <a:solidFill>
                  <a:schemeClr val="bg1">
                    <a:lumMod val="50000"/>
                  </a:schemeClr>
                </a:solidFill>
                <a:ea typeface="Calibri" panose="020F0502020204030204" pitchFamily="34" charset="0"/>
                <a:cs typeface="Times New Roman" panose="02020603050405020304" pitchFamily="18" charset="0"/>
              </a:rPr>
              <a:t>« L'une de vos relations (famille, collègue, ami, voisin, personne côtoyée dans le cadre d’une activité associative) pourrait-elle compter sur vous en cas de grave problème personnel ? »</a:t>
            </a:r>
          </a:p>
          <a:p>
            <a:pPr algn="just">
              <a:spcAft>
                <a:spcPts val="0"/>
              </a:spcAft>
            </a:pPr>
            <a:endParaRPr lang="fr-FR" b="0" dirty="0">
              <a:solidFill>
                <a:schemeClr val="bg1">
                  <a:lumMod val="50000"/>
                </a:schemeClr>
              </a:solidFill>
              <a:cs typeface="Times New Roman" panose="02020603050405020304" pitchFamily="18" charset="0"/>
            </a:endParaRPr>
          </a:p>
          <a:p>
            <a:pPr algn="just">
              <a:spcAft>
                <a:spcPts val="0"/>
              </a:spcAft>
            </a:pPr>
            <a:r>
              <a:rPr lang="fr-FR" dirty="0">
                <a:cs typeface="Times New Roman" panose="02020603050405020304" pitchFamily="18" charset="0"/>
              </a:rPr>
              <a:t>Profils des personnes concernées</a:t>
            </a:r>
            <a:r>
              <a:rPr lang="fr-FR" sz="1700" b="0" dirty="0">
                <a:solidFill>
                  <a:srgbClr val="EA2B8C"/>
                </a:solidFill>
                <a:highlight>
                  <a:srgbClr val="FFFF00"/>
                </a:highlight>
              </a:rPr>
              <a:t> </a:t>
            </a:r>
          </a:p>
          <a:p>
            <a:pPr algn="just">
              <a:spcAft>
                <a:spcPts val="0"/>
              </a:spcAft>
            </a:pPr>
            <a:endParaRPr lang="fr-FR" dirty="0">
              <a:cs typeface="Times New Roman" panose="02020603050405020304" pitchFamily="18" charset="0"/>
            </a:endParaRPr>
          </a:p>
          <a:p>
            <a:pPr algn="just">
              <a:spcAft>
                <a:spcPts val="0"/>
              </a:spcAft>
            </a:pPr>
            <a:r>
              <a:rPr lang="fr-FR" b="0" dirty="0">
                <a:solidFill>
                  <a:schemeClr val="bg1">
                    <a:lumMod val="50000"/>
                  </a:schemeClr>
                </a:solidFill>
                <a:cs typeface="Times New Roman" panose="02020603050405020304" pitchFamily="18" charset="0"/>
              </a:rPr>
              <a:t>- 7% des hommes (4% seulement des femmes)</a:t>
            </a:r>
          </a:p>
          <a:p>
            <a:pPr algn="just">
              <a:spcAft>
                <a:spcPts val="0"/>
              </a:spcAft>
            </a:pPr>
            <a:r>
              <a:rPr lang="fr-FR" b="0" dirty="0">
                <a:solidFill>
                  <a:schemeClr val="bg1">
                    <a:lumMod val="50000"/>
                  </a:schemeClr>
                </a:solidFill>
                <a:cs typeface="Times New Roman" panose="02020603050405020304" pitchFamily="18" charset="0"/>
              </a:rPr>
              <a:t>- 12% des non diplômés </a:t>
            </a:r>
          </a:p>
          <a:p>
            <a:pPr algn="just">
              <a:spcAft>
                <a:spcPts val="0"/>
              </a:spcAft>
            </a:pPr>
            <a:r>
              <a:rPr lang="fr-FR" b="0" dirty="0">
                <a:solidFill>
                  <a:schemeClr val="bg1">
                    <a:lumMod val="50000"/>
                  </a:schemeClr>
                </a:solidFill>
                <a:cs typeface="Times New Roman" panose="02020603050405020304" pitchFamily="18" charset="0"/>
              </a:rPr>
              <a:t>- 10% des personnes qui vivent seules </a:t>
            </a:r>
          </a:p>
          <a:p>
            <a:pPr algn="just">
              <a:spcAft>
                <a:spcPts val="0"/>
              </a:spcAft>
            </a:pPr>
            <a:r>
              <a:rPr lang="fr-FR" b="0" dirty="0">
                <a:solidFill>
                  <a:schemeClr val="bg1">
                    <a:lumMod val="50000"/>
                  </a:schemeClr>
                </a:solidFill>
                <a:cs typeface="Times New Roman" panose="02020603050405020304" pitchFamily="18" charset="0"/>
              </a:rPr>
              <a:t>- 8% des célibataires</a:t>
            </a:r>
          </a:p>
          <a:p>
            <a:pPr algn="just">
              <a:spcAft>
                <a:spcPts val="0"/>
              </a:spcAft>
            </a:pPr>
            <a:r>
              <a:rPr lang="fr-FR" b="0" dirty="0">
                <a:solidFill>
                  <a:schemeClr val="bg1">
                    <a:lumMod val="50000"/>
                  </a:schemeClr>
                </a:solidFill>
                <a:cs typeface="Times New Roman" panose="02020603050405020304" pitchFamily="18" charset="0"/>
              </a:rPr>
              <a:t>- 7% des personnes qui indiquent s’imposer régulièrement des restrictions sur certains postes de leur budget (4% de ceux qui ne s’imposent pas de restriction)</a:t>
            </a:r>
            <a:endParaRPr lang="fr-FR" b="0" dirty="0">
              <a:solidFill>
                <a:schemeClr val="bg1">
                  <a:lumMod val="50000"/>
                </a:schemeClr>
              </a:solidFill>
            </a:endParaRPr>
          </a:p>
        </p:txBody>
      </p:sp>
      <p:sp>
        <p:nvSpPr>
          <p:cNvPr id="9" name="Bulle narrative : ronde 8">
            <a:extLst>
              <a:ext uri="{FF2B5EF4-FFF2-40B4-BE49-F238E27FC236}">
                <a16:creationId xmlns="" xmlns:a16="http://schemas.microsoft.com/office/drawing/2014/main" id="{4C37704B-E0DD-4DD1-BA08-FDBDBAC21CEC}"/>
              </a:ext>
            </a:extLst>
          </p:cNvPr>
          <p:cNvSpPr/>
          <p:nvPr/>
        </p:nvSpPr>
        <p:spPr>
          <a:xfrm>
            <a:off x="6483538" y="1291298"/>
            <a:ext cx="4278087" cy="2366084"/>
          </a:xfrm>
          <a:prstGeom prst="wedgeEllipse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fr-FR" dirty="0">
                <a:solidFill>
                  <a:srgbClr val="FFFFFF"/>
                </a:solidFill>
              </a:rPr>
              <a:t>-</a:t>
            </a:r>
            <a:r>
              <a:rPr lang="fr-FR" sz="1600" dirty="0">
                <a:solidFill>
                  <a:srgbClr val="FFFFFF"/>
                </a:solidFill>
              </a:rPr>
              <a:t>   </a:t>
            </a:r>
            <a:r>
              <a:rPr lang="fr-FR" sz="1600" strike="sngStrike" dirty="0">
                <a:solidFill>
                  <a:srgbClr val="FFFFFF"/>
                </a:solidFill>
              </a:rPr>
              <a:t>« Oui, certainement »</a:t>
            </a:r>
          </a:p>
          <a:p>
            <a:pPr lvl="0" algn="just"/>
            <a:r>
              <a:rPr lang="fr-FR" sz="1600" dirty="0">
                <a:solidFill>
                  <a:srgbClr val="FFFFFF"/>
                </a:solidFill>
              </a:rPr>
              <a:t>-   « Oui, probablement »</a:t>
            </a:r>
          </a:p>
          <a:p>
            <a:pPr marL="285750" lvl="0" indent="-285750" algn="just">
              <a:buFontTx/>
              <a:buChar char="-"/>
            </a:pPr>
            <a:r>
              <a:rPr lang="fr-FR" sz="1600" dirty="0">
                <a:solidFill>
                  <a:srgbClr val="FFFFFF"/>
                </a:solidFill>
              </a:rPr>
              <a:t>« Non, probablement pas »</a:t>
            </a:r>
          </a:p>
          <a:p>
            <a:pPr marL="285750" lvl="0" indent="-285750" algn="just">
              <a:buFontTx/>
              <a:buChar char="-"/>
            </a:pPr>
            <a:r>
              <a:rPr lang="fr-FR" sz="1600" dirty="0">
                <a:solidFill>
                  <a:srgbClr val="FFFFFF"/>
                </a:solidFill>
              </a:rPr>
              <a:t>« Non, certainement pas</a:t>
            </a:r>
            <a:r>
              <a:rPr lang="fr-FR" dirty="0">
                <a:solidFill>
                  <a:srgbClr val="FFFFFF"/>
                </a:solidFill>
              </a:rPr>
              <a:t> »</a:t>
            </a:r>
          </a:p>
          <a:p>
            <a:pPr marL="285750" lvl="0" indent="-285750" algn="just">
              <a:buFontTx/>
              <a:buChar char="-"/>
            </a:pPr>
            <a:r>
              <a:rPr lang="fr-FR" sz="1600" dirty="0">
                <a:solidFill>
                  <a:srgbClr val="FFFFFF"/>
                </a:solidFill>
              </a:rPr>
              <a:t>« </a:t>
            </a:r>
            <a:r>
              <a:rPr lang="fr-FR" sz="1600" dirty="0" err="1">
                <a:solidFill>
                  <a:srgbClr val="FFFFFF"/>
                </a:solidFill>
              </a:rPr>
              <a:t>Nsp</a:t>
            </a:r>
            <a:r>
              <a:rPr lang="fr-FR" sz="1600" dirty="0">
                <a:solidFill>
                  <a:srgbClr val="FFFFFF"/>
                </a:solidFill>
              </a:rPr>
              <a:t> »</a:t>
            </a:r>
          </a:p>
        </p:txBody>
      </p:sp>
      <p:sp>
        <p:nvSpPr>
          <p:cNvPr id="10" name="ZoneTexte 9">
            <a:extLst>
              <a:ext uri="{FF2B5EF4-FFF2-40B4-BE49-F238E27FC236}">
                <a16:creationId xmlns="" xmlns:a16="http://schemas.microsoft.com/office/drawing/2014/main" id="{2C8C5AEC-029F-4CFC-86A6-CC11568AFDFD}"/>
              </a:ext>
            </a:extLst>
          </p:cNvPr>
          <p:cNvSpPr txBox="1"/>
          <p:nvPr/>
        </p:nvSpPr>
        <p:spPr>
          <a:xfrm>
            <a:off x="5674082" y="4666184"/>
            <a:ext cx="7337055" cy="984885"/>
          </a:xfrm>
          <a:prstGeom prst="rect">
            <a:avLst/>
          </a:prstGeom>
          <a:noFill/>
        </p:spPr>
        <p:txBody>
          <a:bodyPr wrap="square" rtlCol="0">
            <a:spAutoFit/>
          </a:bodyPr>
          <a:lstStyle/>
          <a:p>
            <a:pPr lvl="0" algn="ctr"/>
            <a:r>
              <a:rPr lang="fr-FR" sz="2400" b="1" dirty="0">
                <a:solidFill>
                  <a:srgbClr val="79B030"/>
                </a:solidFill>
              </a:rPr>
              <a:t>5,6%</a:t>
            </a:r>
            <a:r>
              <a:rPr lang="fr-FR" sz="1700" b="1" dirty="0">
                <a:solidFill>
                  <a:srgbClr val="79B030"/>
                </a:solidFill>
              </a:rPr>
              <a:t> des Français</a:t>
            </a:r>
          </a:p>
          <a:p>
            <a:pPr lvl="0" algn="ctr"/>
            <a:r>
              <a:rPr lang="fr-FR" sz="1700" b="1" dirty="0">
                <a:solidFill>
                  <a:srgbClr val="79B030"/>
                </a:solidFill>
              </a:rPr>
              <a:t>[4,6 – 6,6] %</a:t>
            </a:r>
          </a:p>
          <a:p>
            <a:pPr lvl="0" algn="ctr"/>
            <a:r>
              <a:rPr lang="fr-FR" sz="1700" b="1" dirty="0">
                <a:solidFill>
                  <a:srgbClr val="79B030"/>
                </a:solidFill>
              </a:rPr>
              <a:t>(116 personnes)</a:t>
            </a:r>
            <a:r>
              <a:rPr lang="fr-FR" sz="1700" dirty="0">
                <a:solidFill>
                  <a:srgbClr val="EA2B8C"/>
                </a:solidFill>
                <a:highlight>
                  <a:srgbClr val="FFFF00"/>
                </a:highlight>
              </a:rPr>
              <a:t> </a:t>
            </a:r>
          </a:p>
        </p:txBody>
      </p:sp>
    </p:spTree>
    <p:extLst>
      <p:ext uri="{BB962C8B-B14F-4D97-AF65-F5344CB8AC3E}">
        <p14:creationId xmlns:p14="http://schemas.microsoft.com/office/powerpoint/2010/main" val="2173473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A0126BF2-9D45-4F7E-93D7-6EF7F8A3D489}"/>
              </a:ext>
            </a:extLst>
          </p:cNvPr>
          <p:cNvSpPr>
            <a:spLocks noGrp="1"/>
          </p:cNvSpPr>
          <p:nvPr>
            <p:ph type="title"/>
          </p:nvPr>
        </p:nvSpPr>
        <p:spPr>
          <a:xfrm>
            <a:off x="2191368" y="149623"/>
            <a:ext cx="8957767" cy="867930"/>
          </a:xfrm>
        </p:spPr>
        <p:txBody>
          <a:bodyPr/>
          <a:lstStyle/>
          <a:p>
            <a:r>
              <a:rPr lang="fr-FR" sz="2800" dirty="0">
                <a:solidFill>
                  <a:schemeClr val="accent1"/>
                </a:solidFill>
              </a:rPr>
              <a:t>Synthèse des possibles indicateurs de l’isolement relationnel </a:t>
            </a:r>
          </a:p>
        </p:txBody>
      </p:sp>
      <p:sp>
        <p:nvSpPr>
          <p:cNvPr id="3" name="Espace réservé de la date 2">
            <a:extLst>
              <a:ext uri="{FF2B5EF4-FFF2-40B4-BE49-F238E27FC236}">
                <a16:creationId xmlns="" xmlns:a16="http://schemas.microsoft.com/office/drawing/2014/main" id="{1A9228BF-5393-4B8D-999A-0CABD1EE7E9F}"/>
              </a:ext>
            </a:extLst>
          </p:cNvPr>
          <p:cNvSpPr>
            <a:spLocks noGrp="1"/>
          </p:cNvSpPr>
          <p:nvPr>
            <p:ph type="dt" sz="half" idx="10"/>
          </p:nvPr>
        </p:nvSpPr>
        <p:spPr/>
        <p:txBody>
          <a:bodyPr/>
          <a:lstStyle/>
          <a:p>
            <a:fld id="{34B8BECB-EA6F-4D17-A0FB-7E0F423ACFAC}" type="datetime5">
              <a:rPr lang="fr-FR" smtClean="0"/>
              <a:t>4-nov.-19</a:t>
            </a:fld>
            <a:endParaRPr lang="fr-FR" dirty="0"/>
          </a:p>
        </p:txBody>
      </p:sp>
      <p:sp>
        <p:nvSpPr>
          <p:cNvPr id="4" name="Espace réservé du pied de page 3">
            <a:extLst>
              <a:ext uri="{FF2B5EF4-FFF2-40B4-BE49-F238E27FC236}">
                <a16:creationId xmlns="" xmlns:a16="http://schemas.microsoft.com/office/drawing/2014/main" id="{C2757059-DFBE-49B9-A29D-C989C0912487}"/>
              </a:ext>
            </a:extLst>
          </p:cNvPr>
          <p:cNvSpPr>
            <a:spLocks noGrp="1"/>
          </p:cNvSpPr>
          <p:nvPr>
            <p:ph type="ftr" sz="quarter" idx="11"/>
          </p:nvPr>
        </p:nvSpPr>
        <p:spPr/>
        <p:txBody>
          <a:bodyPr/>
          <a:lstStyle/>
          <a:p>
            <a:r>
              <a:rPr lang="fr-FR" dirty="0"/>
              <a:t>|  Titre de la présentation</a:t>
            </a:r>
          </a:p>
        </p:txBody>
      </p:sp>
      <p:sp>
        <p:nvSpPr>
          <p:cNvPr id="5" name="Espace réservé du numéro de diapositive 4">
            <a:extLst>
              <a:ext uri="{FF2B5EF4-FFF2-40B4-BE49-F238E27FC236}">
                <a16:creationId xmlns="" xmlns:a16="http://schemas.microsoft.com/office/drawing/2014/main" id="{D69655E8-8297-4595-BA30-75DAB2173414}"/>
              </a:ext>
            </a:extLst>
          </p:cNvPr>
          <p:cNvSpPr>
            <a:spLocks noGrp="1"/>
          </p:cNvSpPr>
          <p:nvPr>
            <p:ph type="sldNum" sz="quarter" idx="12"/>
          </p:nvPr>
        </p:nvSpPr>
        <p:spPr/>
        <p:txBody>
          <a:bodyPr/>
          <a:lstStyle/>
          <a:p>
            <a:fld id="{1B657BA9-EC5E-40D7-BBDA-32C61981E3FD}" type="slidenum">
              <a:rPr lang="fr-FR" smtClean="0"/>
              <a:t>18</a:t>
            </a:fld>
            <a:endParaRPr lang="fr-FR"/>
          </a:p>
        </p:txBody>
      </p:sp>
      <p:sp>
        <p:nvSpPr>
          <p:cNvPr id="6" name="Espace réservé du texte 5">
            <a:extLst>
              <a:ext uri="{FF2B5EF4-FFF2-40B4-BE49-F238E27FC236}">
                <a16:creationId xmlns="" xmlns:a16="http://schemas.microsoft.com/office/drawing/2014/main" id="{6D693518-69CF-4CF4-999F-1344544FC439}"/>
              </a:ext>
            </a:extLst>
          </p:cNvPr>
          <p:cNvSpPr>
            <a:spLocks noGrp="1"/>
          </p:cNvSpPr>
          <p:nvPr>
            <p:ph type="body" sz="quarter" idx="13"/>
          </p:nvPr>
        </p:nvSpPr>
        <p:spPr>
          <a:xfrm>
            <a:off x="327058" y="1219205"/>
            <a:ext cx="11666164" cy="5489177"/>
          </a:xfrm>
          <a:solidFill>
            <a:schemeClr val="accent3">
              <a:lumMod val="20000"/>
              <a:lumOff val="80000"/>
            </a:schemeClr>
          </a:solidFill>
          <a:ln>
            <a:noFill/>
          </a:ln>
        </p:spPr>
        <p:txBody>
          <a:bodyPr>
            <a:normAutofit fontScale="62500" lnSpcReduction="20000"/>
          </a:bodyPr>
          <a:lstStyle/>
          <a:p>
            <a:pPr marL="285750" indent="-285750">
              <a:buFont typeface="Wingdings" panose="05000000000000000000" pitchFamily="2" charset="2"/>
              <a:buChar char="§"/>
            </a:pPr>
            <a:endParaRPr lang="fr-FR" dirty="0"/>
          </a:p>
          <a:p>
            <a:pPr marL="285750" indent="-285750">
              <a:buFont typeface="Wingdings" panose="05000000000000000000" pitchFamily="2" charset="2"/>
              <a:buChar char="§"/>
            </a:pPr>
            <a:r>
              <a:rPr lang="fr-FR" sz="2100" dirty="0"/>
              <a:t>Isolement mesuré à partir de la fréquence des contacts : </a:t>
            </a:r>
          </a:p>
          <a:p>
            <a:pPr marL="820738" lvl="4" indent="-285750">
              <a:buFont typeface="Wingdings" panose="05000000000000000000" pitchFamily="2" charset="2"/>
              <a:buChar char="§"/>
            </a:pPr>
            <a:r>
              <a:rPr lang="fr-FR" sz="2000" dirty="0"/>
              <a:t>Contacts en face à face avec les 5 réseaux de sociabilité </a:t>
            </a:r>
          </a:p>
          <a:p>
            <a:pPr marL="820738" lvl="4" indent="-285750">
              <a:buFont typeface="Wingdings" panose="05000000000000000000" pitchFamily="2" charset="2"/>
              <a:buChar char="§"/>
            </a:pPr>
            <a:r>
              <a:rPr lang="fr-FR" sz="2000" dirty="0"/>
              <a:t>Et les contacts à distance avec la famille et la belle-famille, mais aussi les amis </a:t>
            </a:r>
          </a:p>
          <a:p>
            <a:pPr marL="820738" lvl="4" indent="-285750">
              <a:buFont typeface="Wingdings" panose="05000000000000000000" pitchFamily="2" charset="2"/>
              <a:buChar char="§"/>
            </a:pPr>
            <a:r>
              <a:rPr lang="fr-FR" sz="2000" dirty="0"/>
              <a:t>Au seuil de plusieurs fois par mois au plus </a:t>
            </a:r>
          </a:p>
          <a:p>
            <a:pPr lvl="4" indent="0">
              <a:buNone/>
            </a:pPr>
            <a:endParaRPr lang="fr-FR" sz="1800" dirty="0"/>
          </a:p>
          <a:p>
            <a:pPr lvl="4" indent="0">
              <a:buNone/>
            </a:pPr>
            <a:endParaRPr lang="fr-FR" sz="1800" dirty="0"/>
          </a:p>
          <a:p>
            <a:pPr marL="820738" lvl="4" indent="-285750">
              <a:buFont typeface="Wingdings" panose="05000000000000000000" pitchFamily="2" charset="2"/>
              <a:buChar char="§"/>
            </a:pPr>
            <a:r>
              <a:rPr lang="fr-FR" sz="2000" dirty="0"/>
              <a:t>Les contacts en face à face avec la famille, la belle-famille et les amis</a:t>
            </a:r>
          </a:p>
          <a:p>
            <a:pPr marL="820738" lvl="4" indent="-285750">
              <a:buFont typeface="Wingdings" panose="05000000000000000000" pitchFamily="2" charset="2"/>
              <a:buChar char="§"/>
            </a:pPr>
            <a:r>
              <a:rPr lang="fr-FR" sz="2000" dirty="0"/>
              <a:t>En excluant les contacts à distance </a:t>
            </a:r>
          </a:p>
          <a:p>
            <a:pPr marL="820738" lvl="4" indent="-285750">
              <a:buFont typeface="Wingdings" panose="05000000000000000000" pitchFamily="2" charset="2"/>
              <a:buChar char="§"/>
            </a:pPr>
            <a:r>
              <a:rPr lang="fr-FR" sz="2000" dirty="0"/>
              <a:t>Au seuil d’une fois par mois au plus </a:t>
            </a:r>
          </a:p>
          <a:p>
            <a:pPr lvl="4" indent="0">
              <a:buNone/>
            </a:pPr>
            <a:r>
              <a:rPr lang="fr-FR" sz="1400" dirty="0"/>
              <a:t> </a:t>
            </a:r>
          </a:p>
          <a:p>
            <a:pPr marL="820738" lvl="4" indent="-285750" algn="just">
              <a:buFont typeface="Wingdings" panose="05000000000000000000" pitchFamily="2" charset="2"/>
              <a:buChar char="§"/>
            </a:pPr>
            <a:endParaRPr lang="fr-FR" sz="1600" dirty="0"/>
          </a:p>
          <a:p>
            <a:pPr marL="820738" lvl="4" indent="-285750" algn="just">
              <a:buFont typeface="Wingdings" panose="05000000000000000000" pitchFamily="2" charset="2"/>
              <a:buChar char="§"/>
            </a:pPr>
            <a:r>
              <a:rPr lang="fr-FR" sz="2000" dirty="0"/>
              <a:t>Isolement étendu aux personnes qui n’ont qu’un seul réseau de sociabilité actif (au seuil de plusieurs fois par mois au plus : soit </a:t>
            </a:r>
            <a:r>
              <a:rPr lang="fr-FR" sz="2300" b="1" dirty="0">
                <a:solidFill>
                  <a:schemeClr val="accent3"/>
                </a:solidFill>
              </a:rPr>
              <a:t>13,6%</a:t>
            </a:r>
            <a:r>
              <a:rPr lang="fr-FR" sz="2000" dirty="0"/>
              <a:t> des Français, auxquels s’ajoutent les </a:t>
            </a:r>
            <a:r>
              <a:rPr lang="fr-FR" sz="2200" b="1" dirty="0">
                <a:solidFill>
                  <a:schemeClr val="accent3"/>
                </a:solidFill>
              </a:rPr>
              <a:t>10,6%</a:t>
            </a:r>
            <a:r>
              <a:rPr lang="fr-FR" sz="2000" dirty="0"/>
              <a:t> de personnes isolées, soit au total </a:t>
            </a:r>
            <a:r>
              <a:rPr lang="fr-FR" sz="2600" b="1" dirty="0">
                <a:solidFill>
                  <a:schemeClr val="accent3"/>
                </a:solidFill>
              </a:rPr>
              <a:t>24,2%</a:t>
            </a:r>
            <a:r>
              <a:rPr lang="fr-FR" sz="2000" dirty="0"/>
              <a:t> de Français isolés ou ayant une sociabilité fragile</a:t>
            </a:r>
          </a:p>
          <a:p>
            <a:pPr lvl="4" indent="0">
              <a:buNone/>
            </a:pPr>
            <a:endParaRPr lang="fr-FR" dirty="0"/>
          </a:p>
          <a:p>
            <a:pPr lvl="4" indent="0">
              <a:buNone/>
            </a:pPr>
            <a:endParaRPr lang="fr-FR" dirty="0"/>
          </a:p>
          <a:p>
            <a:pPr marL="285750" indent="-285750">
              <a:buFont typeface="Wingdings" panose="05000000000000000000" pitchFamily="2" charset="2"/>
              <a:buChar char="§"/>
            </a:pPr>
            <a:r>
              <a:rPr lang="fr-FR" sz="2100" dirty="0"/>
              <a:t>Isolement subjectif à partir de l’aide mobilisable en cas de grave problème personnel </a:t>
            </a:r>
          </a:p>
          <a:p>
            <a:pPr marL="285750" indent="-285750">
              <a:buFont typeface="Wingdings" panose="05000000000000000000" pitchFamily="2" charset="2"/>
              <a:buChar char="§"/>
            </a:pPr>
            <a:endParaRPr lang="fr-FR" sz="2100" dirty="0"/>
          </a:p>
          <a:p>
            <a:pPr marL="820738" lvl="4" indent="-285750" algn="just">
              <a:buFont typeface="Wingdings" panose="05000000000000000000" pitchFamily="2" charset="2"/>
              <a:buChar char="§"/>
            </a:pPr>
            <a:r>
              <a:rPr lang="fr-FR" sz="2300" b="1" dirty="0">
                <a:solidFill>
                  <a:schemeClr val="accent3"/>
                </a:solidFill>
              </a:rPr>
              <a:t>5%</a:t>
            </a:r>
            <a:r>
              <a:rPr lang="fr-FR" sz="1900" dirty="0">
                <a:solidFill>
                  <a:srgbClr val="000000"/>
                </a:solidFill>
              </a:rPr>
              <a:t> </a:t>
            </a:r>
            <a:r>
              <a:rPr lang="fr-FR" sz="2000" dirty="0">
                <a:solidFill>
                  <a:srgbClr val="000000"/>
                </a:solidFill>
              </a:rPr>
              <a:t>des Français disent qu’en cas de grave problème personnel, ils ne pourraient probablement pas ou certainement pas compter sur quelqu’un</a:t>
            </a:r>
          </a:p>
          <a:p>
            <a:pPr lvl="4" indent="0" algn="just">
              <a:buNone/>
            </a:pPr>
            <a:endParaRPr lang="fr-FR" sz="2000" dirty="0">
              <a:solidFill>
                <a:srgbClr val="000000"/>
              </a:solidFill>
            </a:endParaRPr>
          </a:p>
          <a:p>
            <a:pPr marL="820738" lvl="4" indent="-285750">
              <a:buFont typeface="Wingdings" panose="05000000000000000000" pitchFamily="2" charset="2"/>
              <a:buChar char="§"/>
            </a:pPr>
            <a:r>
              <a:rPr lang="fr-FR" sz="2300" b="1" dirty="0">
                <a:solidFill>
                  <a:schemeClr val="accent3"/>
                </a:solidFill>
              </a:rPr>
              <a:t>5,6%</a:t>
            </a:r>
            <a:r>
              <a:rPr lang="fr-FR" sz="1900" dirty="0">
                <a:solidFill>
                  <a:srgbClr val="000000"/>
                </a:solidFill>
              </a:rPr>
              <a:t> </a:t>
            </a:r>
            <a:r>
              <a:rPr lang="fr-FR" sz="2000" dirty="0">
                <a:solidFill>
                  <a:srgbClr val="000000"/>
                </a:solidFill>
              </a:rPr>
              <a:t>des Français indiquent ne pas être certains : </a:t>
            </a:r>
          </a:p>
          <a:p>
            <a:pPr marL="2800350" lvl="5" indent="-285750">
              <a:buFont typeface="Wingdings" panose="05000000000000000000" pitchFamily="2" charset="2"/>
              <a:buChar char="§"/>
            </a:pPr>
            <a:r>
              <a:rPr lang="fr-FR" dirty="0">
                <a:solidFill>
                  <a:srgbClr val="000000"/>
                </a:solidFill>
              </a:rPr>
              <a:t>De pouvoir compter sur quelqu’un en cas de grave problème personnel </a:t>
            </a:r>
          </a:p>
          <a:p>
            <a:pPr marL="2800350" lvl="5" indent="-285750">
              <a:buFont typeface="Wingdings" panose="05000000000000000000" pitchFamily="2" charset="2"/>
              <a:buChar char="§"/>
            </a:pPr>
            <a:r>
              <a:rPr lang="fr-FR" dirty="0">
                <a:solidFill>
                  <a:srgbClr val="000000"/>
                </a:solidFill>
              </a:rPr>
              <a:t>Et de compter pour au moins l’une de leurs relations</a:t>
            </a:r>
          </a:p>
          <a:p>
            <a:pPr marL="2800350" lvl="5" indent="-285750">
              <a:buFont typeface="Wingdings" panose="05000000000000000000" pitchFamily="2" charset="2"/>
              <a:buChar char="§"/>
            </a:pPr>
            <a:r>
              <a:rPr lang="fr-FR" dirty="0">
                <a:solidFill>
                  <a:srgbClr val="000000"/>
                </a:solidFill>
              </a:rPr>
              <a:t>Et de pouvoir être présents pour un membre de l’entourage qui aurait un grave problème personnel</a:t>
            </a:r>
          </a:p>
        </p:txBody>
      </p:sp>
      <p:sp>
        <p:nvSpPr>
          <p:cNvPr id="8" name="Parenthèse fermante 7">
            <a:extLst>
              <a:ext uri="{FF2B5EF4-FFF2-40B4-BE49-F238E27FC236}">
                <a16:creationId xmlns="" xmlns:a16="http://schemas.microsoft.com/office/drawing/2014/main" id="{674892CC-FFD3-42F2-9FA6-F8555976C201}"/>
              </a:ext>
            </a:extLst>
          </p:cNvPr>
          <p:cNvSpPr/>
          <p:nvPr/>
        </p:nvSpPr>
        <p:spPr>
          <a:xfrm>
            <a:off x="8914519" y="1646418"/>
            <a:ext cx="391884" cy="861775"/>
          </a:xfrm>
          <a:prstGeom prst="rightBracket">
            <a:avLst/>
          </a:pr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9" name="ZoneTexte 8">
            <a:extLst>
              <a:ext uri="{FF2B5EF4-FFF2-40B4-BE49-F238E27FC236}">
                <a16:creationId xmlns="" xmlns:a16="http://schemas.microsoft.com/office/drawing/2014/main" id="{71B1529A-552C-4A1A-948F-D22D0ACB6EEA}"/>
              </a:ext>
            </a:extLst>
          </p:cNvPr>
          <p:cNvSpPr txBox="1"/>
          <p:nvPr/>
        </p:nvSpPr>
        <p:spPr>
          <a:xfrm>
            <a:off x="9399352" y="1637109"/>
            <a:ext cx="2255909" cy="861774"/>
          </a:xfrm>
          <a:prstGeom prst="rect">
            <a:avLst/>
          </a:prstGeom>
          <a:noFill/>
        </p:spPr>
        <p:txBody>
          <a:bodyPr wrap="square" rtlCol="0">
            <a:spAutoFit/>
          </a:bodyPr>
          <a:lstStyle/>
          <a:p>
            <a:pPr algn="ctr"/>
            <a:r>
              <a:rPr lang="fr-FR" b="1" dirty="0">
                <a:solidFill>
                  <a:schemeClr val="accent3"/>
                </a:solidFill>
              </a:rPr>
              <a:t>Soit 10,6%</a:t>
            </a:r>
          </a:p>
          <a:p>
            <a:pPr algn="just"/>
            <a:r>
              <a:rPr lang="fr-FR" sz="1600" dirty="0">
                <a:solidFill>
                  <a:schemeClr val="accent3"/>
                </a:solidFill>
              </a:rPr>
              <a:t>Mais quid de la pertinence du seuil ? </a:t>
            </a:r>
          </a:p>
        </p:txBody>
      </p:sp>
      <p:sp>
        <p:nvSpPr>
          <p:cNvPr id="11" name="ZoneTexte 10">
            <a:extLst>
              <a:ext uri="{FF2B5EF4-FFF2-40B4-BE49-F238E27FC236}">
                <a16:creationId xmlns="" xmlns:a16="http://schemas.microsoft.com/office/drawing/2014/main" id="{31426ECA-73D0-4D41-AFA1-7C5891DF56E0}"/>
              </a:ext>
            </a:extLst>
          </p:cNvPr>
          <p:cNvSpPr txBox="1"/>
          <p:nvPr/>
        </p:nvSpPr>
        <p:spPr>
          <a:xfrm>
            <a:off x="9370211" y="2728363"/>
            <a:ext cx="2439060" cy="1107996"/>
          </a:xfrm>
          <a:prstGeom prst="rect">
            <a:avLst/>
          </a:prstGeom>
          <a:noFill/>
        </p:spPr>
        <p:txBody>
          <a:bodyPr wrap="square" rtlCol="0">
            <a:spAutoFit/>
          </a:bodyPr>
          <a:lstStyle/>
          <a:p>
            <a:pPr algn="ctr"/>
            <a:r>
              <a:rPr lang="fr-FR" b="1" dirty="0">
                <a:solidFill>
                  <a:schemeClr val="accent3"/>
                </a:solidFill>
              </a:rPr>
              <a:t>Soit 10,6%</a:t>
            </a:r>
          </a:p>
          <a:p>
            <a:pPr algn="just"/>
            <a:r>
              <a:rPr lang="fr-FR" sz="1600" dirty="0">
                <a:solidFill>
                  <a:schemeClr val="accent3"/>
                </a:solidFill>
              </a:rPr>
              <a:t>Mais quid des réseaux et des contacts à distance ?</a:t>
            </a:r>
          </a:p>
        </p:txBody>
      </p:sp>
      <p:sp>
        <p:nvSpPr>
          <p:cNvPr id="12" name="Parenthèse fermante 11">
            <a:extLst>
              <a:ext uri="{FF2B5EF4-FFF2-40B4-BE49-F238E27FC236}">
                <a16:creationId xmlns="" xmlns:a16="http://schemas.microsoft.com/office/drawing/2014/main" id="{3477A53C-59CD-401D-B54A-95BBB04AF97E}"/>
              </a:ext>
            </a:extLst>
          </p:cNvPr>
          <p:cNvSpPr/>
          <p:nvPr/>
        </p:nvSpPr>
        <p:spPr>
          <a:xfrm>
            <a:off x="8914515" y="2829251"/>
            <a:ext cx="391884" cy="861775"/>
          </a:xfrm>
          <a:prstGeom prst="rightBracket">
            <a:avLst/>
          </a:pr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23896413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627D3E74-A881-486C-A033-9AB23378D69C}" type="slidenum">
              <a:rPr lang="fr-FR" smtClean="0">
                <a:solidFill>
                  <a:prstClr val="black">
                    <a:tint val="75000"/>
                  </a:prstClr>
                </a:solidFill>
              </a:rPr>
              <a:pPr/>
              <a:t>19</a:t>
            </a:fld>
            <a:endParaRPr lang="fr-FR" dirty="0">
              <a:solidFill>
                <a:prstClr val="black">
                  <a:tint val="75000"/>
                </a:prstClr>
              </a:solidFill>
            </a:endParaRPr>
          </a:p>
        </p:txBody>
      </p:sp>
      <p:sp>
        <p:nvSpPr>
          <p:cNvPr id="10" name="Titre 1"/>
          <p:cNvSpPr txBox="1">
            <a:spLocks/>
          </p:cNvSpPr>
          <p:nvPr/>
        </p:nvSpPr>
        <p:spPr>
          <a:xfrm>
            <a:off x="2159563" y="188640"/>
            <a:ext cx="9532640" cy="95436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14350" indent="-514350"/>
            <a:r>
              <a:rPr lang="fr-FR" sz="2800" b="1" dirty="0" smtClean="0">
                <a:solidFill>
                  <a:srgbClr val="4F81BD">
                    <a:lumMod val="75000"/>
                  </a:srgbClr>
                </a:solidFill>
              </a:rPr>
              <a:t>Délibérations (1/2)</a:t>
            </a:r>
            <a:endParaRPr lang="fr-FR" sz="2800" b="1" dirty="0">
              <a:solidFill>
                <a:srgbClr val="4F81BD">
                  <a:lumMod val="75000"/>
                </a:srgbClr>
              </a:solidFill>
            </a:endParaRPr>
          </a:p>
        </p:txBody>
      </p:sp>
      <p:sp>
        <p:nvSpPr>
          <p:cNvPr id="12" name="Espace réservé du contenu 2"/>
          <p:cNvSpPr txBox="1">
            <a:spLocks/>
          </p:cNvSpPr>
          <p:nvPr/>
        </p:nvSpPr>
        <p:spPr>
          <a:xfrm>
            <a:off x="623392" y="1268760"/>
            <a:ext cx="10972800" cy="518457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indent="-285750" algn="just">
              <a:buFont typeface="Arial" pitchFamily="34" charset="0"/>
              <a:buChar char="•"/>
            </a:pPr>
            <a:r>
              <a:rPr lang="fr-FR" sz="2200" dirty="0" smtClean="0">
                <a:solidFill>
                  <a:prstClr val="black"/>
                </a:solidFill>
              </a:rPr>
              <a:t>Le GT propose de se </a:t>
            </a:r>
            <a:r>
              <a:rPr lang="fr-FR" sz="2200" dirty="0">
                <a:solidFill>
                  <a:prstClr val="black"/>
                </a:solidFill>
              </a:rPr>
              <a:t>doter d’une </a:t>
            </a:r>
            <a:r>
              <a:rPr lang="fr-FR" sz="2200" b="1" dirty="0">
                <a:solidFill>
                  <a:prstClr val="black"/>
                </a:solidFill>
              </a:rPr>
              <a:t>mesure objective et subjective </a:t>
            </a:r>
            <a:r>
              <a:rPr lang="fr-FR" sz="2200" b="1" dirty="0" smtClean="0">
                <a:solidFill>
                  <a:prstClr val="black"/>
                </a:solidFill>
              </a:rPr>
              <a:t>de l’isolement relationnel </a:t>
            </a:r>
            <a:r>
              <a:rPr lang="fr-FR" sz="2200" dirty="0" smtClean="0">
                <a:solidFill>
                  <a:prstClr val="black"/>
                </a:solidFill>
              </a:rPr>
              <a:t>et </a:t>
            </a:r>
            <a:r>
              <a:rPr lang="fr-FR" sz="2200" dirty="0">
                <a:solidFill>
                  <a:prstClr val="black"/>
                </a:solidFill>
              </a:rPr>
              <a:t>de </a:t>
            </a:r>
            <a:r>
              <a:rPr lang="fr-FR" sz="2200" dirty="0" smtClean="0">
                <a:solidFill>
                  <a:prstClr val="black"/>
                </a:solidFill>
              </a:rPr>
              <a:t>croiser éventuellement les </a:t>
            </a:r>
            <a:r>
              <a:rPr lang="fr-FR" sz="2200" dirty="0">
                <a:solidFill>
                  <a:prstClr val="black"/>
                </a:solidFill>
              </a:rPr>
              <a:t>deux approches</a:t>
            </a:r>
            <a:endParaRPr lang="fr-FR" sz="2200" dirty="0" smtClean="0">
              <a:solidFill>
                <a:prstClr val="black"/>
              </a:solidFill>
            </a:endParaRPr>
          </a:p>
          <a:p>
            <a:pPr marL="285750" indent="-285750" algn="just">
              <a:buFont typeface="Arial" pitchFamily="34" charset="0"/>
              <a:buChar char="•"/>
            </a:pPr>
            <a:endParaRPr lang="fr-FR" sz="1600" dirty="0">
              <a:solidFill>
                <a:prstClr val="black"/>
              </a:solidFill>
            </a:endParaRPr>
          </a:p>
          <a:p>
            <a:pPr marL="285750" indent="-285750" algn="just">
              <a:buFont typeface="Arial" pitchFamily="34" charset="0"/>
              <a:buChar char="•"/>
            </a:pPr>
            <a:r>
              <a:rPr lang="fr-FR" sz="2200" dirty="0" smtClean="0">
                <a:solidFill>
                  <a:prstClr val="black"/>
                </a:solidFill>
              </a:rPr>
              <a:t>Concernant les </a:t>
            </a:r>
            <a:r>
              <a:rPr lang="fr-FR" sz="2200" b="1" dirty="0" smtClean="0">
                <a:solidFill>
                  <a:prstClr val="black"/>
                </a:solidFill>
              </a:rPr>
              <a:t>indicateurs « objectifs » </a:t>
            </a:r>
            <a:r>
              <a:rPr lang="fr-FR" sz="2200" dirty="0" smtClean="0">
                <a:solidFill>
                  <a:prstClr val="black"/>
                </a:solidFill>
              </a:rPr>
              <a:t>suggérés par le CREDOC </a:t>
            </a:r>
          </a:p>
          <a:p>
            <a:pPr marL="742950" lvl="1" indent="-285750" algn="just">
              <a:spcBef>
                <a:spcPts val="1200"/>
              </a:spcBef>
              <a:spcAft>
                <a:spcPts val="600"/>
              </a:spcAft>
              <a:buFontTx/>
              <a:buChar char="-"/>
            </a:pPr>
            <a:r>
              <a:rPr lang="fr-FR" sz="1800" dirty="0" smtClean="0">
                <a:solidFill>
                  <a:prstClr val="black"/>
                </a:solidFill>
              </a:rPr>
              <a:t>Le GT approuve le fait de considérer les rencontres physiques ET </a:t>
            </a:r>
            <a:r>
              <a:rPr lang="fr-FR" sz="1800" dirty="0">
                <a:solidFill>
                  <a:prstClr val="black"/>
                </a:solidFill>
              </a:rPr>
              <a:t>l</a:t>
            </a:r>
            <a:r>
              <a:rPr lang="fr-FR" sz="1800" dirty="0" smtClean="0">
                <a:solidFill>
                  <a:prstClr val="black"/>
                </a:solidFill>
              </a:rPr>
              <a:t>es contacts à distance pour mesurer l’isolement</a:t>
            </a:r>
          </a:p>
          <a:p>
            <a:pPr marL="742950" lvl="1" indent="-285750" algn="just">
              <a:spcBef>
                <a:spcPts val="600"/>
              </a:spcBef>
              <a:spcAft>
                <a:spcPts val="600"/>
              </a:spcAft>
              <a:buFontTx/>
              <a:buChar char="-"/>
            </a:pPr>
            <a:r>
              <a:rPr lang="fr-FR" sz="1800" dirty="0">
                <a:solidFill>
                  <a:prstClr val="black"/>
                </a:solidFill>
              </a:rPr>
              <a:t>M</a:t>
            </a:r>
            <a:r>
              <a:rPr lang="fr-FR" sz="1800" dirty="0" smtClean="0">
                <a:solidFill>
                  <a:prstClr val="black"/>
                </a:solidFill>
              </a:rPr>
              <a:t>ais il s’interroge sur :</a:t>
            </a:r>
          </a:p>
          <a:p>
            <a:pPr marL="1257300" lvl="2" indent="-342900" algn="just">
              <a:spcBef>
                <a:spcPts val="600"/>
              </a:spcBef>
              <a:buFontTx/>
              <a:buChar char="-"/>
            </a:pPr>
            <a:r>
              <a:rPr lang="fr-FR" sz="1800" dirty="0" smtClean="0">
                <a:solidFill>
                  <a:prstClr val="black"/>
                </a:solidFill>
              </a:rPr>
              <a:t>La définition du </a:t>
            </a:r>
            <a:r>
              <a:rPr lang="fr-FR" sz="1800" u="sng" dirty="0" smtClean="0">
                <a:solidFill>
                  <a:prstClr val="black"/>
                </a:solidFill>
              </a:rPr>
              <a:t>seuil de fréquence</a:t>
            </a:r>
            <a:r>
              <a:rPr lang="fr-FR" sz="1800" dirty="0" smtClean="0">
                <a:solidFill>
                  <a:prstClr val="black"/>
                </a:solidFill>
              </a:rPr>
              <a:t> : difficile de statuer à l’heure actuelle, plusieurs pistes suggérées (score d’isolement ou seuil « à dire d’expert ») </a:t>
            </a:r>
            <a:endParaRPr lang="fr-FR" sz="1800" u="sng" dirty="0" smtClean="0">
              <a:solidFill>
                <a:srgbClr val="FF0000"/>
              </a:solidFill>
            </a:endParaRPr>
          </a:p>
          <a:p>
            <a:pPr marL="1257300" lvl="2" indent="-342900" algn="just">
              <a:spcBef>
                <a:spcPts val="1200"/>
              </a:spcBef>
              <a:buFontTx/>
              <a:buChar char="-"/>
            </a:pPr>
            <a:r>
              <a:rPr lang="fr-FR" sz="1800" dirty="0" smtClean="0">
                <a:solidFill>
                  <a:prstClr val="black"/>
                </a:solidFill>
              </a:rPr>
              <a:t>Le </a:t>
            </a:r>
            <a:r>
              <a:rPr lang="fr-FR" sz="1800" u="sng" dirty="0" smtClean="0">
                <a:solidFill>
                  <a:prstClr val="black"/>
                </a:solidFill>
              </a:rPr>
              <a:t>nombre de réseaux relationnels</a:t>
            </a:r>
            <a:r>
              <a:rPr lang="fr-FR" sz="1800" dirty="0" smtClean="0">
                <a:solidFill>
                  <a:prstClr val="black"/>
                </a:solidFill>
              </a:rPr>
              <a:t> à retenir : dépend de ce que l’Onpes souhaite mesurer. Étendue du réseau peu importe hétérogénéité de la qualité des liens ? Contribution importante du voisinage mais faible impact du réseau associatif et des collègues</a:t>
            </a:r>
            <a:endParaRPr lang="fr-FR" sz="1800" u="sng" dirty="0" smtClean="0">
              <a:solidFill>
                <a:srgbClr val="FF0000"/>
              </a:solidFill>
            </a:endParaRPr>
          </a:p>
          <a:p>
            <a:pPr marL="285750" indent="-285750" algn="just">
              <a:spcBef>
                <a:spcPts val="2500"/>
              </a:spcBef>
              <a:buFont typeface="Arial" pitchFamily="34" charset="0"/>
              <a:buChar char="•"/>
            </a:pPr>
            <a:r>
              <a:rPr lang="fr-FR" sz="2200" dirty="0" smtClean="0">
                <a:solidFill>
                  <a:prstClr val="black"/>
                </a:solidFill>
              </a:rPr>
              <a:t>Le GT manifeste son intérêt pour les mono-réseaux </a:t>
            </a:r>
            <a:endParaRPr lang="fr-FR" sz="2200" b="1" dirty="0" smtClean="0">
              <a:solidFill>
                <a:prstClr val="black"/>
              </a:solidFill>
            </a:endParaRPr>
          </a:p>
          <a:p>
            <a:pPr algn="just"/>
            <a:endParaRPr lang="fr-FR" sz="1800" dirty="0" smtClean="0">
              <a:solidFill>
                <a:prstClr val="black"/>
              </a:solidFill>
            </a:endParaRPr>
          </a:p>
          <a:p>
            <a:pPr>
              <a:buFont typeface="Wingdings" pitchFamily="2" charset="2"/>
              <a:buChar char="Ø"/>
            </a:pPr>
            <a:endParaRPr lang="fr-FR" sz="1800" dirty="0" smtClean="0">
              <a:solidFill>
                <a:prstClr val="black">
                  <a:tint val="75000"/>
                </a:prstClr>
              </a:solidFill>
            </a:endParaRPr>
          </a:p>
          <a:p>
            <a:pPr algn="just"/>
            <a:endParaRPr lang="fr-FR" sz="1800" dirty="0" smtClean="0">
              <a:solidFill>
                <a:prstClr val="black">
                  <a:tint val="75000"/>
                </a:prstClr>
              </a:solidFill>
            </a:endParaRPr>
          </a:p>
          <a:p>
            <a:endParaRPr lang="fr-FR" sz="1900" dirty="0">
              <a:solidFill>
                <a:prstClr val="black">
                  <a:tint val="75000"/>
                </a:prstClr>
              </a:solidFill>
            </a:endParaRPr>
          </a:p>
        </p:txBody>
      </p:sp>
      <p:pic>
        <p:nvPicPr>
          <p:cNvPr id="14" name="Image 13"/>
          <p:cNvPicPr preferRelativeResize="0"/>
          <p:nvPr/>
        </p:nvPicPr>
        <p:blipFill>
          <a:blip r:embed="rId3">
            <a:extLst>
              <a:ext uri="{28A0092B-C50C-407E-A947-70E740481C1C}">
                <a14:useLocalDpi xmlns:a14="http://schemas.microsoft.com/office/drawing/2010/main" val="0"/>
              </a:ext>
            </a:extLst>
          </a:blip>
          <a:srcRect/>
          <a:stretch>
            <a:fillRect/>
          </a:stretch>
        </p:blipFill>
        <p:spPr bwMode="auto">
          <a:xfrm>
            <a:off x="-144693" y="124200"/>
            <a:ext cx="2731200" cy="1018800"/>
          </a:xfrm>
          <a:prstGeom prst="rect">
            <a:avLst/>
          </a:prstGeom>
          <a:noFill/>
          <a:ln>
            <a:noFill/>
          </a:ln>
        </p:spPr>
      </p:pic>
    </p:spTree>
    <p:extLst>
      <p:ext uri="{BB962C8B-B14F-4D97-AF65-F5344CB8AC3E}">
        <p14:creationId xmlns:p14="http://schemas.microsoft.com/office/powerpoint/2010/main" val="3790701483"/>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636CC37B-1395-429F-A409-30A84159EF71}"/>
              </a:ext>
            </a:extLst>
          </p:cNvPr>
          <p:cNvSpPr>
            <a:spLocks noGrp="1"/>
          </p:cNvSpPr>
          <p:nvPr>
            <p:ph type="title"/>
          </p:nvPr>
        </p:nvSpPr>
        <p:spPr>
          <a:xfrm>
            <a:off x="489683" y="2636588"/>
            <a:ext cx="6216780" cy="1754326"/>
          </a:xfrm>
        </p:spPr>
        <p:txBody>
          <a:bodyPr/>
          <a:lstStyle/>
          <a:p>
            <a:pPr algn="just"/>
            <a:r>
              <a:rPr lang="fr-FR" dirty="0"/>
              <a:t>Enquête Conditions de vie et aspirations du </a:t>
            </a:r>
            <a:r>
              <a:rPr lang="fr-FR" dirty="0" err="1"/>
              <a:t>Crédoc</a:t>
            </a:r>
            <a:endParaRPr lang="fr-FR" dirty="0"/>
          </a:p>
        </p:txBody>
      </p:sp>
    </p:spTree>
    <p:extLst>
      <p:ext uri="{BB962C8B-B14F-4D97-AF65-F5344CB8AC3E}">
        <p14:creationId xmlns:p14="http://schemas.microsoft.com/office/powerpoint/2010/main" val="33691994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627D3E74-A881-486C-A033-9AB23378D69C}" type="slidenum">
              <a:rPr lang="fr-FR" smtClean="0">
                <a:solidFill>
                  <a:prstClr val="black">
                    <a:tint val="75000"/>
                  </a:prstClr>
                </a:solidFill>
              </a:rPr>
              <a:pPr/>
              <a:t>20</a:t>
            </a:fld>
            <a:endParaRPr lang="fr-FR" dirty="0">
              <a:solidFill>
                <a:prstClr val="black">
                  <a:tint val="75000"/>
                </a:prstClr>
              </a:solidFill>
            </a:endParaRPr>
          </a:p>
        </p:txBody>
      </p:sp>
      <p:sp>
        <p:nvSpPr>
          <p:cNvPr id="10" name="Titre 1"/>
          <p:cNvSpPr txBox="1">
            <a:spLocks/>
          </p:cNvSpPr>
          <p:nvPr/>
        </p:nvSpPr>
        <p:spPr>
          <a:xfrm>
            <a:off x="2159563" y="188640"/>
            <a:ext cx="9532640" cy="95436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14350" indent="-514350"/>
            <a:r>
              <a:rPr lang="fr-FR" sz="2800" b="1" dirty="0" smtClean="0">
                <a:solidFill>
                  <a:srgbClr val="4F81BD">
                    <a:lumMod val="75000"/>
                  </a:srgbClr>
                </a:solidFill>
              </a:rPr>
              <a:t>Délibérations (2/2)</a:t>
            </a:r>
            <a:endParaRPr lang="fr-FR" sz="2800" b="1" dirty="0">
              <a:solidFill>
                <a:srgbClr val="4F81BD">
                  <a:lumMod val="75000"/>
                </a:srgbClr>
              </a:solidFill>
            </a:endParaRPr>
          </a:p>
        </p:txBody>
      </p:sp>
      <p:sp>
        <p:nvSpPr>
          <p:cNvPr id="12" name="Espace réservé du contenu 2"/>
          <p:cNvSpPr txBox="1">
            <a:spLocks/>
          </p:cNvSpPr>
          <p:nvPr/>
        </p:nvSpPr>
        <p:spPr>
          <a:xfrm>
            <a:off x="623392" y="1268760"/>
            <a:ext cx="10972800" cy="518457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66700" indent="-266700" algn="just">
              <a:buFont typeface="Arial" pitchFamily="34" charset="0"/>
              <a:buChar char="•"/>
            </a:pPr>
            <a:r>
              <a:rPr lang="fr-FR" sz="2200" dirty="0" smtClean="0">
                <a:solidFill>
                  <a:prstClr val="black"/>
                </a:solidFill>
              </a:rPr>
              <a:t>Concernant </a:t>
            </a:r>
            <a:r>
              <a:rPr lang="fr-FR" sz="2200" dirty="0">
                <a:solidFill>
                  <a:prstClr val="black"/>
                </a:solidFill>
              </a:rPr>
              <a:t>les </a:t>
            </a:r>
            <a:r>
              <a:rPr lang="fr-FR" sz="2200" b="1" dirty="0">
                <a:solidFill>
                  <a:prstClr val="black"/>
                </a:solidFill>
              </a:rPr>
              <a:t>indicateurs « </a:t>
            </a:r>
            <a:r>
              <a:rPr lang="fr-FR" sz="2200" b="1" dirty="0" smtClean="0">
                <a:solidFill>
                  <a:prstClr val="black"/>
                </a:solidFill>
              </a:rPr>
              <a:t>subjectifs » </a:t>
            </a:r>
            <a:r>
              <a:rPr lang="fr-FR" sz="2200" dirty="0">
                <a:solidFill>
                  <a:prstClr val="black"/>
                </a:solidFill>
              </a:rPr>
              <a:t>suggérés par le </a:t>
            </a:r>
            <a:r>
              <a:rPr lang="fr-FR" sz="2200" dirty="0" smtClean="0">
                <a:solidFill>
                  <a:prstClr val="black"/>
                </a:solidFill>
              </a:rPr>
              <a:t>CREDOC, le GT considère que l’entrée par les relations qui comptent est très parlante</a:t>
            </a:r>
          </a:p>
          <a:p>
            <a:pPr marL="285750" indent="-285750" algn="just">
              <a:spcBef>
                <a:spcPts val="1800"/>
              </a:spcBef>
              <a:buFont typeface="Arial" pitchFamily="34" charset="0"/>
              <a:buChar char="•"/>
            </a:pPr>
            <a:r>
              <a:rPr lang="fr-FR" sz="2200" dirty="0" smtClean="0">
                <a:solidFill>
                  <a:prstClr val="black"/>
                </a:solidFill>
              </a:rPr>
              <a:t>Le GT manifeste </a:t>
            </a:r>
            <a:r>
              <a:rPr lang="fr-FR" sz="2200" dirty="0">
                <a:solidFill>
                  <a:prstClr val="black"/>
                </a:solidFill>
              </a:rPr>
              <a:t>son intérêt pour l’indicateur </a:t>
            </a:r>
            <a:r>
              <a:rPr lang="fr-FR" sz="2200" dirty="0" smtClean="0">
                <a:solidFill>
                  <a:prstClr val="black"/>
                </a:solidFill>
              </a:rPr>
              <a:t>composite </a:t>
            </a:r>
            <a:r>
              <a:rPr lang="fr-FR" sz="1700" dirty="0" smtClean="0">
                <a:solidFill>
                  <a:prstClr val="white">
                    <a:lumMod val="50000"/>
                  </a:prstClr>
                </a:solidFill>
              </a:rPr>
              <a:t>(part de la population qui doute de la possibilité de pouvoir compter sur quelqu’un en cas de grave problème personnel, de la possibilité qu’une de ses relations puisse compter sur elle et du fait de compter pour quelqu’un)</a:t>
            </a:r>
            <a:r>
              <a:rPr lang="fr-FR" sz="1700" dirty="0">
                <a:solidFill>
                  <a:prstClr val="white">
                    <a:lumMod val="50000"/>
                  </a:prstClr>
                </a:solidFill>
              </a:rPr>
              <a:t> </a:t>
            </a:r>
            <a:r>
              <a:rPr lang="fr-FR" sz="2200" dirty="0" smtClean="0">
                <a:solidFill>
                  <a:prstClr val="black"/>
                </a:solidFill>
              </a:rPr>
              <a:t>mais il suggère de considérer uniquement les personnes qui en sont certaines</a:t>
            </a:r>
            <a:r>
              <a:rPr lang="fr-FR" sz="2000" dirty="0" smtClean="0">
                <a:solidFill>
                  <a:prstClr val="black"/>
                </a:solidFill>
              </a:rPr>
              <a:t> </a:t>
            </a:r>
            <a:r>
              <a:rPr lang="fr-FR" sz="1700" dirty="0" smtClean="0">
                <a:solidFill>
                  <a:prstClr val="white">
                    <a:lumMod val="50000"/>
                  </a:prstClr>
                </a:solidFill>
              </a:rPr>
              <a:t>(« non, probablement pas » + « non, certainement pas)</a:t>
            </a:r>
          </a:p>
          <a:p>
            <a:pPr marL="742950" lvl="1" indent="-285750" algn="just">
              <a:spcBef>
                <a:spcPts val="1200"/>
              </a:spcBef>
              <a:buFontTx/>
              <a:buChar char="-"/>
            </a:pPr>
            <a:r>
              <a:rPr lang="fr-FR" sz="1800" dirty="0" smtClean="0">
                <a:solidFill>
                  <a:prstClr val="black"/>
                </a:solidFill>
              </a:rPr>
              <a:t>La taille de l’échantillon de l’enquête du CREDOC en face à face ne permet pas de construire cet indicateur</a:t>
            </a:r>
          </a:p>
          <a:p>
            <a:pPr marL="742950" lvl="1" indent="-285750" algn="just">
              <a:spcBef>
                <a:spcPts val="1200"/>
              </a:spcBef>
              <a:buFontTx/>
              <a:buChar char="-"/>
            </a:pPr>
            <a:r>
              <a:rPr lang="fr-FR" sz="1800" dirty="0" smtClean="0">
                <a:solidFill>
                  <a:prstClr val="black"/>
                </a:solidFill>
              </a:rPr>
              <a:t>Il faudrait poser ces questions dans l’enquête SRCV ou éventuellement dans l’enquête en ligne du CREDOC</a:t>
            </a:r>
          </a:p>
          <a:p>
            <a:pPr marL="285750" indent="-285750" algn="just">
              <a:spcBef>
                <a:spcPts val="2400"/>
              </a:spcBef>
              <a:buFont typeface="Arial" pitchFamily="34" charset="0"/>
              <a:buChar char="•"/>
            </a:pPr>
            <a:r>
              <a:rPr lang="fr-FR" sz="2200" dirty="0" smtClean="0">
                <a:solidFill>
                  <a:schemeClr val="tx1"/>
                </a:solidFill>
              </a:rPr>
              <a:t>Il </a:t>
            </a:r>
            <a:r>
              <a:rPr lang="fr-FR" sz="2200" dirty="0">
                <a:solidFill>
                  <a:prstClr val="black"/>
                </a:solidFill>
              </a:rPr>
              <a:t>a également validé l’indicateur </a:t>
            </a:r>
            <a:r>
              <a:rPr lang="fr-FR" sz="2200" dirty="0" smtClean="0">
                <a:solidFill>
                  <a:prstClr val="black"/>
                </a:solidFill>
              </a:rPr>
              <a:t>de l’aide mobilisable en cas de grave problème personnel </a:t>
            </a:r>
            <a:r>
              <a:rPr lang="fr-FR" sz="1700" dirty="0" smtClean="0">
                <a:solidFill>
                  <a:prstClr val="white">
                    <a:lumMod val="50000"/>
                  </a:prstClr>
                </a:solidFill>
              </a:rPr>
              <a:t>(part de </a:t>
            </a:r>
            <a:r>
              <a:rPr lang="fr-FR" sz="1700" dirty="0">
                <a:solidFill>
                  <a:prstClr val="white">
                    <a:lumMod val="50000"/>
                  </a:prstClr>
                </a:solidFill>
              </a:rPr>
              <a:t>la population qui déclare qu’en cas de grave problème personnel, elle ne pourrait probablement pas ou certainement pas compter sur </a:t>
            </a:r>
            <a:r>
              <a:rPr lang="fr-FR" sz="1700" dirty="0" smtClean="0">
                <a:solidFill>
                  <a:prstClr val="white">
                    <a:lumMod val="50000"/>
                  </a:prstClr>
                </a:solidFill>
              </a:rPr>
              <a:t>quelqu’un)</a:t>
            </a:r>
          </a:p>
          <a:p>
            <a:pPr>
              <a:buFont typeface="Wingdings" pitchFamily="2" charset="2"/>
              <a:buChar char="Ø"/>
            </a:pPr>
            <a:endParaRPr lang="fr-FR" sz="1800" dirty="0" smtClean="0">
              <a:solidFill>
                <a:prstClr val="black">
                  <a:tint val="75000"/>
                </a:prstClr>
              </a:solidFill>
            </a:endParaRPr>
          </a:p>
          <a:p>
            <a:pPr algn="just"/>
            <a:endParaRPr lang="fr-FR" sz="1800" dirty="0" smtClean="0">
              <a:solidFill>
                <a:prstClr val="black">
                  <a:tint val="75000"/>
                </a:prstClr>
              </a:solidFill>
            </a:endParaRPr>
          </a:p>
          <a:p>
            <a:endParaRPr lang="fr-FR" sz="1900" dirty="0">
              <a:solidFill>
                <a:prstClr val="black">
                  <a:tint val="75000"/>
                </a:prstClr>
              </a:solidFill>
            </a:endParaRPr>
          </a:p>
        </p:txBody>
      </p:sp>
      <p:pic>
        <p:nvPicPr>
          <p:cNvPr id="14" name="Image 13"/>
          <p:cNvPicPr preferRelativeResize="0"/>
          <p:nvPr/>
        </p:nvPicPr>
        <p:blipFill>
          <a:blip r:embed="rId3">
            <a:extLst>
              <a:ext uri="{28A0092B-C50C-407E-A947-70E740481C1C}">
                <a14:useLocalDpi xmlns:a14="http://schemas.microsoft.com/office/drawing/2010/main" val="0"/>
              </a:ext>
            </a:extLst>
          </a:blip>
          <a:srcRect/>
          <a:stretch>
            <a:fillRect/>
          </a:stretch>
        </p:blipFill>
        <p:spPr bwMode="auto">
          <a:xfrm>
            <a:off x="-144693" y="124200"/>
            <a:ext cx="2731200" cy="1018800"/>
          </a:xfrm>
          <a:prstGeom prst="rect">
            <a:avLst/>
          </a:prstGeom>
          <a:noFill/>
          <a:ln>
            <a:noFill/>
          </a:ln>
        </p:spPr>
      </p:pic>
    </p:spTree>
    <p:extLst>
      <p:ext uri="{BB962C8B-B14F-4D97-AF65-F5344CB8AC3E}">
        <p14:creationId xmlns:p14="http://schemas.microsoft.com/office/powerpoint/2010/main" val="4026239662"/>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627D3E74-A881-486C-A033-9AB23378D69C}" type="slidenum">
              <a:rPr lang="fr-FR" smtClean="0"/>
              <a:pPr/>
              <a:t>21</a:t>
            </a:fld>
            <a:endParaRPr lang="fr-FR" dirty="0"/>
          </a:p>
        </p:txBody>
      </p:sp>
      <p:sp>
        <p:nvSpPr>
          <p:cNvPr id="10" name="Titre 1"/>
          <p:cNvSpPr txBox="1">
            <a:spLocks/>
          </p:cNvSpPr>
          <p:nvPr/>
        </p:nvSpPr>
        <p:spPr>
          <a:xfrm>
            <a:off x="2159563" y="188640"/>
            <a:ext cx="9532640" cy="95436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14350" indent="-514350"/>
            <a:r>
              <a:rPr lang="fr-FR" sz="2800" b="1" dirty="0" smtClean="0">
                <a:solidFill>
                  <a:schemeClr val="accent1">
                    <a:lumMod val="75000"/>
                  </a:schemeClr>
                </a:solidFill>
              </a:rPr>
              <a:t>Préconisations</a:t>
            </a:r>
            <a:endParaRPr lang="fr-FR" sz="2800" b="1" dirty="0">
              <a:solidFill>
                <a:schemeClr val="accent1">
                  <a:lumMod val="75000"/>
                </a:schemeClr>
              </a:solidFill>
            </a:endParaRPr>
          </a:p>
        </p:txBody>
      </p:sp>
      <p:sp>
        <p:nvSpPr>
          <p:cNvPr id="12" name="Espace réservé du contenu 2"/>
          <p:cNvSpPr txBox="1">
            <a:spLocks/>
          </p:cNvSpPr>
          <p:nvPr/>
        </p:nvSpPr>
        <p:spPr>
          <a:xfrm>
            <a:off x="623392" y="1268760"/>
            <a:ext cx="10972800" cy="5184576"/>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just">
              <a:buFont typeface="Arial" panose="020B0604020202020204" pitchFamily="34" charset="0"/>
              <a:buChar char="•"/>
            </a:pPr>
            <a:r>
              <a:rPr lang="fr-FR" sz="2200" dirty="0">
                <a:solidFill>
                  <a:schemeClr val="tx1"/>
                </a:solidFill>
              </a:rPr>
              <a:t>Enrichissement du questionnaire </a:t>
            </a:r>
            <a:r>
              <a:rPr lang="fr-FR" sz="2200" dirty="0" smtClean="0">
                <a:solidFill>
                  <a:schemeClr val="tx1"/>
                </a:solidFill>
              </a:rPr>
              <a:t>: taille et proximité géographique famille élargie et belle-famille</a:t>
            </a:r>
          </a:p>
          <a:p>
            <a:pPr marL="342900" indent="-342900" algn="just">
              <a:spcBef>
                <a:spcPts val="1800"/>
              </a:spcBef>
              <a:buFont typeface="Arial" panose="020B0604020202020204" pitchFamily="34" charset="0"/>
              <a:buChar char="•"/>
            </a:pPr>
            <a:r>
              <a:rPr lang="fr-FR" sz="2200" dirty="0" smtClean="0">
                <a:solidFill>
                  <a:schemeClr val="tx1"/>
                </a:solidFill>
              </a:rPr>
              <a:t>Sur les indicateurs « objectifs », le GT propose de :</a:t>
            </a:r>
          </a:p>
          <a:p>
            <a:pPr marL="742950" lvl="1" indent="-285750" algn="just">
              <a:spcBef>
                <a:spcPts val="600"/>
              </a:spcBef>
              <a:spcAft>
                <a:spcPts val="600"/>
              </a:spcAft>
              <a:buFontTx/>
              <a:buChar char="-"/>
            </a:pPr>
            <a:r>
              <a:rPr lang="fr-FR" sz="1800" dirty="0" smtClean="0">
                <a:solidFill>
                  <a:schemeClr val="tx1"/>
                </a:solidFill>
              </a:rPr>
              <a:t>Calculer un score d’isolement ; le comparer à l’indicateur binaire suggéré par le CREDOC</a:t>
            </a:r>
          </a:p>
          <a:p>
            <a:pPr marL="742950" lvl="1" indent="-285750" algn="just">
              <a:spcBef>
                <a:spcPts val="300"/>
              </a:spcBef>
              <a:spcAft>
                <a:spcPts val="600"/>
              </a:spcAft>
              <a:buFontTx/>
              <a:buChar char="-"/>
            </a:pPr>
            <a:r>
              <a:rPr lang="fr-FR" sz="1800" dirty="0" smtClean="0">
                <a:solidFill>
                  <a:schemeClr val="tx1"/>
                </a:solidFill>
              </a:rPr>
              <a:t>Conduire des investigations sur le rôle du voisinage afin de voir dans quelle mesure il produit des relations de qualité</a:t>
            </a:r>
          </a:p>
          <a:p>
            <a:pPr marL="742950" lvl="1" indent="-285750" algn="just">
              <a:spcBef>
                <a:spcPts val="300"/>
              </a:spcBef>
              <a:spcAft>
                <a:spcPts val="600"/>
              </a:spcAft>
              <a:buFontTx/>
              <a:buChar char="-"/>
            </a:pPr>
            <a:r>
              <a:rPr lang="fr-FR" sz="1800" dirty="0">
                <a:solidFill>
                  <a:prstClr val="black"/>
                </a:solidFill>
              </a:rPr>
              <a:t>Conduire des investigations sur le seuil de fréquence </a:t>
            </a:r>
            <a:r>
              <a:rPr lang="fr-FR" sz="1800" dirty="0" smtClean="0">
                <a:solidFill>
                  <a:prstClr val="black"/>
                </a:solidFill>
              </a:rPr>
              <a:t>si l’option « à dire d’expert » est retenue</a:t>
            </a:r>
          </a:p>
          <a:p>
            <a:pPr marL="342900" indent="-342900" algn="just">
              <a:spcBef>
                <a:spcPts val="300"/>
              </a:spcBef>
              <a:spcAft>
                <a:spcPts val="600"/>
              </a:spcAft>
              <a:buFont typeface="Arial" panose="020B0604020202020204" pitchFamily="34" charset="0"/>
              <a:buChar char="•"/>
            </a:pPr>
            <a:r>
              <a:rPr lang="fr-FR" sz="2200" dirty="0" smtClean="0">
                <a:solidFill>
                  <a:prstClr val="black"/>
                </a:solidFill>
              </a:rPr>
              <a:t>Sur les indicateurs « subjectifs » : poser questions sur la qualité des relations dans une enquête avec échantillon plus important</a:t>
            </a:r>
            <a:endParaRPr lang="fr-FR" sz="2200" dirty="0">
              <a:solidFill>
                <a:srgbClr val="FF0000"/>
              </a:solidFill>
            </a:endParaRPr>
          </a:p>
          <a:p>
            <a:pPr marL="342900" indent="-342900" algn="just">
              <a:spcBef>
                <a:spcPts val="1200"/>
              </a:spcBef>
              <a:buFont typeface="Arial" panose="020B0604020202020204" pitchFamily="34" charset="0"/>
              <a:buChar char="•"/>
            </a:pPr>
            <a:r>
              <a:rPr lang="fr-FR" sz="2200" dirty="0" smtClean="0">
                <a:solidFill>
                  <a:schemeClr val="tx1"/>
                </a:solidFill>
              </a:rPr>
              <a:t>Utiliser l’enquête SRCV 2022 dans la mesure du possible</a:t>
            </a:r>
          </a:p>
          <a:p>
            <a:pPr marL="800100" lvl="1" indent="-342900" algn="just">
              <a:spcBef>
                <a:spcPts val="600"/>
              </a:spcBef>
              <a:spcAft>
                <a:spcPts val="600"/>
              </a:spcAft>
              <a:buFontTx/>
              <a:buChar char="-"/>
            </a:pPr>
            <a:r>
              <a:rPr lang="fr-FR" sz="1800" dirty="0" smtClean="0">
                <a:solidFill>
                  <a:schemeClr val="tx1"/>
                </a:solidFill>
              </a:rPr>
              <a:t>Insérer des questions en fonction des investigations qui auront été conduites</a:t>
            </a:r>
          </a:p>
          <a:p>
            <a:pPr marL="800100" lvl="1" indent="-342900" algn="just">
              <a:spcBef>
                <a:spcPts val="600"/>
              </a:spcBef>
              <a:spcAft>
                <a:spcPts val="600"/>
              </a:spcAft>
              <a:buFontTx/>
              <a:buChar char="-"/>
            </a:pPr>
            <a:r>
              <a:rPr lang="fr-FR" sz="1800" dirty="0" smtClean="0">
                <a:solidFill>
                  <a:schemeClr val="tx1"/>
                </a:solidFill>
              </a:rPr>
              <a:t>Si ce n’est pas possible, produire un indicateur « objectif » à partir des questions validées par Eurostat et produire, </a:t>
            </a:r>
            <a:r>
              <a:rPr lang="fr-FR" sz="1800" i="1" dirty="0" smtClean="0">
                <a:solidFill>
                  <a:schemeClr val="tx1"/>
                </a:solidFill>
              </a:rPr>
              <a:t>via</a:t>
            </a:r>
            <a:r>
              <a:rPr lang="fr-FR" sz="1800" dirty="0" smtClean="0">
                <a:solidFill>
                  <a:schemeClr val="tx1"/>
                </a:solidFill>
              </a:rPr>
              <a:t> une autre enquête, le ou les indicateurs qualitatifs pressentis (Baromètre d’opinion de la </a:t>
            </a:r>
            <a:r>
              <a:rPr lang="fr-FR" sz="1800" dirty="0">
                <a:solidFill>
                  <a:schemeClr val="tx1"/>
                </a:solidFill>
              </a:rPr>
              <a:t>DREES, </a:t>
            </a:r>
            <a:r>
              <a:rPr lang="fr-FR" sz="1800" dirty="0" smtClean="0">
                <a:solidFill>
                  <a:schemeClr val="tx1"/>
                </a:solidFill>
              </a:rPr>
              <a:t>CREDOC)</a:t>
            </a:r>
            <a:endParaRPr lang="fr-FR" sz="1800" i="1" dirty="0" smtClean="0">
              <a:solidFill>
                <a:schemeClr val="tx1"/>
              </a:solidFill>
            </a:endParaRPr>
          </a:p>
        </p:txBody>
      </p:sp>
      <p:pic>
        <p:nvPicPr>
          <p:cNvPr id="14" name="Image 13"/>
          <p:cNvPicPr preferRelativeResize="0"/>
          <p:nvPr/>
        </p:nvPicPr>
        <p:blipFill>
          <a:blip r:embed="rId3">
            <a:extLst>
              <a:ext uri="{28A0092B-C50C-407E-A947-70E740481C1C}">
                <a14:useLocalDpi xmlns:a14="http://schemas.microsoft.com/office/drawing/2010/main" val="0"/>
              </a:ext>
            </a:extLst>
          </a:blip>
          <a:srcRect/>
          <a:stretch>
            <a:fillRect/>
          </a:stretch>
        </p:blipFill>
        <p:spPr bwMode="auto">
          <a:xfrm>
            <a:off x="-144693" y="124200"/>
            <a:ext cx="2731200" cy="1018800"/>
          </a:xfrm>
          <a:prstGeom prst="rect">
            <a:avLst/>
          </a:prstGeom>
          <a:noFill/>
          <a:ln>
            <a:noFill/>
          </a:ln>
        </p:spPr>
      </p:pic>
    </p:spTree>
    <p:extLst>
      <p:ext uri="{BB962C8B-B14F-4D97-AF65-F5344CB8AC3E}">
        <p14:creationId xmlns:p14="http://schemas.microsoft.com/office/powerpoint/2010/main" val="671630883"/>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636CC37B-1395-429F-A409-30A84159EF71}"/>
              </a:ext>
            </a:extLst>
          </p:cNvPr>
          <p:cNvSpPr>
            <a:spLocks noGrp="1"/>
          </p:cNvSpPr>
          <p:nvPr>
            <p:ph type="title"/>
          </p:nvPr>
        </p:nvSpPr>
        <p:spPr>
          <a:xfrm>
            <a:off x="608954" y="3005808"/>
            <a:ext cx="6216780" cy="646331"/>
          </a:xfrm>
        </p:spPr>
        <p:txBody>
          <a:bodyPr/>
          <a:lstStyle/>
          <a:p>
            <a:r>
              <a:rPr lang="fr-FR" dirty="0"/>
              <a:t>Fracture numérique </a:t>
            </a:r>
          </a:p>
        </p:txBody>
      </p:sp>
      <p:sp>
        <p:nvSpPr>
          <p:cNvPr id="3" name="Espace réservé du texte 2">
            <a:extLst>
              <a:ext uri="{FF2B5EF4-FFF2-40B4-BE49-F238E27FC236}">
                <a16:creationId xmlns="" xmlns:a16="http://schemas.microsoft.com/office/drawing/2014/main" id="{7E2F9009-231E-4E16-AC13-1F660EBD6D8A}"/>
              </a:ext>
            </a:extLst>
          </p:cNvPr>
          <p:cNvSpPr>
            <a:spLocks noGrp="1"/>
          </p:cNvSpPr>
          <p:nvPr>
            <p:ph type="body" idx="1"/>
          </p:nvPr>
        </p:nvSpPr>
        <p:spPr/>
        <p:txBody>
          <a:bodyPr>
            <a:normAutofit/>
          </a:bodyPr>
          <a:lstStyle/>
          <a:p>
            <a:r>
              <a:rPr lang="fr-FR" sz="2000" dirty="0">
                <a:solidFill>
                  <a:schemeClr val="bg1"/>
                </a:solidFill>
              </a:rPr>
              <a:t>Les défauts d’équipement de la population et les défauts d’utilisation du numérique </a:t>
            </a:r>
          </a:p>
        </p:txBody>
      </p:sp>
      <p:pic>
        <p:nvPicPr>
          <p:cNvPr id="7" name="Image 6">
            <a:extLst>
              <a:ext uri="{FF2B5EF4-FFF2-40B4-BE49-F238E27FC236}">
                <a16:creationId xmlns="" xmlns:a16="http://schemas.microsoft.com/office/drawing/2014/main" id="{1F1BECEE-3A71-407B-8D43-40A40A690A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5733" y="95484"/>
            <a:ext cx="5820587" cy="5820587"/>
          </a:xfrm>
          <a:prstGeom prst="rect">
            <a:avLst/>
          </a:prstGeom>
        </p:spPr>
      </p:pic>
    </p:spTree>
    <p:extLst>
      <p:ext uri="{BB962C8B-B14F-4D97-AF65-F5344CB8AC3E}">
        <p14:creationId xmlns:p14="http://schemas.microsoft.com/office/powerpoint/2010/main" val="27655208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07DB1E01-A15C-4C17-BA27-4B674E0A777C}"/>
              </a:ext>
            </a:extLst>
          </p:cNvPr>
          <p:cNvSpPr>
            <a:spLocks noGrp="1"/>
          </p:cNvSpPr>
          <p:nvPr>
            <p:ph type="title"/>
          </p:nvPr>
        </p:nvSpPr>
        <p:spPr>
          <a:xfrm>
            <a:off x="432971" y="978084"/>
            <a:ext cx="5120116" cy="1277862"/>
          </a:xfrm>
        </p:spPr>
        <p:txBody>
          <a:bodyPr vert="horz" lIns="91440" tIns="45720" rIns="91440" bIns="45720" rtlCol="0" anchor="ctr">
            <a:noAutofit/>
          </a:bodyPr>
          <a:lstStyle/>
          <a:p>
            <a:r>
              <a:rPr lang="en-US" dirty="0">
                <a:solidFill>
                  <a:schemeClr val="accent1"/>
                </a:solidFill>
              </a:rPr>
              <a:t>Comment </a:t>
            </a:r>
            <a:r>
              <a:rPr lang="en-US" dirty="0" err="1">
                <a:solidFill>
                  <a:schemeClr val="accent1"/>
                </a:solidFill>
              </a:rPr>
              <a:t>mesurer</a:t>
            </a:r>
            <a:r>
              <a:rPr lang="en-US" dirty="0">
                <a:solidFill>
                  <a:schemeClr val="accent1"/>
                </a:solidFill>
              </a:rPr>
              <a:t> la fracture </a:t>
            </a:r>
            <a:r>
              <a:rPr lang="en-US" dirty="0" err="1">
                <a:solidFill>
                  <a:schemeClr val="accent1"/>
                </a:solidFill>
              </a:rPr>
              <a:t>numérique</a:t>
            </a:r>
            <a:r>
              <a:rPr lang="en-US" dirty="0">
                <a:solidFill>
                  <a:schemeClr val="accent1"/>
                </a:solidFill>
              </a:rPr>
              <a:t>? </a:t>
            </a:r>
            <a:endParaRPr lang="en-US" dirty="0">
              <a:latin typeface="+mj-lt"/>
              <a:ea typeface="+mj-ea"/>
              <a:cs typeface="+mj-cs"/>
            </a:endParaRPr>
          </a:p>
        </p:txBody>
      </p:sp>
      <p:cxnSp>
        <p:nvCxnSpPr>
          <p:cNvPr id="26" name="Straight Arrow Connector 17">
            <a:extLst>
              <a:ext uri="{FF2B5EF4-FFF2-40B4-BE49-F238E27FC236}">
                <a16:creationId xmlns="" xmlns:a16="http://schemas.microsoft.com/office/drawing/2014/main" id="{E4A809D5-3600-46D4-A466-67F2349A54F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655319"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6" name="Espace réservé du texte 5">
            <a:extLst>
              <a:ext uri="{FF2B5EF4-FFF2-40B4-BE49-F238E27FC236}">
                <a16:creationId xmlns="" xmlns:a16="http://schemas.microsoft.com/office/drawing/2014/main" id="{31AD7F8A-FAC8-4CCC-8712-6C31E33D0043}"/>
              </a:ext>
            </a:extLst>
          </p:cNvPr>
          <p:cNvSpPr>
            <a:spLocks noGrp="1"/>
          </p:cNvSpPr>
          <p:nvPr>
            <p:ph type="body" sz="quarter" idx="13"/>
          </p:nvPr>
        </p:nvSpPr>
        <p:spPr>
          <a:xfrm>
            <a:off x="92764" y="2575038"/>
            <a:ext cx="6313151" cy="4282967"/>
          </a:xfrm>
        </p:spPr>
        <p:txBody>
          <a:bodyPr vert="horz" lIns="91440" tIns="45720" rIns="91440" bIns="45720" rtlCol="0">
            <a:normAutofit fontScale="92500" lnSpcReduction="20000"/>
          </a:bodyPr>
          <a:lstStyle/>
          <a:p>
            <a:pPr marL="57150" indent="-285750" algn="just">
              <a:lnSpc>
                <a:spcPct val="90000"/>
              </a:lnSpc>
              <a:buFont typeface="Wingdings" panose="05000000000000000000" pitchFamily="2" charset="2"/>
              <a:buChar char="Ø"/>
            </a:pPr>
            <a:r>
              <a:rPr lang="en-US" dirty="0">
                <a:solidFill>
                  <a:schemeClr val="accent1"/>
                </a:solidFill>
              </a:rPr>
              <a:t>Des </a:t>
            </a:r>
            <a:r>
              <a:rPr lang="en-US" dirty="0" err="1">
                <a:solidFill>
                  <a:schemeClr val="accent1"/>
                </a:solidFill>
              </a:rPr>
              <a:t>mesures</a:t>
            </a:r>
            <a:r>
              <a:rPr lang="en-US" dirty="0">
                <a:solidFill>
                  <a:schemeClr val="accent1"/>
                </a:solidFill>
              </a:rPr>
              <a:t> </a:t>
            </a:r>
            <a:r>
              <a:rPr lang="en-US" dirty="0" err="1">
                <a:solidFill>
                  <a:schemeClr val="accent1"/>
                </a:solidFill>
              </a:rPr>
              <a:t>concernant</a:t>
            </a:r>
            <a:r>
              <a:rPr lang="en-US" dirty="0">
                <a:solidFill>
                  <a:schemeClr val="accent1"/>
                </a:solidFill>
              </a:rPr>
              <a:t> </a:t>
            </a:r>
            <a:r>
              <a:rPr lang="en-US" dirty="0" err="1">
                <a:solidFill>
                  <a:schemeClr val="accent1"/>
                </a:solidFill>
              </a:rPr>
              <a:t>l’équipement</a:t>
            </a:r>
            <a:r>
              <a:rPr lang="en-US" dirty="0">
                <a:solidFill>
                  <a:schemeClr val="accent1"/>
                </a:solidFill>
              </a:rPr>
              <a:t> des ménages</a:t>
            </a:r>
          </a:p>
          <a:p>
            <a:pPr marL="285750" indent="-285750" algn="just">
              <a:lnSpc>
                <a:spcPct val="90000"/>
              </a:lnSpc>
              <a:buFont typeface="Arial" panose="020B0604020202020204" pitchFamily="34" charset="0"/>
              <a:buChar char="•"/>
            </a:pPr>
            <a:r>
              <a:rPr lang="en-US" b="0" dirty="0">
                <a:solidFill>
                  <a:schemeClr val="tx1"/>
                </a:solidFill>
              </a:rPr>
              <a:t>Les </a:t>
            </a:r>
            <a:r>
              <a:rPr lang="en-US" b="0" dirty="0" err="1">
                <a:solidFill>
                  <a:schemeClr val="accent1"/>
                </a:solidFill>
              </a:rPr>
              <a:t>Français</a:t>
            </a:r>
            <a:r>
              <a:rPr lang="en-US" b="0" dirty="0">
                <a:solidFill>
                  <a:schemeClr val="accent1"/>
                </a:solidFill>
              </a:rPr>
              <a:t> et </a:t>
            </a:r>
            <a:r>
              <a:rPr lang="en-US" b="0" dirty="0" err="1">
                <a:solidFill>
                  <a:schemeClr val="accent1"/>
                </a:solidFill>
              </a:rPr>
              <a:t>leur</a:t>
            </a:r>
            <a:r>
              <a:rPr lang="en-US" b="0" dirty="0">
                <a:solidFill>
                  <a:schemeClr val="accent1"/>
                </a:solidFill>
              </a:rPr>
              <a:t> </a:t>
            </a:r>
            <a:r>
              <a:rPr lang="en-US" b="0" dirty="0" err="1">
                <a:solidFill>
                  <a:schemeClr val="accent1"/>
                </a:solidFill>
              </a:rPr>
              <a:t>équipement</a:t>
            </a:r>
            <a:r>
              <a:rPr lang="en-US" b="0" dirty="0">
                <a:solidFill>
                  <a:schemeClr val="accent1"/>
                </a:solidFill>
              </a:rPr>
              <a:t> </a:t>
            </a:r>
            <a:r>
              <a:rPr lang="en-US" b="0" dirty="0">
                <a:solidFill>
                  <a:schemeClr val="tx1"/>
                </a:solidFill>
              </a:rPr>
              <a:t>: </a:t>
            </a:r>
            <a:r>
              <a:rPr lang="en-US" b="0" dirty="0" err="1">
                <a:solidFill>
                  <a:schemeClr val="tx1"/>
                </a:solidFill>
              </a:rPr>
              <a:t>ordinateur</a:t>
            </a:r>
            <a:r>
              <a:rPr lang="en-US" b="0" dirty="0">
                <a:solidFill>
                  <a:schemeClr val="tx1"/>
                </a:solidFill>
              </a:rPr>
              <a:t>, smartphone, </a:t>
            </a:r>
            <a:r>
              <a:rPr lang="en-US" b="0" dirty="0" err="1">
                <a:solidFill>
                  <a:schemeClr val="tx1"/>
                </a:solidFill>
              </a:rPr>
              <a:t>tablette</a:t>
            </a:r>
            <a:r>
              <a:rPr lang="en-US" b="0" dirty="0">
                <a:solidFill>
                  <a:schemeClr val="tx1"/>
                </a:solidFill>
              </a:rPr>
              <a:t> ?</a:t>
            </a:r>
          </a:p>
          <a:p>
            <a:pPr marL="285750" indent="-285750" algn="just">
              <a:lnSpc>
                <a:spcPct val="90000"/>
              </a:lnSpc>
              <a:buFont typeface="Arial" panose="020B0604020202020204" pitchFamily="34" charset="0"/>
              <a:buChar char="•"/>
            </a:pPr>
            <a:r>
              <a:rPr lang="en-US" b="0" dirty="0" err="1">
                <a:solidFill>
                  <a:schemeClr val="accent1"/>
                </a:solidFill>
              </a:rPr>
              <a:t>L’accès</a:t>
            </a:r>
            <a:r>
              <a:rPr lang="en-US" b="0" dirty="0">
                <a:solidFill>
                  <a:schemeClr val="accent1"/>
                </a:solidFill>
              </a:rPr>
              <a:t> à internet </a:t>
            </a:r>
            <a:r>
              <a:rPr lang="en-US" b="0" dirty="0">
                <a:solidFill>
                  <a:schemeClr val="tx1"/>
                </a:solidFill>
              </a:rPr>
              <a:t>: quelle </a:t>
            </a:r>
            <a:r>
              <a:rPr lang="en-US" b="0" dirty="0" err="1">
                <a:solidFill>
                  <a:schemeClr val="tx1"/>
                </a:solidFill>
              </a:rPr>
              <a:t>est</a:t>
            </a:r>
            <a:r>
              <a:rPr lang="en-US" b="0" dirty="0">
                <a:solidFill>
                  <a:schemeClr val="tx1"/>
                </a:solidFill>
              </a:rPr>
              <a:t> la part des </a:t>
            </a:r>
            <a:r>
              <a:rPr lang="en-US" b="0" dirty="0" err="1">
                <a:solidFill>
                  <a:schemeClr val="tx1"/>
                </a:solidFill>
              </a:rPr>
              <a:t>Français</a:t>
            </a:r>
            <a:r>
              <a:rPr lang="en-US" b="0" dirty="0">
                <a:solidFill>
                  <a:schemeClr val="tx1"/>
                </a:solidFill>
              </a:rPr>
              <a:t> qui </a:t>
            </a:r>
            <a:r>
              <a:rPr lang="en-US" b="0" dirty="0" err="1">
                <a:solidFill>
                  <a:schemeClr val="tx1"/>
                </a:solidFill>
              </a:rPr>
              <a:t>disposent</a:t>
            </a:r>
            <a:r>
              <a:rPr lang="en-US" b="0" dirty="0">
                <a:solidFill>
                  <a:schemeClr val="tx1"/>
                </a:solidFill>
              </a:rPr>
              <a:t> </a:t>
            </a:r>
            <a:r>
              <a:rPr lang="en-US" b="0" dirty="0" err="1">
                <a:solidFill>
                  <a:schemeClr val="tx1"/>
                </a:solidFill>
              </a:rPr>
              <a:t>d’une</a:t>
            </a:r>
            <a:r>
              <a:rPr lang="en-US" b="0" dirty="0">
                <a:solidFill>
                  <a:schemeClr val="tx1"/>
                </a:solidFill>
              </a:rPr>
              <a:t> </a:t>
            </a:r>
            <a:r>
              <a:rPr lang="en-US" b="0" dirty="0" err="1">
                <a:solidFill>
                  <a:schemeClr val="tx1"/>
                </a:solidFill>
              </a:rPr>
              <a:t>connexion</a:t>
            </a:r>
            <a:r>
              <a:rPr lang="en-US" b="0" dirty="0">
                <a:solidFill>
                  <a:schemeClr val="tx1"/>
                </a:solidFill>
              </a:rPr>
              <a:t> internet à domicile ? </a:t>
            </a:r>
            <a:r>
              <a:rPr lang="en-US" b="0" dirty="0" err="1">
                <a:solidFill>
                  <a:schemeClr val="tx1"/>
                </a:solidFill>
              </a:rPr>
              <a:t>Quels</a:t>
            </a:r>
            <a:r>
              <a:rPr lang="en-US" b="0" dirty="0">
                <a:solidFill>
                  <a:schemeClr val="tx1"/>
                </a:solidFill>
              </a:rPr>
              <a:t> </a:t>
            </a:r>
            <a:r>
              <a:rPr lang="en-US" b="0" dirty="0" err="1">
                <a:solidFill>
                  <a:schemeClr val="tx1"/>
                </a:solidFill>
              </a:rPr>
              <a:t>sont</a:t>
            </a:r>
            <a:r>
              <a:rPr lang="en-US" b="0" dirty="0">
                <a:solidFill>
                  <a:schemeClr val="tx1"/>
                </a:solidFill>
              </a:rPr>
              <a:t> les </a:t>
            </a:r>
            <a:r>
              <a:rPr lang="en-US" b="0" dirty="0" err="1">
                <a:solidFill>
                  <a:schemeClr val="tx1"/>
                </a:solidFill>
              </a:rPr>
              <a:t>freins</a:t>
            </a:r>
            <a:r>
              <a:rPr lang="en-US" b="0" dirty="0">
                <a:solidFill>
                  <a:schemeClr val="tx1"/>
                </a:solidFill>
              </a:rPr>
              <a:t> à la </a:t>
            </a:r>
            <a:r>
              <a:rPr lang="en-US" b="0" dirty="0" err="1">
                <a:solidFill>
                  <a:schemeClr val="tx1"/>
                </a:solidFill>
              </a:rPr>
              <a:t>connexion</a:t>
            </a:r>
            <a:r>
              <a:rPr lang="en-US" b="0" dirty="0">
                <a:solidFill>
                  <a:schemeClr val="tx1"/>
                </a:solidFill>
              </a:rPr>
              <a:t> </a:t>
            </a:r>
            <a:r>
              <a:rPr lang="en-US" b="0" dirty="0" err="1">
                <a:solidFill>
                  <a:schemeClr val="tx1"/>
                </a:solidFill>
              </a:rPr>
              <a:t>depuis</a:t>
            </a:r>
            <a:r>
              <a:rPr lang="en-US" b="0" dirty="0">
                <a:solidFill>
                  <a:schemeClr val="tx1"/>
                </a:solidFill>
              </a:rPr>
              <a:t> chez </a:t>
            </a:r>
            <a:r>
              <a:rPr lang="en-US" b="0" dirty="0" err="1">
                <a:solidFill>
                  <a:schemeClr val="tx1"/>
                </a:solidFill>
              </a:rPr>
              <a:t>soi</a:t>
            </a:r>
            <a:r>
              <a:rPr lang="en-US" b="0" dirty="0">
                <a:solidFill>
                  <a:schemeClr val="tx1"/>
                </a:solidFill>
              </a:rPr>
              <a:t> ? </a:t>
            </a:r>
            <a:r>
              <a:rPr lang="en-US" b="0" dirty="0" err="1">
                <a:solidFill>
                  <a:schemeClr val="tx1"/>
                </a:solidFill>
              </a:rPr>
              <a:t>Quels</a:t>
            </a:r>
            <a:r>
              <a:rPr lang="en-US" b="0" dirty="0">
                <a:solidFill>
                  <a:schemeClr val="tx1"/>
                </a:solidFill>
              </a:rPr>
              <a:t> </a:t>
            </a:r>
            <a:r>
              <a:rPr lang="en-US" b="0" dirty="0" err="1">
                <a:solidFill>
                  <a:schemeClr val="tx1"/>
                </a:solidFill>
              </a:rPr>
              <a:t>autres</a:t>
            </a:r>
            <a:r>
              <a:rPr lang="en-US" b="0" dirty="0">
                <a:solidFill>
                  <a:schemeClr val="tx1"/>
                </a:solidFill>
              </a:rPr>
              <a:t> </a:t>
            </a:r>
            <a:r>
              <a:rPr lang="en-US" b="0" dirty="0" err="1">
                <a:solidFill>
                  <a:schemeClr val="tx1"/>
                </a:solidFill>
              </a:rPr>
              <a:t>moyens</a:t>
            </a:r>
            <a:r>
              <a:rPr lang="en-US" b="0" dirty="0">
                <a:solidFill>
                  <a:schemeClr val="tx1"/>
                </a:solidFill>
              </a:rPr>
              <a:t> de </a:t>
            </a:r>
            <a:r>
              <a:rPr lang="en-US" b="0" dirty="0" err="1">
                <a:solidFill>
                  <a:schemeClr val="tx1"/>
                </a:solidFill>
              </a:rPr>
              <a:t>connexion</a:t>
            </a:r>
            <a:r>
              <a:rPr lang="en-US" b="0" dirty="0">
                <a:solidFill>
                  <a:schemeClr val="tx1"/>
                </a:solidFill>
              </a:rPr>
              <a:t> </a:t>
            </a:r>
            <a:r>
              <a:rPr lang="en-US" b="0" dirty="0" err="1">
                <a:solidFill>
                  <a:schemeClr val="tx1"/>
                </a:solidFill>
              </a:rPr>
              <a:t>sont</a:t>
            </a:r>
            <a:r>
              <a:rPr lang="en-US" b="0" dirty="0">
                <a:solidFill>
                  <a:schemeClr val="tx1"/>
                </a:solidFill>
              </a:rPr>
              <a:t> </a:t>
            </a:r>
            <a:r>
              <a:rPr lang="en-US" b="0" dirty="0" err="1">
                <a:solidFill>
                  <a:schemeClr val="tx1"/>
                </a:solidFill>
              </a:rPr>
              <a:t>utilisés</a:t>
            </a:r>
            <a:r>
              <a:rPr lang="en-US" b="0" dirty="0">
                <a:solidFill>
                  <a:schemeClr val="tx1"/>
                </a:solidFill>
              </a:rPr>
              <a:t>? </a:t>
            </a:r>
          </a:p>
          <a:p>
            <a:pPr indent="-228600" algn="just">
              <a:lnSpc>
                <a:spcPct val="90000"/>
              </a:lnSpc>
              <a:buFont typeface="Arial" panose="020B0604020202020204" pitchFamily="34" charset="0"/>
              <a:buChar char="•"/>
            </a:pPr>
            <a:endParaRPr lang="en-US" dirty="0">
              <a:solidFill>
                <a:schemeClr val="accent1"/>
              </a:solidFill>
            </a:endParaRPr>
          </a:p>
          <a:p>
            <a:pPr marL="57150" indent="-285750" algn="just">
              <a:lnSpc>
                <a:spcPct val="90000"/>
              </a:lnSpc>
              <a:buFont typeface="Wingdings" panose="05000000000000000000" pitchFamily="2" charset="2"/>
              <a:buChar char="Ø"/>
            </a:pPr>
            <a:r>
              <a:rPr lang="en-US" dirty="0">
                <a:solidFill>
                  <a:schemeClr val="accent1"/>
                </a:solidFill>
              </a:rPr>
              <a:t>Des </a:t>
            </a:r>
            <a:r>
              <a:rPr lang="en-US" dirty="0" err="1">
                <a:solidFill>
                  <a:schemeClr val="accent1"/>
                </a:solidFill>
              </a:rPr>
              <a:t>mesures</a:t>
            </a:r>
            <a:r>
              <a:rPr lang="en-US" dirty="0">
                <a:solidFill>
                  <a:schemeClr val="accent1"/>
                </a:solidFill>
              </a:rPr>
              <a:t> relatives aux </a:t>
            </a:r>
            <a:r>
              <a:rPr lang="en-US" dirty="0" err="1">
                <a:solidFill>
                  <a:schemeClr val="accent1"/>
                </a:solidFill>
              </a:rPr>
              <a:t>difficultés</a:t>
            </a:r>
            <a:r>
              <a:rPr lang="en-US" dirty="0">
                <a:solidFill>
                  <a:schemeClr val="accent1"/>
                </a:solidFill>
              </a:rPr>
              <a:t> </a:t>
            </a:r>
            <a:r>
              <a:rPr lang="en-US" dirty="0" err="1">
                <a:solidFill>
                  <a:schemeClr val="accent1"/>
                </a:solidFill>
              </a:rPr>
              <a:t>d’utilisation</a:t>
            </a:r>
            <a:endParaRPr lang="en-US" dirty="0">
              <a:solidFill>
                <a:schemeClr val="accent1"/>
              </a:solidFill>
            </a:endParaRPr>
          </a:p>
          <a:p>
            <a:pPr indent="-228600" algn="just">
              <a:lnSpc>
                <a:spcPct val="90000"/>
              </a:lnSpc>
              <a:buFont typeface="Arial" panose="020B0604020202020204" pitchFamily="34" charset="0"/>
              <a:buChar char="•"/>
            </a:pPr>
            <a:r>
              <a:rPr lang="en-US" b="0" dirty="0">
                <a:solidFill>
                  <a:schemeClr val="tx1"/>
                </a:solidFill>
              </a:rPr>
              <a:t>Quelle(s) </a:t>
            </a:r>
            <a:r>
              <a:rPr lang="en-US" b="0" dirty="0" err="1">
                <a:solidFill>
                  <a:schemeClr val="accent1"/>
                </a:solidFill>
              </a:rPr>
              <a:t>difficultés</a:t>
            </a:r>
            <a:r>
              <a:rPr lang="en-US" b="0" dirty="0">
                <a:solidFill>
                  <a:schemeClr val="accent1"/>
                </a:solidFill>
              </a:rPr>
              <a:t> </a:t>
            </a:r>
            <a:r>
              <a:rPr lang="en-US" b="0" dirty="0" err="1">
                <a:solidFill>
                  <a:schemeClr val="accent1"/>
                </a:solidFill>
              </a:rPr>
              <a:t>rencontrées</a:t>
            </a:r>
            <a:r>
              <a:rPr lang="en-US" b="0" dirty="0">
                <a:solidFill>
                  <a:schemeClr val="accent1"/>
                </a:solidFill>
              </a:rPr>
              <a:t> </a:t>
            </a:r>
            <a:r>
              <a:rPr lang="en-US" b="0" dirty="0">
                <a:solidFill>
                  <a:schemeClr val="tx1"/>
                </a:solidFill>
              </a:rPr>
              <a:t>dans </a:t>
            </a:r>
            <a:r>
              <a:rPr lang="en-US" b="0" dirty="0" err="1">
                <a:solidFill>
                  <a:schemeClr val="tx1"/>
                </a:solidFill>
              </a:rPr>
              <a:t>l’usage</a:t>
            </a:r>
            <a:r>
              <a:rPr lang="en-US" b="0" dirty="0">
                <a:solidFill>
                  <a:schemeClr val="tx1"/>
                </a:solidFill>
              </a:rPr>
              <a:t> des </a:t>
            </a:r>
            <a:r>
              <a:rPr lang="en-US" b="0" dirty="0" err="1">
                <a:solidFill>
                  <a:schemeClr val="tx1"/>
                </a:solidFill>
              </a:rPr>
              <a:t>outils</a:t>
            </a:r>
            <a:r>
              <a:rPr lang="en-US" b="0" dirty="0">
                <a:solidFill>
                  <a:schemeClr val="tx1"/>
                </a:solidFill>
              </a:rPr>
              <a:t> </a:t>
            </a:r>
            <a:r>
              <a:rPr lang="en-US" b="0" dirty="0" err="1">
                <a:solidFill>
                  <a:schemeClr val="tx1"/>
                </a:solidFill>
              </a:rPr>
              <a:t>informatiques</a:t>
            </a:r>
            <a:r>
              <a:rPr lang="en-US" b="0" dirty="0">
                <a:solidFill>
                  <a:schemeClr val="tx1"/>
                </a:solidFill>
              </a:rPr>
              <a:t> et </a:t>
            </a:r>
            <a:r>
              <a:rPr lang="en-US" b="0" dirty="0" err="1">
                <a:solidFill>
                  <a:schemeClr val="tx1"/>
                </a:solidFill>
              </a:rPr>
              <a:t>numériques</a:t>
            </a:r>
            <a:r>
              <a:rPr lang="en-US" b="0" dirty="0">
                <a:solidFill>
                  <a:schemeClr val="tx1"/>
                </a:solidFill>
              </a:rPr>
              <a:t> ? </a:t>
            </a:r>
          </a:p>
          <a:p>
            <a:pPr indent="-228600" algn="just">
              <a:lnSpc>
                <a:spcPct val="90000"/>
              </a:lnSpc>
              <a:buFont typeface="Arial" panose="020B0604020202020204" pitchFamily="34" charset="0"/>
              <a:buChar char="•"/>
            </a:pPr>
            <a:r>
              <a:rPr lang="en-US" b="0" dirty="0" err="1">
                <a:solidFill>
                  <a:schemeClr val="tx1"/>
                </a:solidFill>
              </a:rPr>
              <a:t>L’usage</a:t>
            </a:r>
            <a:r>
              <a:rPr lang="en-US" b="0" dirty="0">
                <a:solidFill>
                  <a:schemeClr val="tx1"/>
                </a:solidFill>
              </a:rPr>
              <a:t> </a:t>
            </a:r>
            <a:r>
              <a:rPr lang="en-US" b="0" dirty="0" err="1">
                <a:solidFill>
                  <a:schemeClr val="tx1"/>
                </a:solidFill>
              </a:rPr>
              <a:t>d’internet</a:t>
            </a:r>
            <a:r>
              <a:rPr lang="en-US" b="0" dirty="0">
                <a:solidFill>
                  <a:schemeClr val="tx1"/>
                </a:solidFill>
              </a:rPr>
              <a:t> et de </a:t>
            </a:r>
            <a:r>
              <a:rPr lang="en-US" b="0" dirty="0" err="1">
                <a:solidFill>
                  <a:schemeClr val="tx1"/>
                </a:solidFill>
              </a:rPr>
              <a:t>l’outil</a:t>
            </a:r>
            <a:r>
              <a:rPr lang="en-US" b="0" dirty="0">
                <a:solidFill>
                  <a:schemeClr val="tx1"/>
                </a:solidFill>
              </a:rPr>
              <a:t> </a:t>
            </a:r>
            <a:r>
              <a:rPr lang="en-US" b="0" dirty="0" err="1">
                <a:solidFill>
                  <a:schemeClr val="tx1"/>
                </a:solidFill>
              </a:rPr>
              <a:t>informatique</a:t>
            </a:r>
            <a:r>
              <a:rPr lang="en-US" b="0" dirty="0">
                <a:solidFill>
                  <a:schemeClr val="tx1"/>
                </a:solidFill>
              </a:rPr>
              <a:t> pour </a:t>
            </a:r>
            <a:r>
              <a:rPr lang="en-US" b="0" dirty="0" err="1">
                <a:solidFill>
                  <a:schemeClr val="tx1"/>
                </a:solidFill>
              </a:rPr>
              <a:t>réaliser</a:t>
            </a:r>
            <a:r>
              <a:rPr lang="en-US" b="0" dirty="0">
                <a:solidFill>
                  <a:schemeClr val="tx1"/>
                </a:solidFill>
              </a:rPr>
              <a:t> des </a:t>
            </a:r>
            <a:r>
              <a:rPr lang="en-US" b="0" dirty="0">
                <a:solidFill>
                  <a:schemeClr val="accent1"/>
                </a:solidFill>
              </a:rPr>
              <a:t>démarches </a:t>
            </a:r>
            <a:r>
              <a:rPr lang="en-US" b="0" dirty="0" err="1">
                <a:solidFill>
                  <a:schemeClr val="accent1"/>
                </a:solidFill>
              </a:rPr>
              <a:t>administratives</a:t>
            </a:r>
            <a:r>
              <a:rPr lang="en-US" b="0" dirty="0">
                <a:solidFill>
                  <a:schemeClr val="accent1"/>
                </a:solidFill>
              </a:rPr>
              <a:t> </a:t>
            </a:r>
            <a:r>
              <a:rPr lang="en-US" b="0" dirty="0">
                <a:solidFill>
                  <a:schemeClr val="tx1"/>
                </a:solidFill>
              </a:rPr>
              <a:t>: </a:t>
            </a:r>
            <a:r>
              <a:rPr lang="en-US" b="0" dirty="0" err="1">
                <a:solidFill>
                  <a:schemeClr val="tx1"/>
                </a:solidFill>
              </a:rPr>
              <a:t>quel</a:t>
            </a:r>
            <a:r>
              <a:rPr lang="en-US" b="0" dirty="0">
                <a:solidFill>
                  <a:schemeClr val="tx1"/>
                </a:solidFill>
              </a:rPr>
              <a:t> </a:t>
            </a:r>
            <a:r>
              <a:rPr lang="en-US" b="0" dirty="0" err="1">
                <a:solidFill>
                  <a:schemeClr val="tx1"/>
                </a:solidFill>
              </a:rPr>
              <a:t>pourcentage</a:t>
            </a:r>
            <a:r>
              <a:rPr lang="en-US" b="0" dirty="0">
                <a:solidFill>
                  <a:schemeClr val="tx1"/>
                </a:solidFill>
              </a:rPr>
              <a:t> de la population (non)</a:t>
            </a:r>
            <a:r>
              <a:rPr lang="en-US" b="0" dirty="0" err="1">
                <a:solidFill>
                  <a:schemeClr val="tx1"/>
                </a:solidFill>
              </a:rPr>
              <a:t>concerné</a:t>
            </a:r>
            <a:r>
              <a:rPr lang="en-US" b="0" dirty="0">
                <a:solidFill>
                  <a:schemeClr val="tx1"/>
                </a:solidFill>
              </a:rPr>
              <a:t> ? </a:t>
            </a:r>
          </a:p>
          <a:p>
            <a:pPr indent="-228600" algn="just">
              <a:lnSpc>
                <a:spcPct val="90000"/>
              </a:lnSpc>
              <a:buFont typeface="Arial" panose="020B0604020202020204" pitchFamily="34" charset="0"/>
              <a:buChar char="•"/>
            </a:pPr>
            <a:r>
              <a:rPr lang="en-US" b="0" dirty="0">
                <a:solidFill>
                  <a:schemeClr val="tx1"/>
                </a:solidFill>
              </a:rPr>
              <a:t>Les </a:t>
            </a:r>
            <a:r>
              <a:rPr lang="en-US" b="0" dirty="0">
                <a:solidFill>
                  <a:schemeClr val="accent1"/>
                </a:solidFill>
              </a:rPr>
              <a:t>démarches </a:t>
            </a:r>
            <a:r>
              <a:rPr lang="en-US" b="0" dirty="0" err="1">
                <a:solidFill>
                  <a:schemeClr val="accent1"/>
                </a:solidFill>
              </a:rPr>
              <a:t>en</a:t>
            </a:r>
            <a:r>
              <a:rPr lang="en-US" b="0" dirty="0">
                <a:solidFill>
                  <a:schemeClr val="accent1"/>
                </a:solidFill>
              </a:rPr>
              <a:t> </a:t>
            </a:r>
            <a:r>
              <a:rPr lang="en-US" b="0" dirty="0" err="1">
                <a:solidFill>
                  <a:schemeClr val="accent1"/>
                </a:solidFill>
              </a:rPr>
              <a:t>ligne</a:t>
            </a:r>
            <a:r>
              <a:rPr lang="en-US" b="0" dirty="0">
                <a:solidFill>
                  <a:schemeClr val="accent1"/>
                </a:solidFill>
              </a:rPr>
              <a:t> </a:t>
            </a:r>
            <a:r>
              <a:rPr lang="en-US" b="0" dirty="0" err="1">
                <a:solidFill>
                  <a:schemeClr val="tx1"/>
                </a:solidFill>
              </a:rPr>
              <a:t>sont-elles</a:t>
            </a:r>
            <a:r>
              <a:rPr lang="en-US" b="0" dirty="0">
                <a:solidFill>
                  <a:schemeClr val="tx1"/>
                </a:solidFill>
              </a:rPr>
              <a:t> </a:t>
            </a:r>
            <a:r>
              <a:rPr lang="en-US" b="0" dirty="0" err="1">
                <a:solidFill>
                  <a:schemeClr val="tx1"/>
                </a:solidFill>
              </a:rPr>
              <a:t>réalisées</a:t>
            </a:r>
            <a:r>
              <a:rPr lang="en-US" b="0" dirty="0">
                <a:solidFill>
                  <a:schemeClr val="tx1"/>
                </a:solidFill>
              </a:rPr>
              <a:t> </a:t>
            </a:r>
            <a:r>
              <a:rPr lang="en-US" b="0" dirty="0" err="1">
                <a:solidFill>
                  <a:schemeClr val="tx1"/>
                </a:solidFill>
              </a:rPr>
              <a:t>facilement</a:t>
            </a:r>
            <a:r>
              <a:rPr lang="en-US" b="0" dirty="0">
                <a:solidFill>
                  <a:schemeClr val="tx1"/>
                </a:solidFill>
              </a:rPr>
              <a:t> ? Avec </a:t>
            </a:r>
            <a:r>
              <a:rPr lang="en-US" b="0" dirty="0" err="1">
                <a:solidFill>
                  <a:schemeClr val="tx1"/>
                </a:solidFill>
              </a:rPr>
              <a:t>l’aide</a:t>
            </a:r>
            <a:r>
              <a:rPr lang="en-US" b="0" dirty="0">
                <a:solidFill>
                  <a:schemeClr val="tx1"/>
                </a:solidFill>
              </a:rPr>
              <a:t> de </a:t>
            </a:r>
            <a:r>
              <a:rPr lang="en-US" b="0" dirty="0" err="1">
                <a:solidFill>
                  <a:schemeClr val="tx1"/>
                </a:solidFill>
              </a:rPr>
              <a:t>quelqu’un</a:t>
            </a:r>
            <a:r>
              <a:rPr lang="en-US" b="0" dirty="0">
                <a:solidFill>
                  <a:schemeClr val="tx1"/>
                </a:solidFill>
              </a:rPr>
              <a:t> ? </a:t>
            </a:r>
            <a:r>
              <a:rPr lang="en-US" b="0" dirty="0" err="1">
                <a:solidFill>
                  <a:schemeClr val="tx1"/>
                </a:solidFill>
              </a:rPr>
              <a:t>Echec</a:t>
            </a:r>
            <a:r>
              <a:rPr lang="en-US" b="0" dirty="0">
                <a:solidFill>
                  <a:schemeClr val="tx1"/>
                </a:solidFill>
              </a:rPr>
              <a:t> </a:t>
            </a:r>
            <a:r>
              <a:rPr lang="en-US" b="0" dirty="0" err="1">
                <a:solidFill>
                  <a:schemeClr val="tx1"/>
                </a:solidFill>
              </a:rPr>
              <a:t>éventuel</a:t>
            </a:r>
            <a:r>
              <a:rPr lang="en-US" b="0" dirty="0">
                <a:solidFill>
                  <a:schemeClr val="tx1"/>
                </a:solidFill>
              </a:rPr>
              <a:t> des démarches </a:t>
            </a:r>
            <a:r>
              <a:rPr lang="en-US" b="0" dirty="0" err="1">
                <a:solidFill>
                  <a:schemeClr val="tx1"/>
                </a:solidFill>
              </a:rPr>
              <a:t>en</a:t>
            </a:r>
            <a:r>
              <a:rPr lang="en-US" b="0" dirty="0">
                <a:solidFill>
                  <a:schemeClr val="tx1"/>
                </a:solidFill>
              </a:rPr>
              <a:t> </a:t>
            </a:r>
            <a:r>
              <a:rPr lang="en-US" b="0" dirty="0" err="1">
                <a:solidFill>
                  <a:schemeClr val="tx1"/>
                </a:solidFill>
              </a:rPr>
              <a:t>ligne</a:t>
            </a:r>
            <a:r>
              <a:rPr lang="en-US" b="0" dirty="0">
                <a:solidFill>
                  <a:schemeClr val="tx1"/>
                </a:solidFill>
              </a:rPr>
              <a:t> : </a:t>
            </a:r>
            <a:r>
              <a:rPr lang="en-US" b="0" dirty="0" err="1">
                <a:solidFill>
                  <a:schemeClr val="tx1"/>
                </a:solidFill>
              </a:rPr>
              <a:t>amenant</a:t>
            </a:r>
            <a:r>
              <a:rPr lang="en-US" b="0" dirty="0">
                <a:solidFill>
                  <a:schemeClr val="tx1"/>
                </a:solidFill>
              </a:rPr>
              <a:t> à un abandon </a:t>
            </a:r>
            <a:r>
              <a:rPr lang="en-US" b="0" dirty="0" err="1">
                <a:solidFill>
                  <a:schemeClr val="tx1"/>
                </a:solidFill>
              </a:rPr>
              <a:t>définitif</a:t>
            </a:r>
            <a:r>
              <a:rPr lang="en-US" b="0" dirty="0">
                <a:solidFill>
                  <a:schemeClr val="tx1"/>
                </a:solidFill>
              </a:rPr>
              <a:t> des démarches </a:t>
            </a:r>
            <a:r>
              <a:rPr lang="en-US" b="0" dirty="0" err="1">
                <a:solidFill>
                  <a:schemeClr val="tx1"/>
                </a:solidFill>
              </a:rPr>
              <a:t>ou</a:t>
            </a:r>
            <a:r>
              <a:rPr lang="en-US" b="0" dirty="0">
                <a:solidFill>
                  <a:schemeClr val="tx1"/>
                </a:solidFill>
              </a:rPr>
              <a:t> </a:t>
            </a:r>
            <a:r>
              <a:rPr lang="en-US" b="0" dirty="0" err="1">
                <a:solidFill>
                  <a:schemeClr val="tx1"/>
                </a:solidFill>
              </a:rPr>
              <a:t>amenant</a:t>
            </a:r>
            <a:r>
              <a:rPr lang="en-US" b="0" dirty="0">
                <a:solidFill>
                  <a:schemeClr val="tx1"/>
                </a:solidFill>
              </a:rPr>
              <a:t> à </a:t>
            </a:r>
            <a:r>
              <a:rPr lang="en-US" b="0" dirty="0" err="1">
                <a:solidFill>
                  <a:schemeClr val="tx1"/>
                </a:solidFill>
              </a:rPr>
              <a:t>trouver</a:t>
            </a:r>
            <a:r>
              <a:rPr lang="en-US" b="0" dirty="0">
                <a:solidFill>
                  <a:schemeClr val="tx1"/>
                </a:solidFill>
              </a:rPr>
              <a:t> </a:t>
            </a:r>
            <a:r>
              <a:rPr lang="en-US" b="0" dirty="0" err="1">
                <a:solidFill>
                  <a:schemeClr val="tx1"/>
                </a:solidFill>
              </a:rPr>
              <a:t>d’autres</a:t>
            </a:r>
            <a:r>
              <a:rPr lang="en-US" b="0" dirty="0">
                <a:solidFill>
                  <a:schemeClr val="tx1"/>
                </a:solidFill>
              </a:rPr>
              <a:t> solutions que </a:t>
            </a:r>
            <a:r>
              <a:rPr lang="en-US" b="0" dirty="0" err="1">
                <a:solidFill>
                  <a:schemeClr val="tx1"/>
                </a:solidFill>
              </a:rPr>
              <a:t>celles</a:t>
            </a:r>
            <a:r>
              <a:rPr lang="en-US" b="0" dirty="0">
                <a:solidFill>
                  <a:schemeClr val="tx1"/>
                </a:solidFill>
              </a:rPr>
              <a:t> </a:t>
            </a:r>
            <a:r>
              <a:rPr lang="en-US" b="0" dirty="0" err="1">
                <a:solidFill>
                  <a:schemeClr val="tx1"/>
                </a:solidFill>
              </a:rPr>
              <a:t>en</a:t>
            </a:r>
            <a:r>
              <a:rPr lang="en-US" b="0" dirty="0">
                <a:solidFill>
                  <a:schemeClr val="tx1"/>
                </a:solidFill>
              </a:rPr>
              <a:t> </a:t>
            </a:r>
            <a:r>
              <a:rPr lang="en-US" b="0" dirty="0" err="1">
                <a:solidFill>
                  <a:schemeClr val="tx1"/>
                </a:solidFill>
              </a:rPr>
              <a:t>ligne</a:t>
            </a:r>
            <a:endParaRPr lang="en-US" b="0" dirty="0">
              <a:solidFill>
                <a:schemeClr val="tx1"/>
              </a:solidFill>
            </a:endParaRPr>
          </a:p>
        </p:txBody>
      </p:sp>
      <p:sp>
        <p:nvSpPr>
          <p:cNvPr id="5" name="Espace réservé du numéro de diapositive 4">
            <a:extLst>
              <a:ext uri="{FF2B5EF4-FFF2-40B4-BE49-F238E27FC236}">
                <a16:creationId xmlns="" xmlns:a16="http://schemas.microsoft.com/office/drawing/2014/main" id="{9D5851D1-1C7A-48F0-8F4C-D056E79833E7}"/>
              </a:ext>
            </a:extLst>
          </p:cNvPr>
          <p:cNvSpPr>
            <a:spLocks noGrp="1"/>
          </p:cNvSpPr>
          <p:nvPr>
            <p:ph type="sldNum" sz="quarter" idx="12"/>
          </p:nvPr>
        </p:nvSpPr>
        <p:spPr>
          <a:xfrm>
            <a:off x="6941823" y="6356381"/>
            <a:ext cx="1165860" cy="365125"/>
          </a:xfrm>
        </p:spPr>
        <p:txBody>
          <a:bodyPr vert="horz" lIns="91440" tIns="45720" rIns="91440" bIns="45720" rtlCol="0" anchor="ctr">
            <a:normAutofit/>
          </a:bodyPr>
          <a:lstStyle/>
          <a:p>
            <a:pPr algn="r">
              <a:spcAft>
                <a:spcPts val="600"/>
              </a:spcAft>
              <a:defRPr/>
            </a:pPr>
            <a:fld id="{1B657BA9-EC5E-40D7-BBDA-32C61981E3FD}" type="slidenum">
              <a:rPr lang="en-US" sz="1200" smtClean="0">
                <a:solidFill>
                  <a:prstClr val="black">
                    <a:tint val="75000"/>
                  </a:prstClr>
                </a:solidFill>
                <a:latin typeface="Calibri" panose="020F0502020204030204"/>
              </a:rPr>
              <a:pPr algn="r">
                <a:spcAft>
                  <a:spcPts val="600"/>
                </a:spcAft>
                <a:defRPr/>
              </a:pPr>
              <a:t>23</a:t>
            </a:fld>
            <a:endParaRPr lang="en-US" sz="1200">
              <a:solidFill>
                <a:prstClr val="black">
                  <a:tint val="75000"/>
                </a:prstClr>
              </a:solidFill>
              <a:latin typeface="Calibri" panose="020F0502020204030204"/>
            </a:endParaRPr>
          </a:p>
        </p:txBody>
      </p:sp>
      <p:pic>
        <p:nvPicPr>
          <p:cNvPr id="8" name="Image 7">
            <a:extLst>
              <a:ext uri="{FF2B5EF4-FFF2-40B4-BE49-F238E27FC236}">
                <a16:creationId xmlns="" xmlns:a16="http://schemas.microsoft.com/office/drawing/2014/main" id="{B511891C-714B-422E-92EE-195D72A74E12}"/>
              </a:ext>
            </a:extLst>
          </p:cNvPr>
          <p:cNvPicPr>
            <a:picLocks noChangeAspect="1"/>
          </p:cNvPicPr>
          <p:nvPr/>
        </p:nvPicPr>
        <p:blipFill rotWithShape="1">
          <a:blip r:embed="rId2"/>
          <a:srcRect l="20801" r="25807" b="-1"/>
          <a:stretch/>
        </p:blipFill>
        <p:spPr>
          <a:xfrm>
            <a:off x="6292246" y="3"/>
            <a:ext cx="6313151"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37680136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F6FFFECE-3CE2-48DD-901A-695E9BCA0BFA}"/>
              </a:ext>
            </a:extLst>
          </p:cNvPr>
          <p:cNvSpPr>
            <a:spLocks noGrp="1"/>
          </p:cNvSpPr>
          <p:nvPr>
            <p:ph type="title"/>
          </p:nvPr>
        </p:nvSpPr>
        <p:spPr>
          <a:xfrm>
            <a:off x="2243135" y="107777"/>
            <a:ext cx="9479657" cy="1200329"/>
          </a:xfrm>
        </p:spPr>
        <p:txBody>
          <a:bodyPr/>
          <a:lstStyle/>
          <a:p>
            <a:r>
              <a:rPr lang="fr-FR" sz="2800" dirty="0">
                <a:solidFill>
                  <a:schemeClr val="accent1"/>
                </a:solidFill>
              </a:rPr>
              <a:t>Evolution de l’équipement des ménages en outils numériques </a:t>
            </a:r>
            <a:r>
              <a:rPr lang="fr-FR" dirty="0">
                <a:solidFill>
                  <a:schemeClr val="accent1"/>
                </a:solidFill>
              </a:rPr>
              <a:t/>
            </a:r>
            <a:br>
              <a:rPr lang="fr-FR" dirty="0">
                <a:solidFill>
                  <a:schemeClr val="accent1"/>
                </a:solidFill>
              </a:rPr>
            </a:br>
            <a:r>
              <a:rPr lang="fr-FR" sz="2400" b="0" dirty="0">
                <a:solidFill>
                  <a:schemeClr val="accent1"/>
                </a:solidFill>
              </a:rPr>
              <a:t>Ordinateur, smartphone et tablette</a:t>
            </a:r>
            <a:endParaRPr lang="fr-FR" dirty="0">
              <a:solidFill>
                <a:schemeClr val="accent1"/>
              </a:solidFill>
            </a:endParaRPr>
          </a:p>
        </p:txBody>
      </p:sp>
      <p:sp>
        <p:nvSpPr>
          <p:cNvPr id="5" name="Espace réservé du numéro de diapositive 4">
            <a:extLst>
              <a:ext uri="{FF2B5EF4-FFF2-40B4-BE49-F238E27FC236}">
                <a16:creationId xmlns="" xmlns:a16="http://schemas.microsoft.com/office/drawing/2014/main" id="{47EB5309-6AFC-4C79-98FB-0B63FBFCC49F}"/>
              </a:ext>
            </a:extLst>
          </p:cNvPr>
          <p:cNvSpPr>
            <a:spLocks noGrp="1"/>
          </p:cNvSpPr>
          <p:nvPr>
            <p:ph type="sldNum" sz="quarter" idx="12"/>
          </p:nvPr>
        </p:nvSpPr>
        <p:spPr/>
        <p:txBody>
          <a:bodyPr/>
          <a:lstStyle/>
          <a:p>
            <a:fld id="{1B657BA9-EC5E-40D7-BBDA-32C61981E3FD}" type="slidenum">
              <a:rPr lang="fr-FR" smtClean="0"/>
              <a:t>24</a:t>
            </a:fld>
            <a:endParaRPr lang="fr-FR"/>
          </a:p>
        </p:txBody>
      </p:sp>
      <p:graphicFrame>
        <p:nvGraphicFramePr>
          <p:cNvPr id="19" name="Graphique 18">
            <a:extLst>
              <a:ext uri="{FF2B5EF4-FFF2-40B4-BE49-F238E27FC236}">
                <a16:creationId xmlns="" xmlns:a16="http://schemas.microsoft.com/office/drawing/2014/main" id="{688BB871-4F50-4952-8FA4-E0645F6FF51F}"/>
              </a:ext>
            </a:extLst>
          </p:cNvPr>
          <p:cNvGraphicFramePr/>
          <p:nvPr>
            <p:extLst>
              <p:ext uri="{D42A27DB-BD31-4B8C-83A1-F6EECF244321}">
                <p14:modId xmlns:p14="http://schemas.microsoft.com/office/powerpoint/2010/main" val="4004764533"/>
              </p:ext>
            </p:extLst>
          </p:nvPr>
        </p:nvGraphicFramePr>
        <p:xfrm>
          <a:off x="469227" y="2055245"/>
          <a:ext cx="7596204" cy="4325641"/>
        </p:xfrm>
        <a:graphic>
          <a:graphicData uri="http://schemas.openxmlformats.org/drawingml/2006/chart">
            <c:chart xmlns:c="http://schemas.openxmlformats.org/drawingml/2006/chart" xmlns:r="http://schemas.openxmlformats.org/officeDocument/2006/relationships" r:id="rId2"/>
          </a:graphicData>
        </a:graphic>
      </p:graphicFrame>
      <p:pic>
        <p:nvPicPr>
          <p:cNvPr id="20" name="Image 19">
            <a:extLst>
              <a:ext uri="{FF2B5EF4-FFF2-40B4-BE49-F238E27FC236}">
                <a16:creationId xmlns="" xmlns:a16="http://schemas.microsoft.com/office/drawing/2014/main" id="{3AE39852-5139-4E9A-8AAF-1984101BF0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16359" y="3229049"/>
            <a:ext cx="1120908" cy="1120908"/>
          </a:xfrm>
          <a:prstGeom prst="rect">
            <a:avLst/>
          </a:prstGeom>
        </p:spPr>
      </p:pic>
      <p:pic>
        <p:nvPicPr>
          <p:cNvPr id="21" name="Image 20">
            <a:extLst>
              <a:ext uri="{FF2B5EF4-FFF2-40B4-BE49-F238E27FC236}">
                <a16:creationId xmlns="" xmlns:a16="http://schemas.microsoft.com/office/drawing/2014/main" id="{493A55F1-736B-4AB6-B36A-1754631D2B7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46784" y="3262017"/>
            <a:ext cx="973593" cy="973593"/>
          </a:xfrm>
          <a:prstGeom prst="rect">
            <a:avLst/>
          </a:prstGeom>
        </p:spPr>
      </p:pic>
      <p:pic>
        <p:nvPicPr>
          <p:cNvPr id="23" name="Image 22">
            <a:extLst>
              <a:ext uri="{FF2B5EF4-FFF2-40B4-BE49-F238E27FC236}">
                <a16:creationId xmlns="" xmlns:a16="http://schemas.microsoft.com/office/drawing/2014/main" id="{3FB231B4-7A39-420B-8F50-0043CB54377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64177" y="2204388"/>
            <a:ext cx="1120907" cy="1120907"/>
          </a:xfrm>
          <a:prstGeom prst="rect">
            <a:avLst/>
          </a:prstGeom>
        </p:spPr>
      </p:pic>
      <p:sp>
        <p:nvSpPr>
          <p:cNvPr id="9" name="ZoneTexte 8">
            <a:extLst>
              <a:ext uri="{FF2B5EF4-FFF2-40B4-BE49-F238E27FC236}">
                <a16:creationId xmlns="" xmlns:a16="http://schemas.microsoft.com/office/drawing/2014/main" id="{5366C65D-4A67-4884-9800-9046B1A1608D}"/>
              </a:ext>
            </a:extLst>
          </p:cNvPr>
          <p:cNvSpPr txBox="1"/>
          <p:nvPr/>
        </p:nvSpPr>
        <p:spPr>
          <a:xfrm>
            <a:off x="8575205" y="5084670"/>
            <a:ext cx="2612571" cy="923330"/>
          </a:xfrm>
          <a:prstGeom prst="rect">
            <a:avLst/>
          </a:prstGeom>
          <a:noFill/>
        </p:spPr>
        <p:txBody>
          <a:bodyPr wrap="square" rtlCol="0">
            <a:spAutoFit/>
          </a:bodyPr>
          <a:lstStyle/>
          <a:p>
            <a:pPr algn="just"/>
            <a:r>
              <a:rPr lang="fr-FR" b="1" dirty="0">
                <a:solidFill>
                  <a:schemeClr val="accent1"/>
                </a:solidFill>
              </a:rPr>
              <a:t>Part des Français qui n’ont aucun de ces trois équipements </a:t>
            </a:r>
          </a:p>
        </p:txBody>
      </p:sp>
      <p:sp>
        <p:nvSpPr>
          <p:cNvPr id="12" name="Ellipse 11">
            <a:extLst>
              <a:ext uri="{FF2B5EF4-FFF2-40B4-BE49-F238E27FC236}">
                <a16:creationId xmlns="" xmlns:a16="http://schemas.microsoft.com/office/drawing/2014/main" id="{457FA932-25B3-4CDA-8C12-EC3C0D71ECB9}"/>
              </a:ext>
            </a:extLst>
          </p:cNvPr>
          <p:cNvSpPr/>
          <p:nvPr/>
        </p:nvSpPr>
        <p:spPr>
          <a:xfrm>
            <a:off x="7126196" y="5352445"/>
            <a:ext cx="718457" cy="449056"/>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4" name="Connecteur droit avec flèche 13">
            <a:extLst>
              <a:ext uri="{FF2B5EF4-FFF2-40B4-BE49-F238E27FC236}">
                <a16:creationId xmlns="" xmlns:a16="http://schemas.microsoft.com/office/drawing/2014/main" id="{9E0897DD-0E5C-44F6-B3AA-1AD2687E22A9}"/>
              </a:ext>
            </a:extLst>
          </p:cNvPr>
          <p:cNvCxnSpPr>
            <a:cxnSpLocks/>
          </p:cNvCxnSpPr>
          <p:nvPr/>
        </p:nvCxnSpPr>
        <p:spPr>
          <a:xfrm>
            <a:off x="7844653" y="5576973"/>
            <a:ext cx="703495"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6" name="ZoneTexte 5">
            <a:extLst>
              <a:ext uri="{FF2B5EF4-FFF2-40B4-BE49-F238E27FC236}">
                <a16:creationId xmlns="" xmlns:a16="http://schemas.microsoft.com/office/drawing/2014/main" id="{983C15DD-53FC-4B0F-818D-1887BF18FBB2}"/>
              </a:ext>
            </a:extLst>
          </p:cNvPr>
          <p:cNvSpPr txBox="1"/>
          <p:nvPr/>
        </p:nvSpPr>
        <p:spPr>
          <a:xfrm>
            <a:off x="684808" y="6380909"/>
            <a:ext cx="9068795" cy="307777"/>
          </a:xfrm>
          <a:prstGeom prst="rect">
            <a:avLst/>
          </a:prstGeom>
          <a:noFill/>
        </p:spPr>
        <p:txBody>
          <a:bodyPr wrap="square" rtlCol="0">
            <a:spAutoFit/>
          </a:bodyPr>
          <a:lstStyle/>
          <a:p>
            <a:r>
              <a:rPr lang="fr-FR" sz="1400" dirty="0">
                <a:solidFill>
                  <a:srgbClr val="FFFFFF">
                    <a:lumMod val="50000"/>
                  </a:srgbClr>
                </a:solidFill>
              </a:rPr>
              <a:t>Sources : </a:t>
            </a:r>
            <a:r>
              <a:rPr lang="fr-FR" sz="1400" dirty="0" err="1">
                <a:solidFill>
                  <a:srgbClr val="FFFFFF">
                    <a:lumMod val="50000"/>
                  </a:srgbClr>
                </a:solidFill>
              </a:rPr>
              <a:t>Crédoc</a:t>
            </a:r>
            <a:r>
              <a:rPr lang="fr-FR" sz="1400" dirty="0">
                <a:solidFill>
                  <a:srgbClr val="FFFFFF">
                    <a:lumMod val="50000"/>
                  </a:srgbClr>
                </a:solidFill>
              </a:rPr>
              <a:t>, enquêtes Conditions de vie et aspirations des Français et questions de l’Arcep  </a:t>
            </a:r>
            <a:endParaRPr lang="fr-FR" sz="1400" dirty="0">
              <a:highlight>
                <a:srgbClr val="FFFF00"/>
              </a:highlight>
            </a:endParaRPr>
          </a:p>
        </p:txBody>
      </p:sp>
      <p:sp>
        <p:nvSpPr>
          <p:cNvPr id="15" name="ZoneTexte 14">
            <a:extLst>
              <a:ext uri="{FF2B5EF4-FFF2-40B4-BE49-F238E27FC236}">
                <a16:creationId xmlns="" xmlns:a16="http://schemas.microsoft.com/office/drawing/2014/main" id="{9E8B1E0A-889F-4A4C-9358-E2C308A60F1E}"/>
              </a:ext>
            </a:extLst>
          </p:cNvPr>
          <p:cNvSpPr txBox="1"/>
          <p:nvPr/>
        </p:nvSpPr>
        <p:spPr>
          <a:xfrm>
            <a:off x="327058" y="1386367"/>
            <a:ext cx="11613155" cy="584775"/>
          </a:xfrm>
          <a:prstGeom prst="rect">
            <a:avLst/>
          </a:prstGeom>
          <a:noFill/>
        </p:spPr>
        <p:txBody>
          <a:bodyPr wrap="square" rtlCol="0">
            <a:spAutoFit/>
          </a:bodyPr>
          <a:lstStyle/>
          <a:p>
            <a:r>
              <a:rPr lang="fr-FR" sz="1600" dirty="0">
                <a:solidFill>
                  <a:schemeClr val="bg1">
                    <a:lumMod val="50000"/>
                  </a:schemeClr>
                </a:solidFill>
              </a:rPr>
              <a:t>« Disposez-vous personnellement des équipements suivants ? » (Question posée par l’Arcep pour le smartphone et la tablette) « Avez-vous un micro-ordinateur à votre domicile ? » (Question </a:t>
            </a:r>
            <a:r>
              <a:rPr lang="fr-FR" sz="1600" dirty="0" err="1">
                <a:solidFill>
                  <a:schemeClr val="bg1">
                    <a:lumMod val="50000"/>
                  </a:schemeClr>
                </a:solidFill>
              </a:rPr>
              <a:t>Crédoc</a:t>
            </a:r>
            <a:r>
              <a:rPr lang="fr-FR" sz="1600" dirty="0">
                <a:solidFill>
                  <a:schemeClr val="bg1">
                    <a:lumMod val="50000"/>
                  </a:schemeClr>
                </a:solidFill>
              </a:rPr>
              <a:t>)</a:t>
            </a:r>
          </a:p>
        </p:txBody>
      </p:sp>
    </p:spTree>
    <p:extLst>
      <p:ext uri="{BB962C8B-B14F-4D97-AF65-F5344CB8AC3E}">
        <p14:creationId xmlns:p14="http://schemas.microsoft.com/office/powerpoint/2010/main" val="498607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 xmlns:a16="http://schemas.microsoft.com/office/drawing/2014/main" id="{1379089B-87A1-4A1F-A0CA-07249E78734B}"/>
              </a:ext>
            </a:extLst>
          </p:cNvPr>
          <p:cNvSpPr>
            <a:spLocks noGrp="1"/>
          </p:cNvSpPr>
          <p:nvPr>
            <p:ph type="title"/>
          </p:nvPr>
        </p:nvSpPr>
        <p:spPr>
          <a:xfrm>
            <a:off x="489683" y="3382838"/>
            <a:ext cx="6216780" cy="646331"/>
          </a:xfrm>
        </p:spPr>
        <p:txBody>
          <a:bodyPr/>
          <a:lstStyle/>
          <a:p>
            <a:r>
              <a:rPr lang="fr-FR" dirty="0"/>
              <a:t>L’accès à internet</a:t>
            </a:r>
          </a:p>
        </p:txBody>
      </p:sp>
      <p:sp>
        <p:nvSpPr>
          <p:cNvPr id="5" name="Espace réservé du numéro de diapositive 4">
            <a:extLst>
              <a:ext uri="{FF2B5EF4-FFF2-40B4-BE49-F238E27FC236}">
                <a16:creationId xmlns="" xmlns:a16="http://schemas.microsoft.com/office/drawing/2014/main" id="{5C143D0E-EC8A-46E5-8C54-311F750299AE}"/>
              </a:ext>
            </a:extLst>
          </p:cNvPr>
          <p:cNvSpPr>
            <a:spLocks noGrp="1"/>
          </p:cNvSpPr>
          <p:nvPr>
            <p:ph type="sldNum" sz="quarter" idx="4294967295"/>
          </p:nvPr>
        </p:nvSpPr>
        <p:spPr>
          <a:xfrm>
            <a:off x="11618934" y="6210331"/>
            <a:ext cx="573087" cy="365125"/>
          </a:xfrm>
        </p:spPr>
        <p:txBody>
          <a:bodyPr/>
          <a:lstStyle/>
          <a:p>
            <a:fld id="{1B657BA9-EC5E-40D7-BBDA-32C61981E3FD}" type="slidenum">
              <a:rPr lang="fr-FR" smtClean="0"/>
              <a:t>25</a:t>
            </a:fld>
            <a:endParaRPr lang="fr-FR"/>
          </a:p>
        </p:txBody>
      </p:sp>
    </p:spTree>
    <p:extLst>
      <p:ext uri="{BB962C8B-B14F-4D97-AF65-F5344CB8AC3E}">
        <p14:creationId xmlns:p14="http://schemas.microsoft.com/office/powerpoint/2010/main" val="22790240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A1BE6E75-C0C4-41A6-BDD8-5D7AB09E9942}"/>
              </a:ext>
            </a:extLst>
          </p:cNvPr>
          <p:cNvSpPr>
            <a:spLocks noGrp="1"/>
          </p:cNvSpPr>
          <p:nvPr>
            <p:ph type="title"/>
          </p:nvPr>
        </p:nvSpPr>
        <p:spPr>
          <a:xfrm>
            <a:off x="2597460" y="296182"/>
            <a:ext cx="8957767" cy="535531"/>
          </a:xfrm>
        </p:spPr>
        <p:txBody>
          <a:bodyPr/>
          <a:lstStyle/>
          <a:p>
            <a:r>
              <a:rPr lang="fr-FR" dirty="0">
                <a:solidFill>
                  <a:schemeClr val="accent1"/>
                </a:solidFill>
              </a:rPr>
              <a:t>Absence d’accès à internet depuis chez soi</a:t>
            </a:r>
          </a:p>
        </p:txBody>
      </p:sp>
      <p:sp>
        <p:nvSpPr>
          <p:cNvPr id="5" name="Espace réservé du numéro de diapositive 4">
            <a:extLst>
              <a:ext uri="{FF2B5EF4-FFF2-40B4-BE49-F238E27FC236}">
                <a16:creationId xmlns="" xmlns:a16="http://schemas.microsoft.com/office/drawing/2014/main" id="{5EA9B629-EDD3-4558-B8C2-3AD6ECB95C4F}"/>
              </a:ext>
            </a:extLst>
          </p:cNvPr>
          <p:cNvSpPr>
            <a:spLocks noGrp="1"/>
          </p:cNvSpPr>
          <p:nvPr>
            <p:ph type="sldNum" sz="quarter" idx="12"/>
          </p:nvPr>
        </p:nvSpPr>
        <p:spPr/>
        <p:txBody>
          <a:bodyPr/>
          <a:lstStyle/>
          <a:p>
            <a:fld id="{1B657BA9-EC5E-40D7-BBDA-32C61981E3FD}" type="slidenum">
              <a:rPr lang="fr-FR" smtClean="0"/>
              <a:t>26</a:t>
            </a:fld>
            <a:endParaRPr lang="fr-FR"/>
          </a:p>
        </p:txBody>
      </p:sp>
      <p:sp>
        <p:nvSpPr>
          <p:cNvPr id="20" name="ZoneTexte 19">
            <a:extLst>
              <a:ext uri="{FF2B5EF4-FFF2-40B4-BE49-F238E27FC236}">
                <a16:creationId xmlns="" xmlns:a16="http://schemas.microsoft.com/office/drawing/2014/main" id="{40CEE269-7E2F-4350-9644-D3FE0CB02418}"/>
              </a:ext>
            </a:extLst>
          </p:cNvPr>
          <p:cNvSpPr txBox="1"/>
          <p:nvPr/>
        </p:nvSpPr>
        <p:spPr>
          <a:xfrm>
            <a:off x="8998129" y="3126216"/>
            <a:ext cx="2557111" cy="1292662"/>
          </a:xfrm>
          <a:prstGeom prst="rect">
            <a:avLst/>
          </a:prstGeom>
          <a:noFill/>
        </p:spPr>
        <p:txBody>
          <a:bodyPr wrap="square" rtlCol="0">
            <a:spAutoFit/>
          </a:bodyPr>
          <a:lstStyle/>
          <a:p>
            <a:pPr algn="ctr"/>
            <a:r>
              <a:rPr lang="fr-FR" sz="2400" b="1" dirty="0">
                <a:solidFill>
                  <a:schemeClr val="accent3"/>
                </a:solidFill>
              </a:rPr>
              <a:t>15% </a:t>
            </a:r>
          </a:p>
          <a:p>
            <a:pPr algn="ctr"/>
            <a:r>
              <a:rPr lang="fr-FR" dirty="0">
                <a:solidFill>
                  <a:schemeClr val="accent3"/>
                </a:solidFill>
              </a:rPr>
              <a:t>des Français </a:t>
            </a:r>
          </a:p>
          <a:p>
            <a:pPr algn="ctr"/>
            <a:r>
              <a:rPr lang="fr-FR" dirty="0">
                <a:solidFill>
                  <a:schemeClr val="accent3"/>
                </a:solidFill>
              </a:rPr>
              <a:t>n’ont pas de connexion</a:t>
            </a:r>
          </a:p>
          <a:p>
            <a:pPr algn="ctr"/>
            <a:r>
              <a:rPr lang="fr-FR" dirty="0">
                <a:solidFill>
                  <a:schemeClr val="accent3"/>
                </a:solidFill>
              </a:rPr>
              <a:t>Internet fixe à domicile</a:t>
            </a:r>
          </a:p>
        </p:txBody>
      </p:sp>
      <p:graphicFrame>
        <p:nvGraphicFramePr>
          <p:cNvPr id="12" name="Graphique 11">
            <a:extLst>
              <a:ext uri="{FF2B5EF4-FFF2-40B4-BE49-F238E27FC236}">
                <a16:creationId xmlns="" xmlns:a16="http://schemas.microsoft.com/office/drawing/2014/main" id="{5921AEEF-61ED-4AC6-ADF2-37FEA8FB0A65}"/>
              </a:ext>
            </a:extLst>
          </p:cNvPr>
          <p:cNvGraphicFramePr>
            <a:graphicFrameLocks/>
          </p:cNvGraphicFramePr>
          <p:nvPr>
            <p:extLst>
              <p:ext uri="{D42A27DB-BD31-4B8C-83A1-F6EECF244321}">
                <p14:modId xmlns:p14="http://schemas.microsoft.com/office/powerpoint/2010/main" val="1807344534"/>
              </p:ext>
            </p:extLst>
          </p:nvPr>
        </p:nvGraphicFramePr>
        <p:xfrm>
          <a:off x="2480277" y="1572227"/>
          <a:ext cx="6644521" cy="4400630"/>
        </p:xfrm>
        <a:graphic>
          <a:graphicData uri="http://schemas.openxmlformats.org/drawingml/2006/chart">
            <c:chart xmlns:c="http://schemas.openxmlformats.org/drawingml/2006/chart" xmlns:r="http://schemas.openxmlformats.org/officeDocument/2006/relationships" r:id="rId2"/>
          </a:graphicData>
        </a:graphic>
      </p:graphicFrame>
      <p:sp>
        <p:nvSpPr>
          <p:cNvPr id="6" name="ZoneTexte 5">
            <a:extLst>
              <a:ext uri="{FF2B5EF4-FFF2-40B4-BE49-F238E27FC236}">
                <a16:creationId xmlns="" xmlns:a16="http://schemas.microsoft.com/office/drawing/2014/main" id="{B8D975CD-2CA3-4D3C-BF7C-FD599419EF43}"/>
              </a:ext>
            </a:extLst>
          </p:cNvPr>
          <p:cNvSpPr txBox="1"/>
          <p:nvPr/>
        </p:nvSpPr>
        <p:spPr>
          <a:xfrm>
            <a:off x="1486049" y="2987712"/>
            <a:ext cx="2222811" cy="1569660"/>
          </a:xfrm>
          <a:prstGeom prst="rect">
            <a:avLst/>
          </a:prstGeom>
          <a:noFill/>
        </p:spPr>
        <p:txBody>
          <a:bodyPr wrap="square" rtlCol="0">
            <a:spAutoFit/>
          </a:bodyPr>
          <a:lstStyle/>
          <a:p>
            <a:pPr algn="ctr"/>
            <a:r>
              <a:rPr lang="fr-FR" sz="2400" b="1" dirty="0">
                <a:solidFill>
                  <a:schemeClr val="accent1"/>
                </a:solidFill>
              </a:rPr>
              <a:t>85% </a:t>
            </a:r>
          </a:p>
          <a:p>
            <a:pPr algn="ctr"/>
            <a:r>
              <a:rPr lang="fr-FR" dirty="0"/>
              <a:t>des Français disposent d’une connexion internet fixe à domicile</a:t>
            </a:r>
          </a:p>
        </p:txBody>
      </p:sp>
      <p:cxnSp>
        <p:nvCxnSpPr>
          <p:cNvPr id="8" name="Connecteur droit 7">
            <a:extLst>
              <a:ext uri="{FF2B5EF4-FFF2-40B4-BE49-F238E27FC236}">
                <a16:creationId xmlns="" xmlns:a16="http://schemas.microsoft.com/office/drawing/2014/main" id="{C1FCEDA9-DBCB-4926-9231-2162D627908A}"/>
              </a:ext>
            </a:extLst>
          </p:cNvPr>
          <p:cNvCxnSpPr>
            <a:cxnSpLocks/>
          </p:cNvCxnSpPr>
          <p:nvPr/>
        </p:nvCxnSpPr>
        <p:spPr>
          <a:xfrm>
            <a:off x="8033659" y="3886200"/>
            <a:ext cx="627076"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0" name="Image 9">
            <a:extLst>
              <a:ext uri="{FF2B5EF4-FFF2-40B4-BE49-F238E27FC236}">
                <a16:creationId xmlns="" xmlns:a16="http://schemas.microsoft.com/office/drawing/2014/main" id="{566C14B5-AFFB-4407-ABC2-AAD52084E82E}"/>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480278" y="4684911"/>
            <a:ext cx="672687" cy="672687"/>
          </a:xfrm>
          <a:prstGeom prst="rect">
            <a:avLst/>
          </a:prstGeom>
        </p:spPr>
      </p:pic>
      <p:pic>
        <p:nvPicPr>
          <p:cNvPr id="13" name="Image 12">
            <a:extLst>
              <a:ext uri="{FF2B5EF4-FFF2-40B4-BE49-F238E27FC236}">
                <a16:creationId xmlns="" xmlns:a16="http://schemas.microsoft.com/office/drawing/2014/main" id="{8FE903BF-B826-431A-9678-310564D3FC65}"/>
              </a:ext>
            </a:extLst>
          </p:cNvPr>
          <p:cNvPicPr>
            <a:picLocks noChangeAspect="1"/>
          </p:cNvPicPr>
          <p:nvPr/>
        </p:nvPicPr>
        <p:blipFill>
          <a:blip r:embed="rId4"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627963" y="4565794"/>
            <a:ext cx="852300" cy="852301"/>
          </a:xfrm>
          <a:prstGeom prst="rect">
            <a:avLst/>
          </a:prstGeom>
        </p:spPr>
      </p:pic>
      <p:sp>
        <p:nvSpPr>
          <p:cNvPr id="15" name="Rectangle 14">
            <a:extLst>
              <a:ext uri="{FF2B5EF4-FFF2-40B4-BE49-F238E27FC236}">
                <a16:creationId xmlns="" xmlns:a16="http://schemas.microsoft.com/office/drawing/2014/main" id="{8E215BD0-1790-4C92-B448-D7BD79D98683}"/>
              </a:ext>
            </a:extLst>
          </p:cNvPr>
          <p:cNvSpPr/>
          <p:nvPr/>
        </p:nvSpPr>
        <p:spPr>
          <a:xfrm>
            <a:off x="1044031" y="1491260"/>
            <a:ext cx="9162476" cy="369332"/>
          </a:xfrm>
          <a:prstGeom prst="rect">
            <a:avLst/>
          </a:prstGeom>
        </p:spPr>
        <p:txBody>
          <a:bodyPr wrap="square">
            <a:spAutoFit/>
          </a:bodyPr>
          <a:lstStyle/>
          <a:p>
            <a:pPr lvl="0"/>
            <a:r>
              <a:rPr lang="fr-FR" dirty="0">
                <a:solidFill>
                  <a:schemeClr val="bg1">
                    <a:lumMod val="50000"/>
                  </a:schemeClr>
                </a:solidFill>
              </a:rPr>
              <a:t>« Avez-vous à votre domicile une connexion à internet, hors téléphone mobile ? » </a:t>
            </a:r>
          </a:p>
        </p:txBody>
      </p:sp>
      <p:sp>
        <p:nvSpPr>
          <p:cNvPr id="14" name="ZoneTexte 13">
            <a:extLst>
              <a:ext uri="{FF2B5EF4-FFF2-40B4-BE49-F238E27FC236}">
                <a16:creationId xmlns="" xmlns:a16="http://schemas.microsoft.com/office/drawing/2014/main" id="{A14E915F-47EF-4890-A159-A3B2D78C7D8A}"/>
              </a:ext>
            </a:extLst>
          </p:cNvPr>
          <p:cNvSpPr txBox="1"/>
          <p:nvPr/>
        </p:nvSpPr>
        <p:spPr>
          <a:xfrm>
            <a:off x="2422073" y="5963024"/>
            <a:ext cx="7701643" cy="307777"/>
          </a:xfrm>
          <a:prstGeom prst="rect">
            <a:avLst/>
          </a:prstGeom>
          <a:noFill/>
        </p:spPr>
        <p:txBody>
          <a:bodyPr wrap="square" rtlCol="0">
            <a:spAutoFit/>
          </a:bodyPr>
          <a:lstStyle/>
          <a:p>
            <a:r>
              <a:rPr lang="fr-FR" sz="1400" dirty="0">
                <a:solidFill>
                  <a:schemeClr val="bg1">
                    <a:lumMod val="50000"/>
                  </a:schemeClr>
                </a:solidFill>
              </a:rPr>
              <a:t>Source : </a:t>
            </a:r>
            <a:r>
              <a:rPr lang="fr-FR" sz="1400" dirty="0" err="1">
                <a:solidFill>
                  <a:schemeClr val="bg1">
                    <a:lumMod val="50000"/>
                  </a:schemeClr>
                </a:solidFill>
              </a:rPr>
              <a:t>Crédoc</a:t>
            </a:r>
            <a:r>
              <a:rPr lang="fr-FR" sz="1400" dirty="0">
                <a:solidFill>
                  <a:schemeClr val="bg1">
                    <a:lumMod val="50000"/>
                  </a:schemeClr>
                </a:solidFill>
              </a:rPr>
              <a:t>, enquête Conditions de vie et aspirations des Français, juillet 2019 </a:t>
            </a:r>
          </a:p>
        </p:txBody>
      </p:sp>
      <p:sp>
        <p:nvSpPr>
          <p:cNvPr id="17" name="ZoneTexte 16">
            <a:extLst>
              <a:ext uri="{FF2B5EF4-FFF2-40B4-BE49-F238E27FC236}">
                <a16:creationId xmlns="" xmlns:a16="http://schemas.microsoft.com/office/drawing/2014/main" id="{759E71C9-7D8A-411A-9C59-59F3EE496CE0}"/>
              </a:ext>
            </a:extLst>
          </p:cNvPr>
          <p:cNvSpPr txBox="1"/>
          <p:nvPr/>
        </p:nvSpPr>
        <p:spPr>
          <a:xfrm>
            <a:off x="7987620" y="4453320"/>
            <a:ext cx="4437776" cy="1077218"/>
          </a:xfrm>
          <a:prstGeom prst="rect">
            <a:avLst/>
          </a:prstGeom>
          <a:noFill/>
        </p:spPr>
        <p:txBody>
          <a:bodyPr wrap="square" rtlCol="0">
            <a:spAutoFit/>
          </a:bodyPr>
          <a:lstStyle/>
          <a:p>
            <a:pPr algn="ctr"/>
            <a:r>
              <a:rPr lang="fr-FR" sz="1600" i="1" dirty="0">
                <a:solidFill>
                  <a:schemeClr val="accent3"/>
                </a:solidFill>
              </a:rPr>
              <a:t>40% des non-diplômés</a:t>
            </a:r>
          </a:p>
          <a:p>
            <a:pPr algn="ctr"/>
            <a:r>
              <a:rPr lang="fr-FR" sz="1600" i="1" dirty="0">
                <a:solidFill>
                  <a:schemeClr val="accent3"/>
                </a:solidFill>
              </a:rPr>
              <a:t>35% des 70 ans et plus</a:t>
            </a:r>
          </a:p>
          <a:p>
            <a:pPr algn="ctr"/>
            <a:r>
              <a:rPr lang="fr-FR" sz="1600" i="1" dirty="0">
                <a:solidFill>
                  <a:schemeClr val="accent3"/>
                </a:solidFill>
              </a:rPr>
              <a:t>24% des bénéficiaires d’un minimum social</a:t>
            </a:r>
          </a:p>
          <a:p>
            <a:pPr algn="ctr"/>
            <a:r>
              <a:rPr lang="fr-FR" sz="1600" i="1" dirty="0">
                <a:solidFill>
                  <a:schemeClr val="accent3"/>
                </a:solidFill>
              </a:rPr>
              <a:t>22% des pauvres</a:t>
            </a:r>
          </a:p>
        </p:txBody>
      </p:sp>
    </p:spTree>
    <p:extLst>
      <p:ext uri="{BB962C8B-B14F-4D97-AF65-F5344CB8AC3E}">
        <p14:creationId xmlns:p14="http://schemas.microsoft.com/office/powerpoint/2010/main" val="1883248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A1BE6E75-C0C4-41A6-BDD8-5D7AB09E9942}"/>
              </a:ext>
            </a:extLst>
          </p:cNvPr>
          <p:cNvSpPr>
            <a:spLocks noGrp="1"/>
          </p:cNvSpPr>
          <p:nvPr>
            <p:ph type="title"/>
          </p:nvPr>
        </p:nvSpPr>
        <p:spPr>
          <a:xfrm>
            <a:off x="2597460" y="296182"/>
            <a:ext cx="8957767" cy="535531"/>
          </a:xfrm>
        </p:spPr>
        <p:txBody>
          <a:bodyPr/>
          <a:lstStyle/>
          <a:p>
            <a:r>
              <a:rPr lang="fr-FR" dirty="0">
                <a:solidFill>
                  <a:schemeClr val="accent1"/>
                </a:solidFill>
              </a:rPr>
              <a:t>Absence d’accès à internet depuis chez soi</a:t>
            </a:r>
          </a:p>
        </p:txBody>
      </p:sp>
      <p:sp>
        <p:nvSpPr>
          <p:cNvPr id="5" name="Espace réservé du numéro de diapositive 4">
            <a:extLst>
              <a:ext uri="{FF2B5EF4-FFF2-40B4-BE49-F238E27FC236}">
                <a16:creationId xmlns="" xmlns:a16="http://schemas.microsoft.com/office/drawing/2014/main" id="{5EA9B629-EDD3-4558-B8C2-3AD6ECB95C4F}"/>
              </a:ext>
            </a:extLst>
          </p:cNvPr>
          <p:cNvSpPr>
            <a:spLocks noGrp="1"/>
          </p:cNvSpPr>
          <p:nvPr>
            <p:ph type="sldNum" sz="quarter" idx="12"/>
          </p:nvPr>
        </p:nvSpPr>
        <p:spPr/>
        <p:txBody>
          <a:bodyPr/>
          <a:lstStyle/>
          <a:p>
            <a:fld id="{1B657BA9-EC5E-40D7-BBDA-32C61981E3FD}" type="slidenum">
              <a:rPr lang="fr-FR" smtClean="0"/>
              <a:t>27</a:t>
            </a:fld>
            <a:endParaRPr lang="fr-FR"/>
          </a:p>
        </p:txBody>
      </p:sp>
      <p:sp>
        <p:nvSpPr>
          <p:cNvPr id="20" name="ZoneTexte 19">
            <a:extLst>
              <a:ext uri="{FF2B5EF4-FFF2-40B4-BE49-F238E27FC236}">
                <a16:creationId xmlns="" xmlns:a16="http://schemas.microsoft.com/office/drawing/2014/main" id="{40CEE269-7E2F-4350-9644-D3FE0CB02418}"/>
              </a:ext>
            </a:extLst>
          </p:cNvPr>
          <p:cNvSpPr txBox="1"/>
          <p:nvPr/>
        </p:nvSpPr>
        <p:spPr>
          <a:xfrm>
            <a:off x="8998107" y="3126218"/>
            <a:ext cx="2724672" cy="2246769"/>
          </a:xfrm>
          <a:prstGeom prst="rect">
            <a:avLst/>
          </a:prstGeom>
          <a:noFill/>
        </p:spPr>
        <p:txBody>
          <a:bodyPr wrap="square" rtlCol="0">
            <a:spAutoFit/>
          </a:bodyPr>
          <a:lstStyle/>
          <a:p>
            <a:pPr algn="ctr"/>
            <a:r>
              <a:rPr lang="fr-FR" sz="2400" b="1" dirty="0">
                <a:solidFill>
                  <a:schemeClr val="accent3"/>
                </a:solidFill>
              </a:rPr>
              <a:t>Pour quelle raison n’avez-vous pas accès à internet à domicile ?</a:t>
            </a:r>
            <a:br>
              <a:rPr lang="fr-FR" sz="2400" b="1" dirty="0">
                <a:solidFill>
                  <a:schemeClr val="accent3"/>
                </a:solidFill>
              </a:rPr>
            </a:br>
            <a:r>
              <a:rPr lang="fr-FR" sz="2000" b="1" dirty="0">
                <a:solidFill>
                  <a:schemeClr val="accent3"/>
                </a:solidFill>
              </a:rPr>
              <a:t>En 1</a:t>
            </a:r>
            <a:r>
              <a:rPr lang="fr-FR" sz="2000" b="1" baseline="30000" dirty="0">
                <a:solidFill>
                  <a:schemeClr val="accent3"/>
                </a:solidFill>
              </a:rPr>
              <a:t>er </a:t>
            </a:r>
            <a:r>
              <a:rPr lang="fr-FR" sz="2000" b="1" dirty="0">
                <a:solidFill>
                  <a:schemeClr val="accent3"/>
                </a:solidFill>
              </a:rPr>
              <a:t>? En 2</a:t>
            </a:r>
            <a:r>
              <a:rPr lang="fr-FR" sz="2000" b="1" baseline="30000" dirty="0">
                <a:solidFill>
                  <a:schemeClr val="accent3"/>
                </a:solidFill>
              </a:rPr>
              <a:t>ème</a:t>
            </a:r>
            <a:r>
              <a:rPr lang="fr-FR" sz="2000" b="1" dirty="0">
                <a:solidFill>
                  <a:schemeClr val="accent3"/>
                </a:solidFill>
              </a:rPr>
              <a:t> ?</a:t>
            </a:r>
            <a:endParaRPr lang="fr-FR" dirty="0">
              <a:solidFill>
                <a:schemeClr val="accent3"/>
              </a:solidFill>
            </a:endParaRPr>
          </a:p>
        </p:txBody>
      </p:sp>
      <p:graphicFrame>
        <p:nvGraphicFramePr>
          <p:cNvPr id="12" name="Graphique 11">
            <a:extLst>
              <a:ext uri="{FF2B5EF4-FFF2-40B4-BE49-F238E27FC236}">
                <a16:creationId xmlns="" xmlns:a16="http://schemas.microsoft.com/office/drawing/2014/main" id="{5921AEEF-61ED-4AC6-ADF2-37FEA8FB0A65}"/>
              </a:ext>
            </a:extLst>
          </p:cNvPr>
          <p:cNvGraphicFramePr>
            <a:graphicFrameLocks/>
          </p:cNvGraphicFramePr>
          <p:nvPr>
            <p:extLst/>
          </p:nvPr>
        </p:nvGraphicFramePr>
        <p:xfrm>
          <a:off x="2480277" y="1572227"/>
          <a:ext cx="6644521" cy="4400630"/>
        </p:xfrm>
        <a:graphic>
          <a:graphicData uri="http://schemas.openxmlformats.org/drawingml/2006/chart">
            <c:chart xmlns:c="http://schemas.openxmlformats.org/drawingml/2006/chart" xmlns:r="http://schemas.openxmlformats.org/officeDocument/2006/relationships" r:id="rId2"/>
          </a:graphicData>
        </a:graphic>
      </p:graphicFrame>
      <p:sp>
        <p:nvSpPr>
          <p:cNvPr id="6" name="ZoneTexte 5">
            <a:extLst>
              <a:ext uri="{FF2B5EF4-FFF2-40B4-BE49-F238E27FC236}">
                <a16:creationId xmlns="" xmlns:a16="http://schemas.microsoft.com/office/drawing/2014/main" id="{B8D975CD-2CA3-4D3C-BF7C-FD599419EF43}"/>
              </a:ext>
            </a:extLst>
          </p:cNvPr>
          <p:cNvSpPr txBox="1"/>
          <p:nvPr/>
        </p:nvSpPr>
        <p:spPr>
          <a:xfrm>
            <a:off x="1486049" y="2987712"/>
            <a:ext cx="2222811" cy="1569660"/>
          </a:xfrm>
          <a:prstGeom prst="rect">
            <a:avLst/>
          </a:prstGeom>
          <a:noFill/>
        </p:spPr>
        <p:txBody>
          <a:bodyPr wrap="square" rtlCol="0">
            <a:spAutoFit/>
          </a:bodyPr>
          <a:lstStyle/>
          <a:p>
            <a:pPr algn="ctr"/>
            <a:r>
              <a:rPr lang="fr-FR" sz="2400" b="1" dirty="0">
                <a:solidFill>
                  <a:schemeClr val="accent1"/>
                </a:solidFill>
              </a:rPr>
              <a:t>85% </a:t>
            </a:r>
          </a:p>
          <a:p>
            <a:pPr algn="ctr"/>
            <a:r>
              <a:rPr lang="fr-FR" dirty="0"/>
              <a:t>des Français disposent d’une connexion internet fixe à domicile</a:t>
            </a:r>
          </a:p>
        </p:txBody>
      </p:sp>
      <p:pic>
        <p:nvPicPr>
          <p:cNvPr id="10" name="Image 9">
            <a:extLst>
              <a:ext uri="{FF2B5EF4-FFF2-40B4-BE49-F238E27FC236}">
                <a16:creationId xmlns="" xmlns:a16="http://schemas.microsoft.com/office/drawing/2014/main" id="{566C14B5-AFFB-4407-ABC2-AAD52084E82E}"/>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480278" y="4684911"/>
            <a:ext cx="672687" cy="672687"/>
          </a:xfrm>
          <a:prstGeom prst="rect">
            <a:avLst/>
          </a:prstGeom>
        </p:spPr>
      </p:pic>
      <p:pic>
        <p:nvPicPr>
          <p:cNvPr id="13" name="Image 12">
            <a:extLst>
              <a:ext uri="{FF2B5EF4-FFF2-40B4-BE49-F238E27FC236}">
                <a16:creationId xmlns="" xmlns:a16="http://schemas.microsoft.com/office/drawing/2014/main" id="{8FE903BF-B826-431A-9678-310564D3FC65}"/>
              </a:ext>
            </a:extLst>
          </p:cNvPr>
          <p:cNvPicPr>
            <a:picLocks noChangeAspect="1"/>
          </p:cNvPicPr>
          <p:nvPr/>
        </p:nvPicPr>
        <p:blipFill>
          <a:blip r:embed="rId4"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627963" y="4565794"/>
            <a:ext cx="852300" cy="852301"/>
          </a:xfrm>
          <a:prstGeom prst="rect">
            <a:avLst/>
          </a:prstGeom>
        </p:spPr>
      </p:pic>
      <p:sp>
        <p:nvSpPr>
          <p:cNvPr id="15" name="Rectangle 14">
            <a:extLst>
              <a:ext uri="{FF2B5EF4-FFF2-40B4-BE49-F238E27FC236}">
                <a16:creationId xmlns="" xmlns:a16="http://schemas.microsoft.com/office/drawing/2014/main" id="{8E215BD0-1790-4C92-B448-D7BD79D98683}"/>
              </a:ext>
            </a:extLst>
          </p:cNvPr>
          <p:cNvSpPr/>
          <p:nvPr/>
        </p:nvSpPr>
        <p:spPr>
          <a:xfrm>
            <a:off x="1044031" y="1491260"/>
            <a:ext cx="9162476" cy="369332"/>
          </a:xfrm>
          <a:prstGeom prst="rect">
            <a:avLst/>
          </a:prstGeom>
        </p:spPr>
        <p:txBody>
          <a:bodyPr wrap="square">
            <a:spAutoFit/>
          </a:bodyPr>
          <a:lstStyle/>
          <a:p>
            <a:pPr lvl="0"/>
            <a:r>
              <a:rPr lang="fr-FR" dirty="0">
                <a:solidFill>
                  <a:schemeClr val="bg1">
                    <a:lumMod val="50000"/>
                  </a:schemeClr>
                </a:solidFill>
              </a:rPr>
              <a:t>« Avez-vous à votre domicile une connexion à internet, hors téléphone mobile ? » </a:t>
            </a:r>
          </a:p>
        </p:txBody>
      </p:sp>
      <p:sp>
        <p:nvSpPr>
          <p:cNvPr id="14" name="ZoneTexte 13">
            <a:extLst>
              <a:ext uri="{FF2B5EF4-FFF2-40B4-BE49-F238E27FC236}">
                <a16:creationId xmlns="" xmlns:a16="http://schemas.microsoft.com/office/drawing/2014/main" id="{A14E915F-47EF-4890-A159-A3B2D78C7D8A}"/>
              </a:ext>
            </a:extLst>
          </p:cNvPr>
          <p:cNvSpPr txBox="1"/>
          <p:nvPr/>
        </p:nvSpPr>
        <p:spPr>
          <a:xfrm>
            <a:off x="2422073" y="5963024"/>
            <a:ext cx="7701643" cy="307777"/>
          </a:xfrm>
          <a:prstGeom prst="rect">
            <a:avLst/>
          </a:prstGeom>
          <a:noFill/>
        </p:spPr>
        <p:txBody>
          <a:bodyPr wrap="square" rtlCol="0">
            <a:spAutoFit/>
          </a:bodyPr>
          <a:lstStyle/>
          <a:p>
            <a:r>
              <a:rPr lang="fr-FR" sz="1400" dirty="0">
                <a:solidFill>
                  <a:schemeClr val="bg1">
                    <a:lumMod val="50000"/>
                  </a:schemeClr>
                </a:solidFill>
              </a:rPr>
              <a:t>Source : </a:t>
            </a:r>
            <a:r>
              <a:rPr lang="fr-FR" sz="1400" dirty="0" err="1">
                <a:solidFill>
                  <a:schemeClr val="bg1">
                    <a:lumMod val="50000"/>
                  </a:schemeClr>
                </a:solidFill>
              </a:rPr>
              <a:t>Crédoc</a:t>
            </a:r>
            <a:r>
              <a:rPr lang="fr-FR" sz="1400" dirty="0">
                <a:solidFill>
                  <a:schemeClr val="bg1">
                    <a:lumMod val="50000"/>
                  </a:schemeClr>
                </a:solidFill>
              </a:rPr>
              <a:t>, enquête Conditions de vie et aspirations des Français, juillet 2019 </a:t>
            </a:r>
          </a:p>
        </p:txBody>
      </p:sp>
      <p:sp>
        <p:nvSpPr>
          <p:cNvPr id="3" name="Flèche : droite rayée 2">
            <a:extLst>
              <a:ext uri="{FF2B5EF4-FFF2-40B4-BE49-F238E27FC236}">
                <a16:creationId xmlns="" xmlns:a16="http://schemas.microsoft.com/office/drawing/2014/main" id="{CE87D76C-D502-4811-B2BD-7854932A5FD1}"/>
              </a:ext>
            </a:extLst>
          </p:cNvPr>
          <p:cNvSpPr/>
          <p:nvPr/>
        </p:nvSpPr>
        <p:spPr>
          <a:xfrm>
            <a:off x="8212147" y="3772542"/>
            <a:ext cx="627076" cy="369308"/>
          </a:xfrm>
          <a:prstGeom prst="striped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6205597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Titre 11">
            <a:extLst>
              <a:ext uri="{FF2B5EF4-FFF2-40B4-BE49-F238E27FC236}">
                <a16:creationId xmlns="" xmlns:a16="http://schemas.microsoft.com/office/drawing/2014/main" id="{C5AF2D39-1E75-41B5-A113-2F79EE332322}"/>
              </a:ext>
            </a:extLst>
          </p:cNvPr>
          <p:cNvSpPr>
            <a:spLocks noGrp="1"/>
          </p:cNvSpPr>
          <p:nvPr>
            <p:ph type="title"/>
          </p:nvPr>
        </p:nvSpPr>
        <p:spPr>
          <a:xfrm>
            <a:off x="2191363" y="21508"/>
            <a:ext cx="10000649" cy="867930"/>
          </a:xfrm>
        </p:spPr>
        <p:txBody>
          <a:bodyPr/>
          <a:lstStyle/>
          <a:p>
            <a:r>
              <a:rPr lang="fr-FR" sz="2800" dirty="0">
                <a:solidFill>
                  <a:schemeClr val="accent1"/>
                </a:solidFill>
              </a:rPr>
              <a:t>9% sont « empêchés » d’accéder à une connexion internet fixe depuis leur domicile </a:t>
            </a:r>
          </a:p>
        </p:txBody>
      </p:sp>
      <p:sp>
        <p:nvSpPr>
          <p:cNvPr id="4" name="Espace réservé du pied de page 3">
            <a:extLst>
              <a:ext uri="{FF2B5EF4-FFF2-40B4-BE49-F238E27FC236}">
                <a16:creationId xmlns="" xmlns:a16="http://schemas.microsoft.com/office/drawing/2014/main" id="{E528D6C1-28F9-4152-A09D-CECB0B4DB6AF}"/>
              </a:ext>
            </a:extLst>
          </p:cNvPr>
          <p:cNvSpPr>
            <a:spLocks noGrp="1"/>
          </p:cNvSpPr>
          <p:nvPr>
            <p:ph type="ftr" sz="quarter" idx="11"/>
          </p:nvPr>
        </p:nvSpPr>
        <p:spPr/>
        <p:txBody>
          <a:bodyPr vert="horz" lIns="91440" tIns="45720" rIns="91440" bIns="45720" rtlCol="0" anchor="ctr">
            <a:normAutofit/>
          </a:bodyPr>
          <a:lstStyle/>
          <a:p>
            <a:pPr algn="ctr">
              <a:spcAft>
                <a:spcPts val="600"/>
              </a:spcAft>
            </a:pPr>
            <a:r>
              <a:rPr lang="en-US" kern="1200">
                <a:solidFill>
                  <a:schemeClr val="tx1">
                    <a:tint val="75000"/>
                  </a:schemeClr>
                </a:solidFill>
                <a:latin typeface="+mn-lt"/>
                <a:ea typeface="+mn-ea"/>
                <a:cs typeface="+mn-cs"/>
              </a:rPr>
              <a:t>|  Titre de la présentation</a:t>
            </a:r>
          </a:p>
        </p:txBody>
      </p:sp>
      <p:sp>
        <p:nvSpPr>
          <p:cNvPr id="5" name="Espace réservé du numéro de diapositive 4">
            <a:extLst>
              <a:ext uri="{FF2B5EF4-FFF2-40B4-BE49-F238E27FC236}">
                <a16:creationId xmlns="" xmlns:a16="http://schemas.microsoft.com/office/drawing/2014/main" id="{369B5E26-91A2-404D-9A71-84508E561683}"/>
              </a:ext>
            </a:extLst>
          </p:cNvPr>
          <p:cNvSpPr>
            <a:spLocks noGrp="1"/>
          </p:cNvSpPr>
          <p:nvPr>
            <p:ph type="sldNum" sz="quarter" idx="12"/>
          </p:nvPr>
        </p:nvSpPr>
        <p:spPr/>
        <p:txBody>
          <a:bodyPr vert="horz" lIns="91440" tIns="45720" rIns="91440" bIns="45720" rtlCol="0" anchor="ctr">
            <a:normAutofit/>
          </a:bodyPr>
          <a:lstStyle/>
          <a:p>
            <a:pPr algn="r">
              <a:spcAft>
                <a:spcPts val="600"/>
              </a:spcAft>
            </a:pPr>
            <a:fld id="{1B657BA9-EC5E-40D7-BBDA-32C61981E3FD}" type="slidenum">
              <a:rPr lang="en-US" sz="1200" smtClean="0">
                <a:solidFill>
                  <a:schemeClr val="tx1">
                    <a:tint val="75000"/>
                  </a:schemeClr>
                </a:solidFill>
              </a:rPr>
              <a:pPr algn="r">
                <a:spcAft>
                  <a:spcPts val="600"/>
                </a:spcAft>
              </a:pPr>
              <a:t>28</a:t>
            </a:fld>
            <a:endParaRPr lang="en-US" sz="1200">
              <a:solidFill>
                <a:schemeClr val="tx1">
                  <a:tint val="75000"/>
                </a:schemeClr>
              </a:solidFill>
            </a:endParaRPr>
          </a:p>
        </p:txBody>
      </p:sp>
      <p:graphicFrame>
        <p:nvGraphicFramePr>
          <p:cNvPr id="8" name="Graphique 7">
            <a:extLst>
              <a:ext uri="{FF2B5EF4-FFF2-40B4-BE49-F238E27FC236}">
                <a16:creationId xmlns="" xmlns:a16="http://schemas.microsoft.com/office/drawing/2014/main" id="{3A18CE7D-F1F4-4A72-85C3-2371A6070958}"/>
              </a:ext>
            </a:extLst>
          </p:cNvPr>
          <p:cNvGraphicFramePr/>
          <p:nvPr>
            <p:extLst>
              <p:ext uri="{D42A27DB-BD31-4B8C-83A1-F6EECF244321}">
                <p14:modId xmlns:p14="http://schemas.microsoft.com/office/powerpoint/2010/main" val="3647402051"/>
              </p:ext>
            </p:extLst>
          </p:nvPr>
        </p:nvGraphicFramePr>
        <p:xfrm>
          <a:off x="319730" y="1306029"/>
          <a:ext cx="11607228" cy="5415446"/>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8">
            <a:extLst>
              <a:ext uri="{FF2B5EF4-FFF2-40B4-BE49-F238E27FC236}">
                <a16:creationId xmlns="" xmlns:a16="http://schemas.microsoft.com/office/drawing/2014/main" id="{4E54DD77-B6FE-4D6D-996E-6CF526E5B896}"/>
              </a:ext>
            </a:extLst>
          </p:cNvPr>
          <p:cNvSpPr/>
          <p:nvPr/>
        </p:nvSpPr>
        <p:spPr>
          <a:xfrm>
            <a:off x="2119684" y="889443"/>
            <a:ext cx="9316279" cy="646331"/>
          </a:xfrm>
          <a:prstGeom prst="rect">
            <a:avLst/>
          </a:prstGeom>
        </p:spPr>
        <p:txBody>
          <a:bodyPr wrap="square">
            <a:spAutoFit/>
          </a:bodyPr>
          <a:lstStyle/>
          <a:p>
            <a:pPr algn="ctr">
              <a:spcAft>
                <a:spcPts val="0"/>
              </a:spcAft>
            </a:pPr>
            <a:r>
              <a:rPr lang="fr-FR" dirty="0">
                <a:solidFill>
                  <a:srgbClr val="808080"/>
                </a:solidFill>
                <a:latin typeface="Calibri" panose="020F0502020204030204" pitchFamily="34" charset="0"/>
                <a:ea typeface="Calibri" panose="020F0502020204030204" pitchFamily="34" charset="0"/>
                <a:cs typeface="Times New Roman" panose="02020603050405020304" pitchFamily="18" charset="0"/>
              </a:rPr>
              <a:t>« Pour quelle raison n'avez-vous pas de connexion internet à domicile, hors connexion mobile ? Citez les deux raisons principales »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 coins arrondis 9">
            <a:extLst>
              <a:ext uri="{FF2B5EF4-FFF2-40B4-BE49-F238E27FC236}">
                <a16:creationId xmlns="" xmlns:a16="http://schemas.microsoft.com/office/drawing/2014/main" id="{139B05A3-F7D4-4F47-A82E-2B207EF28D88}"/>
              </a:ext>
            </a:extLst>
          </p:cNvPr>
          <p:cNvSpPr/>
          <p:nvPr/>
        </p:nvSpPr>
        <p:spPr>
          <a:xfrm>
            <a:off x="583100" y="1555202"/>
            <a:ext cx="8786191" cy="584775"/>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a:extLst>
              <a:ext uri="{FF2B5EF4-FFF2-40B4-BE49-F238E27FC236}">
                <a16:creationId xmlns="" xmlns:a16="http://schemas.microsoft.com/office/drawing/2014/main" id="{9C966DBE-60AA-44E5-B571-072E058C2F08}"/>
              </a:ext>
            </a:extLst>
          </p:cNvPr>
          <p:cNvSpPr txBox="1"/>
          <p:nvPr/>
        </p:nvSpPr>
        <p:spPr>
          <a:xfrm>
            <a:off x="9402581" y="1555202"/>
            <a:ext cx="2431631" cy="584775"/>
          </a:xfrm>
          <a:prstGeom prst="rect">
            <a:avLst/>
          </a:prstGeom>
          <a:noFill/>
        </p:spPr>
        <p:txBody>
          <a:bodyPr wrap="square" rtlCol="0">
            <a:spAutoFit/>
          </a:bodyPr>
          <a:lstStyle/>
          <a:p>
            <a:r>
              <a:rPr lang="fr-FR" sz="1600" dirty="0">
                <a:solidFill>
                  <a:schemeClr val="accent1"/>
                </a:solidFill>
              </a:rPr>
              <a:t>Difficultés d’installation et d’usage</a:t>
            </a:r>
          </a:p>
        </p:txBody>
      </p:sp>
      <p:graphicFrame>
        <p:nvGraphicFramePr>
          <p:cNvPr id="13" name="Graphique 12">
            <a:extLst>
              <a:ext uri="{FF2B5EF4-FFF2-40B4-BE49-F238E27FC236}">
                <a16:creationId xmlns="" xmlns:a16="http://schemas.microsoft.com/office/drawing/2014/main" id="{C2E3FEC1-A0C1-47DC-95D7-CFA5A06020F4}"/>
              </a:ext>
            </a:extLst>
          </p:cNvPr>
          <p:cNvGraphicFramePr>
            <a:graphicFrameLocks/>
          </p:cNvGraphicFramePr>
          <p:nvPr>
            <p:extLst>
              <p:ext uri="{D42A27DB-BD31-4B8C-83A1-F6EECF244321}">
                <p14:modId xmlns:p14="http://schemas.microsoft.com/office/powerpoint/2010/main" val="2478603971"/>
              </p:ext>
            </p:extLst>
          </p:nvPr>
        </p:nvGraphicFramePr>
        <p:xfrm>
          <a:off x="-461456" y="3429005"/>
          <a:ext cx="1634543" cy="1262413"/>
        </p:xfrm>
        <a:graphic>
          <a:graphicData uri="http://schemas.openxmlformats.org/drawingml/2006/chart">
            <c:chart xmlns:c="http://schemas.openxmlformats.org/drawingml/2006/chart" xmlns:r="http://schemas.openxmlformats.org/officeDocument/2006/relationships" r:id="rId3"/>
          </a:graphicData>
        </a:graphic>
      </p:graphicFrame>
      <p:sp>
        <p:nvSpPr>
          <p:cNvPr id="14" name="Flèche : droite rayée 13">
            <a:extLst>
              <a:ext uri="{FF2B5EF4-FFF2-40B4-BE49-F238E27FC236}">
                <a16:creationId xmlns="" xmlns:a16="http://schemas.microsoft.com/office/drawing/2014/main" id="{6B96AB10-01EB-4613-9D52-1DE86329B626}"/>
              </a:ext>
            </a:extLst>
          </p:cNvPr>
          <p:cNvSpPr/>
          <p:nvPr/>
        </p:nvSpPr>
        <p:spPr>
          <a:xfrm>
            <a:off x="1173087" y="4013752"/>
            <a:ext cx="227284" cy="249196"/>
          </a:xfrm>
          <a:prstGeom prst="striped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Accolade fermante 5">
            <a:extLst>
              <a:ext uri="{FF2B5EF4-FFF2-40B4-BE49-F238E27FC236}">
                <a16:creationId xmlns="" xmlns:a16="http://schemas.microsoft.com/office/drawing/2014/main" id="{027AB59E-D81F-4EBE-9EAE-E4C86175CEE8}"/>
              </a:ext>
            </a:extLst>
          </p:cNvPr>
          <p:cNvSpPr/>
          <p:nvPr/>
        </p:nvSpPr>
        <p:spPr>
          <a:xfrm>
            <a:off x="7461507" y="3291840"/>
            <a:ext cx="227284" cy="971108"/>
          </a:xfrm>
          <a:prstGeom prst="rightBrace">
            <a:avLst/>
          </a:prstGeom>
          <a:ln w="381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 name="ZoneTexte 6">
            <a:extLst>
              <a:ext uri="{FF2B5EF4-FFF2-40B4-BE49-F238E27FC236}">
                <a16:creationId xmlns="" xmlns:a16="http://schemas.microsoft.com/office/drawing/2014/main" id="{5352C670-C9AB-4C77-85FA-DCA19B4F203D}"/>
              </a:ext>
            </a:extLst>
          </p:cNvPr>
          <p:cNvSpPr txBox="1"/>
          <p:nvPr/>
        </p:nvSpPr>
        <p:spPr>
          <a:xfrm>
            <a:off x="8302757" y="3429004"/>
            <a:ext cx="3420027" cy="646331"/>
          </a:xfrm>
          <a:prstGeom prst="rect">
            <a:avLst/>
          </a:prstGeom>
          <a:noFill/>
        </p:spPr>
        <p:txBody>
          <a:bodyPr wrap="square" rtlCol="0">
            <a:spAutoFit/>
          </a:bodyPr>
          <a:lstStyle/>
          <a:p>
            <a:pPr algn="ctr"/>
            <a:r>
              <a:rPr lang="fr-FR" b="1" i="1" dirty="0">
                <a:solidFill>
                  <a:schemeClr val="accent3"/>
                </a:solidFill>
              </a:rPr>
              <a:t>Recours au réseau mobile ou connexion hors domicile</a:t>
            </a:r>
          </a:p>
        </p:txBody>
      </p:sp>
    </p:spTree>
    <p:extLst>
      <p:ext uri="{BB962C8B-B14F-4D97-AF65-F5344CB8AC3E}">
        <p14:creationId xmlns:p14="http://schemas.microsoft.com/office/powerpoint/2010/main" val="18809438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 xmlns:a16="http://schemas.microsoft.com/office/drawing/2014/main" id="{302DB685-20C6-4DF8-8130-C4DE9234BB98}"/>
              </a:ext>
            </a:extLst>
          </p:cNvPr>
          <p:cNvSpPr>
            <a:spLocks noGrp="1"/>
          </p:cNvSpPr>
          <p:nvPr>
            <p:ph type="title"/>
          </p:nvPr>
        </p:nvSpPr>
        <p:spPr>
          <a:xfrm>
            <a:off x="2478192" y="282768"/>
            <a:ext cx="8957767" cy="1255728"/>
          </a:xfrm>
        </p:spPr>
        <p:txBody>
          <a:bodyPr/>
          <a:lstStyle/>
          <a:p>
            <a:r>
              <a:rPr lang="fr-FR" sz="2800" dirty="0">
                <a:solidFill>
                  <a:schemeClr val="accent1"/>
                </a:solidFill>
              </a:rPr>
              <a:t>Profil des personnes empêchées d’accéder à une connexion internet fixe depuis chez elles et qui n’y ont pas accès ailleurs ou par le réseau mobile</a:t>
            </a:r>
          </a:p>
        </p:txBody>
      </p:sp>
      <p:sp>
        <p:nvSpPr>
          <p:cNvPr id="5" name="Espace réservé du numéro de diapositive 4">
            <a:extLst>
              <a:ext uri="{FF2B5EF4-FFF2-40B4-BE49-F238E27FC236}">
                <a16:creationId xmlns="" xmlns:a16="http://schemas.microsoft.com/office/drawing/2014/main" id="{D9E13ED7-1EB9-4F34-80BE-B2636B0895BF}"/>
              </a:ext>
            </a:extLst>
          </p:cNvPr>
          <p:cNvSpPr>
            <a:spLocks noGrp="1"/>
          </p:cNvSpPr>
          <p:nvPr>
            <p:ph type="sldNum" sz="quarter" idx="12"/>
          </p:nvPr>
        </p:nvSpPr>
        <p:spPr/>
        <p:txBody>
          <a:bodyPr/>
          <a:lstStyle/>
          <a:p>
            <a:fld id="{1B657BA9-EC5E-40D7-BBDA-32C61981E3FD}" type="slidenum">
              <a:rPr lang="fr-FR" smtClean="0"/>
              <a:t>29</a:t>
            </a:fld>
            <a:endParaRPr lang="fr-FR"/>
          </a:p>
        </p:txBody>
      </p:sp>
      <p:sp>
        <p:nvSpPr>
          <p:cNvPr id="7" name="Espace réservé du texte 6">
            <a:extLst>
              <a:ext uri="{FF2B5EF4-FFF2-40B4-BE49-F238E27FC236}">
                <a16:creationId xmlns="" xmlns:a16="http://schemas.microsoft.com/office/drawing/2014/main" id="{5A84416E-C3EC-493A-8615-69CA9614EAB0}"/>
              </a:ext>
            </a:extLst>
          </p:cNvPr>
          <p:cNvSpPr>
            <a:spLocks noGrp="1"/>
          </p:cNvSpPr>
          <p:nvPr>
            <p:ph type="body" sz="quarter" idx="13"/>
          </p:nvPr>
        </p:nvSpPr>
        <p:spPr>
          <a:xfrm>
            <a:off x="838203" y="1633937"/>
            <a:ext cx="10515600" cy="4815968"/>
          </a:xfrm>
        </p:spPr>
        <p:txBody>
          <a:bodyPr>
            <a:normAutofit lnSpcReduction="10000"/>
          </a:bodyPr>
          <a:lstStyle/>
          <a:p>
            <a:pPr algn="ctr"/>
            <a:r>
              <a:rPr lang="fr-FR" sz="2000" dirty="0"/>
              <a:t>6,9% de la population française concernée (142 individus)</a:t>
            </a:r>
          </a:p>
          <a:p>
            <a:pPr algn="ctr"/>
            <a:r>
              <a:rPr lang="fr-FR" sz="2000" dirty="0"/>
              <a:t>[5,8-8,0]%</a:t>
            </a:r>
          </a:p>
          <a:p>
            <a:pPr algn="ctr"/>
            <a:r>
              <a:rPr lang="fr-FR" sz="1700" b="0" dirty="0"/>
              <a:t>(En raison des difficultés d’installation et d’usage, du coût (abonnement et équipement trop onéreux) et parce que le haut débit n’est pas disponible dans la zone d’habitation) non compensées par un accès mobile ou ailleurs</a:t>
            </a:r>
          </a:p>
          <a:p>
            <a:endParaRPr lang="fr-FR" sz="2000" dirty="0"/>
          </a:p>
          <a:p>
            <a:endParaRPr lang="fr-FR" sz="2000" dirty="0"/>
          </a:p>
          <a:p>
            <a:endParaRPr lang="fr-FR" sz="2000" dirty="0"/>
          </a:p>
          <a:p>
            <a:endParaRPr lang="fr-FR" b="0" dirty="0">
              <a:solidFill>
                <a:schemeClr val="bg1">
                  <a:lumMod val="50000"/>
                </a:schemeClr>
              </a:solidFill>
            </a:endParaRPr>
          </a:p>
          <a:p>
            <a:pPr marL="285750" indent="-285750">
              <a:buFontTx/>
              <a:buChar char="-"/>
            </a:pPr>
            <a:r>
              <a:rPr lang="fr-FR" b="0" dirty="0">
                <a:solidFill>
                  <a:schemeClr val="tx2"/>
                </a:solidFill>
              </a:rPr>
              <a:t>26% des non diplômés</a:t>
            </a:r>
          </a:p>
          <a:p>
            <a:pPr marL="285750" indent="-285750">
              <a:buFontTx/>
              <a:buChar char="-"/>
            </a:pPr>
            <a:r>
              <a:rPr lang="fr-FR" b="0" dirty="0"/>
              <a:t>23% des 70 ans et plus et 27% des veufs (aucun moins de 25 ans)</a:t>
            </a:r>
          </a:p>
          <a:p>
            <a:pPr marL="285750" indent="-285750">
              <a:buFontTx/>
              <a:buChar char="-"/>
            </a:pPr>
            <a:r>
              <a:rPr lang="fr-FR" b="0" dirty="0">
                <a:solidFill>
                  <a:schemeClr val="bg1">
                    <a:lumMod val="50000"/>
                  </a:schemeClr>
                </a:solidFill>
              </a:rPr>
              <a:t>20% des personnes qui vivent seules</a:t>
            </a:r>
          </a:p>
          <a:p>
            <a:pPr marL="285750" indent="-285750">
              <a:buFontTx/>
              <a:buChar char="-"/>
            </a:pPr>
            <a:r>
              <a:rPr lang="fr-FR" b="0" dirty="0"/>
              <a:t>17% des retraités</a:t>
            </a:r>
          </a:p>
          <a:p>
            <a:pPr marL="285750" indent="-285750">
              <a:buFontTx/>
              <a:buChar char="-"/>
            </a:pPr>
            <a:r>
              <a:rPr lang="fr-FR" b="0" dirty="0">
                <a:solidFill>
                  <a:schemeClr val="bg1">
                    <a:lumMod val="50000"/>
                  </a:schemeClr>
                </a:solidFill>
              </a:rPr>
              <a:t>11% des pauvres, des bas revenus et des classes moyennes inférieures </a:t>
            </a:r>
          </a:p>
          <a:p>
            <a:endParaRPr lang="fr-FR" dirty="0"/>
          </a:p>
        </p:txBody>
      </p:sp>
      <p:sp>
        <p:nvSpPr>
          <p:cNvPr id="9" name="ZoneTexte 8">
            <a:extLst>
              <a:ext uri="{FF2B5EF4-FFF2-40B4-BE49-F238E27FC236}">
                <a16:creationId xmlns="" xmlns:a16="http://schemas.microsoft.com/office/drawing/2014/main" id="{3CDD63EE-A489-48CC-BA88-CFC7A7DB4D47}"/>
              </a:ext>
            </a:extLst>
          </p:cNvPr>
          <p:cNvSpPr txBox="1"/>
          <p:nvPr/>
        </p:nvSpPr>
        <p:spPr>
          <a:xfrm>
            <a:off x="10298905" y="3211445"/>
            <a:ext cx="1802971" cy="1200329"/>
          </a:xfrm>
          <a:prstGeom prst="rect">
            <a:avLst/>
          </a:prstGeom>
          <a:noFill/>
        </p:spPr>
        <p:txBody>
          <a:bodyPr wrap="square" rtlCol="0">
            <a:spAutoFit/>
          </a:bodyPr>
          <a:lstStyle/>
          <a:p>
            <a:pPr algn="ctr"/>
            <a:r>
              <a:rPr lang="fr-FR" sz="1200" b="1" dirty="0">
                <a:solidFill>
                  <a:schemeClr val="accent3"/>
                </a:solidFill>
              </a:rPr>
              <a:t>15% de Français qui n’ont pas de connexion internet fixe à domicile, dont 6,9% sont « empêchés »</a:t>
            </a:r>
            <a:endParaRPr lang="fr-FR" sz="1200" dirty="0">
              <a:solidFill>
                <a:schemeClr val="accent3"/>
              </a:solidFill>
            </a:endParaRPr>
          </a:p>
        </p:txBody>
      </p:sp>
      <p:graphicFrame>
        <p:nvGraphicFramePr>
          <p:cNvPr id="12" name="Graphique 11">
            <a:extLst>
              <a:ext uri="{FF2B5EF4-FFF2-40B4-BE49-F238E27FC236}">
                <a16:creationId xmlns="" xmlns:a16="http://schemas.microsoft.com/office/drawing/2014/main" id="{D8FFA892-6B2F-4419-8C7F-783C483AF523}"/>
              </a:ext>
            </a:extLst>
          </p:cNvPr>
          <p:cNvGraphicFramePr>
            <a:graphicFrameLocks/>
          </p:cNvGraphicFramePr>
          <p:nvPr>
            <p:extLst>
              <p:ext uri="{D42A27DB-BD31-4B8C-83A1-F6EECF244321}">
                <p14:modId xmlns:p14="http://schemas.microsoft.com/office/powerpoint/2010/main" val="1972629885"/>
              </p:ext>
            </p:extLst>
          </p:nvPr>
        </p:nvGraphicFramePr>
        <p:xfrm>
          <a:off x="8562037" y="2523729"/>
          <a:ext cx="1577803" cy="2142978"/>
        </p:xfrm>
        <a:graphic>
          <a:graphicData uri="http://schemas.openxmlformats.org/drawingml/2006/chart">
            <c:chart xmlns:c="http://schemas.openxmlformats.org/drawingml/2006/chart" xmlns:r="http://schemas.openxmlformats.org/officeDocument/2006/relationships" r:id="rId2"/>
          </a:graphicData>
        </a:graphic>
      </p:graphicFrame>
      <p:cxnSp>
        <p:nvCxnSpPr>
          <p:cNvPr id="17" name="Connecteur droit 16">
            <a:extLst>
              <a:ext uri="{FF2B5EF4-FFF2-40B4-BE49-F238E27FC236}">
                <a16:creationId xmlns="" xmlns:a16="http://schemas.microsoft.com/office/drawing/2014/main" id="{FDE6009A-47BE-4012-90E4-D65A6CE1DD85}"/>
              </a:ext>
            </a:extLst>
          </p:cNvPr>
          <p:cNvCxnSpPr>
            <a:cxnSpLocks/>
          </p:cNvCxnSpPr>
          <p:nvPr/>
        </p:nvCxnSpPr>
        <p:spPr>
          <a:xfrm>
            <a:off x="9948675" y="3595218"/>
            <a:ext cx="350228"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638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8D70B121-56F4-4848-B38B-182089D909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321571" y="320040"/>
            <a:ext cx="11548873"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re 5">
            <a:extLst>
              <a:ext uri="{FF2B5EF4-FFF2-40B4-BE49-F238E27FC236}">
                <a16:creationId xmlns="" xmlns:a16="http://schemas.microsoft.com/office/drawing/2014/main" id="{8D030C3D-A50B-406A-A0DF-058CF872301C}"/>
              </a:ext>
            </a:extLst>
          </p:cNvPr>
          <p:cNvSpPr>
            <a:spLocks noGrp="1"/>
          </p:cNvSpPr>
          <p:nvPr>
            <p:ph type="title"/>
          </p:nvPr>
        </p:nvSpPr>
        <p:spPr>
          <a:xfrm>
            <a:off x="838205" y="963877"/>
            <a:ext cx="3494363" cy="4930246"/>
          </a:xfrm>
        </p:spPr>
        <p:txBody>
          <a:bodyPr vert="horz" lIns="91440" tIns="45720" rIns="91440" bIns="45720" rtlCol="0" anchor="ctr">
            <a:normAutofit/>
          </a:bodyPr>
          <a:lstStyle/>
          <a:p>
            <a:r>
              <a:rPr lang="en-US" sz="3700" kern="1200" dirty="0" err="1">
                <a:solidFill>
                  <a:schemeClr val="accent1"/>
                </a:solidFill>
                <a:latin typeface="+mj-lt"/>
                <a:ea typeface="+mj-ea"/>
                <a:cs typeface="+mj-cs"/>
              </a:rPr>
              <a:t>Méthodologie</a:t>
            </a:r>
            <a:r>
              <a:rPr lang="en-US" sz="3700" kern="1200" dirty="0">
                <a:solidFill>
                  <a:schemeClr val="accent1"/>
                </a:solidFill>
                <a:latin typeface="+mj-lt"/>
                <a:ea typeface="+mj-ea"/>
                <a:cs typeface="+mj-cs"/>
              </a:rPr>
              <a:t/>
            </a:r>
            <a:br>
              <a:rPr lang="en-US" sz="3700" kern="1200" dirty="0">
                <a:solidFill>
                  <a:schemeClr val="accent1"/>
                </a:solidFill>
                <a:latin typeface="+mj-lt"/>
                <a:ea typeface="+mj-ea"/>
                <a:cs typeface="+mj-cs"/>
              </a:rPr>
            </a:br>
            <a:r>
              <a:rPr lang="en-US" sz="2400" b="0" dirty="0" err="1">
                <a:solidFill>
                  <a:schemeClr val="accent1"/>
                </a:solidFill>
                <a:latin typeface="+mj-lt"/>
                <a:ea typeface="+mj-ea"/>
                <a:cs typeface="+mj-cs"/>
              </a:rPr>
              <a:t>Dispositif</a:t>
            </a:r>
            <a:r>
              <a:rPr lang="en-US" sz="2400" b="0" dirty="0">
                <a:solidFill>
                  <a:schemeClr val="accent1"/>
                </a:solidFill>
                <a:latin typeface="+mj-lt"/>
                <a:ea typeface="+mj-ea"/>
                <a:cs typeface="+mj-cs"/>
              </a:rPr>
              <a:t> </a:t>
            </a:r>
            <a:r>
              <a:rPr lang="en-US" sz="2400" b="0" dirty="0" err="1">
                <a:solidFill>
                  <a:schemeClr val="accent1"/>
                </a:solidFill>
                <a:latin typeface="+mj-lt"/>
                <a:ea typeface="+mj-ea"/>
                <a:cs typeface="+mj-cs"/>
              </a:rPr>
              <a:t>d’enquête</a:t>
            </a:r>
            <a:r>
              <a:rPr lang="en-US" sz="2400" b="0" dirty="0">
                <a:solidFill>
                  <a:schemeClr val="accent1"/>
                </a:solidFill>
                <a:latin typeface="+mj-lt"/>
                <a:ea typeface="+mj-ea"/>
                <a:cs typeface="+mj-cs"/>
              </a:rPr>
              <a:t> C</a:t>
            </a:r>
            <a:r>
              <a:rPr lang="en-US" sz="2400" b="0" kern="1200" dirty="0">
                <a:solidFill>
                  <a:schemeClr val="accent1"/>
                </a:solidFill>
                <a:latin typeface="+mj-lt"/>
                <a:ea typeface="+mj-ea"/>
                <a:cs typeface="+mj-cs"/>
              </a:rPr>
              <a:t>onditions de vie et aspirations </a:t>
            </a:r>
            <a:endParaRPr lang="en-US" sz="3700" b="0" kern="1200" dirty="0">
              <a:solidFill>
                <a:schemeClr val="accent1"/>
              </a:solidFill>
              <a:latin typeface="+mj-lt"/>
              <a:ea typeface="+mj-ea"/>
              <a:cs typeface="+mj-cs"/>
            </a:endParaRPr>
          </a:p>
        </p:txBody>
      </p:sp>
      <p:cxnSp>
        <p:nvCxnSpPr>
          <p:cNvPr id="14" name="Straight Connector 13">
            <a:extLst>
              <a:ext uri="{FF2B5EF4-FFF2-40B4-BE49-F238E27FC236}">
                <a16:creationId xmlns="" xmlns:a16="http://schemas.microsoft.com/office/drawing/2014/main" id="{2D72A2C9-F3CA-4216-8BAD-FA4C970C3C4E}"/>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4654297"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7" name="Espace réservé du texte 6">
            <a:extLst>
              <a:ext uri="{FF2B5EF4-FFF2-40B4-BE49-F238E27FC236}">
                <a16:creationId xmlns="" xmlns:a16="http://schemas.microsoft.com/office/drawing/2014/main" id="{A2BBD794-5C2B-4E8B-90B8-AF4A72262B41}"/>
              </a:ext>
            </a:extLst>
          </p:cNvPr>
          <p:cNvSpPr>
            <a:spLocks noGrp="1"/>
          </p:cNvSpPr>
          <p:nvPr>
            <p:ph type="body" sz="quarter" idx="13"/>
          </p:nvPr>
        </p:nvSpPr>
        <p:spPr>
          <a:xfrm>
            <a:off x="4976043" y="963877"/>
            <a:ext cx="6377769" cy="4930246"/>
          </a:xfrm>
        </p:spPr>
        <p:txBody>
          <a:bodyPr vert="horz" lIns="91440" tIns="45720" rIns="91440" bIns="45720" rtlCol="0" anchor="ctr">
            <a:normAutofit/>
          </a:bodyPr>
          <a:lstStyle/>
          <a:p>
            <a:pPr indent="-228600" algn="just">
              <a:lnSpc>
                <a:spcPct val="90000"/>
              </a:lnSpc>
              <a:buFont typeface="Arial" panose="020B0604020202020204" pitchFamily="34" charset="0"/>
              <a:buChar char="•"/>
            </a:pPr>
            <a:r>
              <a:rPr lang="en-US" sz="2000" b="0" dirty="0">
                <a:solidFill>
                  <a:schemeClr val="tx1"/>
                </a:solidFill>
              </a:rPr>
              <a:t>Un </a:t>
            </a:r>
            <a:r>
              <a:rPr lang="en-US" sz="2000" b="0" dirty="0" err="1">
                <a:solidFill>
                  <a:schemeClr val="tx1"/>
                </a:solidFill>
              </a:rPr>
              <a:t>dispositif</a:t>
            </a:r>
            <a:r>
              <a:rPr lang="en-US" sz="2000" b="0" dirty="0">
                <a:solidFill>
                  <a:schemeClr val="tx1"/>
                </a:solidFill>
              </a:rPr>
              <a:t> unique </a:t>
            </a:r>
            <a:r>
              <a:rPr lang="en-US" sz="2000" b="0" dirty="0" err="1">
                <a:solidFill>
                  <a:schemeClr val="tx1"/>
                </a:solidFill>
              </a:rPr>
              <a:t>dédié</a:t>
            </a:r>
            <a:r>
              <a:rPr lang="en-US" sz="2000" b="0" dirty="0">
                <a:solidFill>
                  <a:schemeClr val="tx1"/>
                </a:solidFill>
              </a:rPr>
              <a:t> à </a:t>
            </a:r>
            <a:r>
              <a:rPr lang="en-US" sz="2000" b="0" dirty="0" err="1">
                <a:solidFill>
                  <a:schemeClr val="tx1"/>
                </a:solidFill>
              </a:rPr>
              <a:t>l’analyse</a:t>
            </a:r>
            <a:r>
              <a:rPr lang="en-US" sz="2000" b="0" dirty="0">
                <a:solidFill>
                  <a:schemeClr val="tx1"/>
                </a:solidFill>
              </a:rPr>
              <a:t> des modes de vie et des opinions des </a:t>
            </a:r>
            <a:r>
              <a:rPr lang="en-US" sz="2000" b="0" dirty="0" err="1">
                <a:solidFill>
                  <a:schemeClr val="tx1"/>
                </a:solidFill>
              </a:rPr>
              <a:t>Français</a:t>
            </a:r>
            <a:endParaRPr lang="en-US" sz="2000" b="0" dirty="0">
              <a:solidFill>
                <a:schemeClr val="tx1"/>
              </a:solidFill>
            </a:endParaRPr>
          </a:p>
          <a:p>
            <a:pPr algn="just">
              <a:lnSpc>
                <a:spcPct val="90000"/>
              </a:lnSpc>
            </a:pPr>
            <a:endParaRPr lang="en-US" sz="2000" b="0" dirty="0">
              <a:solidFill>
                <a:schemeClr val="tx1"/>
              </a:solidFill>
            </a:endParaRPr>
          </a:p>
          <a:p>
            <a:pPr indent="-228600" algn="just">
              <a:lnSpc>
                <a:spcPct val="90000"/>
              </a:lnSpc>
              <a:buFont typeface="Arial" panose="020B0604020202020204" pitchFamily="34" charset="0"/>
              <a:buChar char="•"/>
            </a:pPr>
            <a:r>
              <a:rPr lang="en-US" sz="2000" b="0" dirty="0">
                <a:solidFill>
                  <a:schemeClr val="tx1"/>
                </a:solidFill>
              </a:rPr>
              <a:t>Une </a:t>
            </a:r>
            <a:r>
              <a:rPr lang="en-US" sz="2000" b="0" dirty="0" err="1">
                <a:solidFill>
                  <a:schemeClr val="tx1"/>
                </a:solidFill>
              </a:rPr>
              <a:t>enquête</a:t>
            </a:r>
            <a:r>
              <a:rPr lang="en-US" sz="2000" b="0" dirty="0">
                <a:solidFill>
                  <a:schemeClr val="tx1"/>
                </a:solidFill>
              </a:rPr>
              <a:t> </a:t>
            </a:r>
            <a:r>
              <a:rPr lang="en-US" sz="2000" b="0" dirty="0" err="1">
                <a:solidFill>
                  <a:schemeClr val="tx1"/>
                </a:solidFill>
              </a:rPr>
              <a:t>en</a:t>
            </a:r>
            <a:r>
              <a:rPr lang="en-US" sz="2000" b="0" dirty="0">
                <a:solidFill>
                  <a:schemeClr val="tx1"/>
                </a:solidFill>
              </a:rPr>
              <a:t> face à face, </a:t>
            </a:r>
            <a:r>
              <a:rPr lang="en-US" sz="2000" b="0" dirty="0" err="1">
                <a:solidFill>
                  <a:schemeClr val="tx1"/>
                </a:solidFill>
              </a:rPr>
              <a:t>réalisée</a:t>
            </a:r>
            <a:r>
              <a:rPr lang="en-US" sz="2000" b="0" dirty="0">
                <a:solidFill>
                  <a:schemeClr val="tx1"/>
                </a:solidFill>
              </a:rPr>
              <a:t> entre </a:t>
            </a:r>
            <a:r>
              <a:rPr lang="en-US" sz="2000" b="0" dirty="0" err="1">
                <a:solidFill>
                  <a:schemeClr val="tx1"/>
                </a:solidFill>
              </a:rPr>
              <a:t>juin</a:t>
            </a:r>
            <a:r>
              <a:rPr lang="en-US" sz="2000" b="0" dirty="0">
                <a:solidFill>
                  <a:schemeClr val="tx1"/>
                </a:solidFill>
              </a:rPr>
              <a:t> et </a:t>
            </a:r>
            <a:r>
              <a:rPr lang="en-US" sz="2000" b="0" dirty="0" err="1">
                <a:solidFill>
                  <a:schemeClr val="tx1"/>
                </a:solidFill>
              </a:rPr>
              <a:t>juillet</a:t>
            </a:r>
            <a:r>
              <a:rPr lang="en-US" sz="2000" b="0" dirty="0">
                <a:solidFill>
                  <a:schemeClr val="tx1"/>
                </a:solidFill>
              </a:rPr>
              <a:t> 2019</a:t>
            </a:r>
          </a:p>
          <a:p>
            <a:pPr algn="just">
              <a:lnSpc>
                <a:spcPct val="90000"/>
              </a:lnSpc>
            </a:pPr>
            <a:endParaRPr lang="en-US" sz="2000" b="0" dirty="0">
              <a:solidFill>
                <a:schemeClr val="tx1"/>
              </a:solidFill>
            </a:endParaRPr>
          </a:p>
          <a:p>
            <a:pPr indent="-228600" algn="just">
              <a:lnSpc>
                <a:spcPct val="90000"/>
              </a:lnSpc>
              <a:buFont typeface="Arial" panose="020B0604020202020204" pitchFamily="34" charset="0"/>
              <a:buChar char="•"/>
            </a:pPr>
            <a:r>
              <a:rPr lang="en-US" sz="2000" b="0" dirty="0" err="1">
                <a:solidFill>
                  <a:schemeClr val="tx1"/>
                </a:solidFill>
              </a:rPr>
              <a:t>Auprès</a:t>
            </a:r>
            <a:r>
              <a:rPr lang="en-US" sz="2000" b="0" dirty="0">
                <a:solidFill>
                  <a:schemeClr val="tx1"/>
                </a:solidFill>
              </a:rPr>
              <a:t> d’un </a:t>
            </a:r>
            <a:r>
              <a:rPr lang="en-US" sz="2000" b="0" dirty="0" err="1">
                <a:solidFill>
                  <a:schemeClr val="tx1"/>
                </a:solidFill>
              </a:rPr>
              <a:t>échantillon</a:t>
            </a:r>
            <a:r>
              <a:rPr lang="en-US" sz="2000" b="0" dirty="0">
                <a:solidFill>
                  <a:schemeClr val="tx1"/>
                </a:solidFill>
              </a:rPr>
              <a:t> </a:t>
            </a:r>
            <a:r>
              <a:rPr lang="en-US" sz="2000" b="0" dirty="0" err="1">
                <a:solidFill>
                  <a:schemeClr val="tx1"/>
                </a:solidFill>
              </a:rPr>
              <a:t>représentatif</a:t>
            </a:r>
            <a:r>
              <a:rPr lang="en-US" sz="2000" b="0" dirty="0">
                <a:solidFill>
                  <a:schemeClr val="tx1"/>
                </a:solidFill>
              </a:rPr>
              <a:t> de 2 052 </a:t>
            </a:r>
            <a:r>
              <a:rPr lang="en-US" sz="2000" b="0" dirty="0" err="1">
                <a:solidFill>
                  <a:schemeClr val="tx1"/>
                </a:solidFill>
              </a:rPr>
              <a:t>personnes</a:t>
            </a:r>
            <a:r>
              <a:rPr lang="en-US" sz="2000" b="0" dirty="0">
                <a:solidFill>
                  <a:schemeClr val="tx1"/>
                </a:solidFill>
              </a:rPr>
              <a:t> </a:t>
            </a:r>
            <a:r>
              <a:rPr lang="en-US" sz="2000" b="0" dirty="0" err="1">
                <a:solidFill>
                  <a:schemeClr val="tx1"/>
                </a:solidFill>
              </a:rPr>
              <a:t>âgées</a:t>
            </a:r>
            <a:r>
              <a:rPr lang="en-US" sz="2000" b="0" dirty="0">
                <a:solidFill>
                  <a:schemeClr val="tx1"/>
                </a:solidFill>
              </a:rPr>
              <a:t> de 18 </a:t>
            </a:r>
            <a:r>
              <a:rPr lang="en-US" sz="2000" b="0" dirty="0" err="1">
                <a:solidFill>
                  <a:schemeClr val="tx1"/>
                </a:solidFill>
              </a:rPr>
              <a:t>ans</a:t>
            </a:r>
            <a:r>
              <a:rPr lang="en-US" sz="2000" b="0" dirty="0">
                <a:solidFill>
                  <a:schemeClr val="tx1"/>
                </a:solidFill>
              </a:rPr>
              <a:t> et plus et </a:t>
            </a:r>
            <a:r>
              <a:rPr lang="en-US" sz="2000" b="0" dirty="0" err="1">
                <a:solidFill>
                  <a:schemeClr val="tx1"/>
                </a:solidFill>
              </a:rPr>
              <a:t>résidant</a:t>
            </a:r>
            <a:r>
              <a:rPr lang="en-US" sz="2000" b="0" dirty="0">
                <a:solidFill>
                  <a:schemeClr val="tx1"/>
                </a:solidFill>
              </a:rPr>
              <a:t> </a:t>
            </a:r>
            <a:r>
              <a:rPr lang="en-US" sz="2000" b="0" dirty="0" err="1">
                <a:solidFill>
                  <a:schemeClr val="tx1"/>
                </a:solidFill>
              </a:rPr>
              <a:t>en</a:t>
            </a:r>
            <a:r>
              <a:rPr lang="en-US" sz="2000" b="0" dirty="0">
                <a:solidFill>
                  <a:schemeClr val="tx1"/>
                </a:solidFill>
              </a:rPr>
              <a:t> France </a:t>
            </a:r>
            <a:r>
              <a:rPr lang="en-US" sz="2000" b="0" dirty="0" err="1">
                <a:solidFill>
                  <a:schemeClr val="tx1"/>
                </a:solidFill>
              </a:rPr>
              <a:t>métropolitaine</a:t>
            </a:r>
            <a:endParaRPr lang="en-US" sz="2000" b="0" dirty="0">
              <a:solidFill>
                <a:schemeClr val="tx1"/>
              </a:solidFill>
            </a:endParaRPr>
          </a:p>
          <a:p>
            <a:pPr indent="-228600" algn="just">
              <a:lnSpc>
                <a:spcPct val="90000"/>
              </a:lnSpc>
              <a:buFont typeface="Arial" panose="020B0604020202020204" pitchFamily="34" charset="0"/>
              <a:buChar char="•"/>
            </a:pPr>
            <a:endParaRPr lang="en-US" sz="2000" b="0" dirty="0">
              <a:solidFill>
                <a:schemeClr val="tx1"/>
              </a:solidFill>
            </a:endParaRPr>
          </a:p>
          <a:p>
            <a:pPr indent="-228600" algn="just">
              <a:lnSpc>
                <a:spcPct val="90000"/>
              </a:lnSpc>
              <a:buFont typeface="Arial" panose="020B0604020202020204" pitchFamily="34" charset="0"/>
              <a:buChar char="•"/>
            </a:pPr>
            <a:r>
              <a:rPr lang="en-US" sz="2000" b="0" dirty="0">
                <a:solidFill>
                  <a:schemeClr val="tx1"/>
                </a:solidFill>
              </a:rPr>
              <a:t>Des </a:t>
            </a:r>
            <a:r>
              <a:rPr lang="en-US" sz="2000" b="0" dirty="0" err="1">
                <a:solidFill>
                  <a:schemeClr val="tx1"/>
                </a:solidFill>
              </a:rPr>
              <a:t>personnes</a:t>
            </a:r>
            <a:r>
              <a:rPr lang="en-US" sz="2000" b="0" dirty="0">
                <a:solidFill>
                  <a:schemeClr val="tx1"/>
                </a:solidFill>
              </a:rPr>
              <a:t> </a:t>
            </a:r>
            <a:r>
              <a:rPr lang="en-US" sz="2000" b="0" dirty="0" err="1">
                <a:solidFill>
                  <a:schemeClr val="tx1"/>
                </a:solidFill>
              </a:rPr>
              <a:t>sélectionnées</a:t>
            </a:r>
            <a:r>
              <a:rPr lang="en-US" sz="2000" b="0" dirty="0">
                <a:solidFill>
                  <a:schemeClr val="tx1"/>
                </a:solidFill>
              </a:rPr>
              <a:t> </a:t>
            </a:r>
            <a:r>
              <a:rPr lang="en-US" sz="2000" b="0" dirty="0" err="1">
                <a:solidFill>
                  <a:schemeClr val="tx1"/>
                </a:solidFill>
              </a:rPr>
              <a:t>selon</a:t>
            </a:r>
            <a:r>
              <a:rPr lang="en-US" sz="2000" b="0" dirty="0">
                <a:solidFill>
                  <a:schemeClr val="tx1"/>
                </a:solidFill>
              </a:rPr>
              <a:t> la </a:t>
            </a:r>
            <a:r>
              <a:rPr lang="en-US" sz="2000" b="0" dirty="0" err="1">
                <a:solidFill>
                  <a:schemeClr val="tx1"/>
                </a:solidFill>
              </a:rPr>
              <a:t>méthode</a:t>
            </a:r>
            <a:r>
              <a:rPr lang="en-US" sz="2000" b="0" dirty="0">
                <a:solidFill>
                  <a:schemeClr val="tx1"/>
                </a:solidFill>
              </a:rPr>
              <a:t> des quotas : </a:t>
            </a:r>
          </a:p>
          <a:p>
            <a:pPr lvl="4" algn="just">
              <a:lnSpc>
                <a:spcPct val="90000"/>
              </a:lnSpc>
              <a:buFont typeface="Arial" panose="020B0604020202020204" pitchFamily="34" charset="0"/>
              <a:buChar char="•"/>
            </a:pPr>
            <a:r>
              <a:rPr lang="en-US" sz="1400" dirty="0"/>
              <a:t>Au </a:t>
            </a:r>
            <a:r>
              <a:rPr lang="en-US" sz="1400" dirty="0" err="1"/>
              <a:t>niveau</a:t>
            </a:r>
            <a:r>
              <a:rPr lang="en-US" sz="1400" dirty="0"/>
              <a:t> de </a:t>
            </a:r>
            <a:r>
              <a:rPr lang="en-US" sz="1400" dirty="0" err="1"/>
              <a:t>chaque</a:t>
            </a:r>
            <a:r>
              <a:rPr lang="en-US" sz="1400" dirty="0"/>
              <a:t> region :</a:t>
            </a:r>
          </a:p>
          <a:p>
            <a:pPr lvl="4" algn="just">
              <a:lnSpc>
                <a:spcPct val="90000"/>
              </a:lnSpc>
              <a:buFont typeface="Arial" panose="020B0604020202020204" pitchFamily="34" charset="0"/>
              <a:buChar char="•"/>
            </a:pPr>
            <a:r>
              <a:rPr lang="en-US" sz="1400" dirty="0" err="1"/>
              <a:t>Âge</a:t>
            </a:r>
            <a:r>
              <a:rPr lang="en-US" sz="1400" dirty="0"/>
              <a:t>, </a:t>
            </a:r>
            <a:r>
              <a:rPr lang="en-US" sz="1400" dirty="0" err="1"/>
              <a:t>sexe</a:t>
            </a:r>
            <a:r>
              <a:rPr lang="en-US" sz="1400" dirty="0"/>
              <a:t>, PCS, </a:t>
            </a:r>
            <a:r>
              <a:rPr lang="en-US" sz="1400" dirty="0" err="1"/>
              <a:t>taille</a:t>
            </a:r>
            <a:r>
              <a:rPr lang="en-US" sz="1400" dirty="0"/>
              <a:t> </a:t>
            </a:r>
            <a:r>
              <a:rPr lang="en-US" sz="1400" dirty="0" err="1"/>
              <a:t>d’agglomération</a:t>
            </a:r>
            <a:r>
              <a:rPr lang="en-US" sz="1400" dirty="0"/>
              <a:t>, </a:t>
            </a:r>
          </a:p>
          <a:p>
            <a:pPr lvl="4" algn="just">
              <a:lnSpc>
                <a:spcPct val="90000"/>
              </a:lnSpc>
              <a:buFont typeface="Arial" panose="020B0604020202020204" pitchFamily="34" charset="0"/>
              <a:buChar char="•"/>
            </a:pPr>
            <a:r>
              <a:rPr lang="en-US" sz="1400" dirty="0"/>
              <a:t>Un </a:t>
            </a:r>
            <a:r>
              <a:rPr lang="en-US" sz="1400" dirty="0" err="1"/>
              <a:t>redressement</a:t>
            </a:r>
            <a:r>
              <a:rPr lang="en-US" sz="1400" dirty="0"/>
              <a:t> final </a:t>
            </a:r>
            <a:r>
              <a:rPr lang="en-US" sz="1400" dirty="0" err="1"/>
              <a:t>est</a:t>
            </a:r>
            <a:r>
              <a:rPr lang="en-US" sz="1400" dirty="0"/>
              <a:t> </a:t>
            </a:r>
            <a:r>
              <a:rPr lang="en-US" sz="1400" dirty="0" err="1"/>
              <a:t>réalisé</a:t>
            </a:r>
            <a:r>
              <a:rPr lang="en-US" sz="1400" dirty="0"/>
              <a:t> pour assurer la </a:t>
            </a:r>
            <a:r>
              <a:rPr lang="en-US" sz="1400" dirty="0" err="1"/>
              <a:t>représentativité</a:t>
            </a:r>
            <a:r>
              <a:rPr lang="en-US" sz="1400" dirty="0"/>
              <a:t> de la population </a:t>
            </a:r>
            <a:r>
              <a:rPr lang="en-US" sz="1400" dirty="0" err="1"/>
              <a:t>interrogée</a:t>
            </a:r>
            <a:endParaRPr lang="en-US" sz="1400" dirty="0"/>
          </a:p>
          <a:p>
            <a:pPr lvl="4" algn="just">
              <a:lnSpc>
                <a:spcPct val="90000"/>
              </a:lnSpc>
              <a:buFont typeface="Arial" panose="020B0604020202020204" pitchFamily="34" charset="0"/>
              <a:buChar char="•"/>
            </a:pPr>
            <a:endParaRPr lang="en-US" sz="1400" b="0" dirty="0">
              <a:solidFill>
                <a:schemeClr val="tx1"/>
              </a:solidFill>
            </a:endParaRPr>
          </a:p>
        </p:txBody>
      </p:sp>
    </p:spTree>
    <p:extLst>
      <p:ext uri="{BB962C8B-B14F-4D97-AF65-F5344CB8AC3E}">
        <p14:creationId xmlns:p14="http://schemas.microsoft.com/office/powerpoint/2010/main" val="1165114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 xmlns:a16="http://schemas.microsoft.com/office/drawing/2014/main" id="{97A85B4C-386E-4A0F-90C7-A0113F48BE59}"/>
              </a:ext>
            </a:extLst>
          </p:cNvPr>
          <p:cNvSpPr>
            <a:spLocks noGrp="1"/>
          </p:cNvSpPr>
          <p:nvPr>
            <p:ph type="title"/>
          </p:nvPr>
        </p:nvSpPr>
        <p:spPr>
          <a:xfrm>
            <a:off x="463182" y="2891695"/>
            <a:ext cx="6216780" cy="1754326"/>
          </a:xfrm>
        </p:spPr>
        <p:txBody>
          <a:bodyPr/>
          <a:lstStyle/>
          <a:p>
            <a:r>
              <a:rPr lang="fr-FR" dirty="0"/>
              <a:t>Les difficultés d’usage de l’outil informatique et numérique  </a:t>
            </a:r>
          </a:p>
        </p:txBody>
      </p:sp>
      <p:sp>
        <p:nvSpPr>
          <p:cNvPr id="5" name="Espace réservé du numéro de diapositive 4">
            <a:extLst>
              <a:ext uri="{FF2B5EF4-FFF2-40B4-BE49-F238E27FC236}">
                <a16:creationId xmlns="" xmlns:a16="http://schemas.microsoft.com/office/drawing/2014/main" id="{F2D30AE2-C66A-4F04-A470-4AE285CDB27C}"/>
              </a:ext>
            </a:extLst>
          </p:cNvPr>
          <p:cNvSpPr>
            <a:spLocks noGrp="1"/>
          </p:cNvSpPr>
          <p:nvPr>
            <p:ph type="sldNum" sz="quarter" idx="4294967295"/>
          </p:nvPr>
        </p:nvSpPr>
        <p:spPr>
          <a:xfrm>
            <a:off x="11618934" y="6210331"/>
            <a:ext cx="573087" cy="365125"/>
          </a:xfrm>
        </p:spPr>
        <p:txBody>
          <a:bodyPr/>
          <a:lstStyle/>
          <a:p>
            <a:fld id="{1B657BA9-EC5E-40D7-BBDA-32C61981E3FD}" type="slidenum">
              <a:rPr lang="fr-FR" smtClean="0"/>
              <a:t>30</a:t>
            </a:fld>
            <a:endParaRPr lang="fr-FR"/>
          </a:p>
        </p:txBody>
      </p:sp>
    </p:spTree>
    <p:extLst>
      <p:ext uri="{BB962C8B-B14F-4D97-AF65-F5344CB8AC3E}">
        <p14:creationId xmlns:p14="http://schemas.microsoft.com/office/powerpoint/2010/main" val="37605085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F6FFFECE-3CE2-48DD-901A-695E9BCA0BFA}"/>
              </a:ext>
            </a:extLst>
          </p:cNvPr>
          <p:cNvSpPr>
            <a:spLocks noGrp="1"/>
          </p:cNvSpPr>
          <p:nvPr>
            <p:ph type="title"/>
          </p:nvPr>
        </p:nvSpPr>
        <p:spPr>
          <a:xfrm>
            <a:off x="2396036" y="186948"/>
            <a:ext cx="8957767" cy="867930"/>
          </a:xfrm>
        </p:spPr>
        <p:txBody>
          <a:bodyPr/>
          <a:lstStyle/>
          <a:p>
            <a:r>
              <a:rPr lang="fr-FR" sz="2800" dirty="0">
                <a:solidFill>
                  <a:schemeClr val="accent1"/>
                </a:solidFill>
              </a:rPr>
              <a:t>Les difficultés d’usage de l’outil informatique et numérique </a:t>
            </a:r>
          </a:p>
        </p:txBody>
      </p:sp>
      <p:sp>
        <p:nvSpPr>
          <p:cNvPr id="5" name="Espace réservé du numéro de diapositive 4">
            <a:extLst>
              <a:ext uri="{FF2B5EF4-FFF2-40B4-BE49-F238E27FC236}">
                <a16:creationId xmlns="" xmlns:a16="http://schemas.microsoft.com/office/drawing/2014/main" id="{47EB5309-6AFC-4C79-98FB-0B63FBFCC49F}"/>
              </a:ext>
            </a:extLst>
          </p:cNvPr>
          <p:cNvSpPr>
            <a:spLocks noGrp="1"/>
          </p:cNvSpPr>
          <p:nvPr>
            <p:ph type="sldNum" sz="quarter" idx="12"/>
          </p:nvPr>
        </p:nvSpPr>
        <p:spPr/>
        <p:txBody>
          <a:bodyPr/>
          <a:lstStyle/>
          <a:p>
            <a:fld id="{1B657BA9-EC5E-40D7-BBDA-32C61981E3FD}" type="slidenum">
              <a:rPr lang="fr-FR" smtClean="0"/>
              <a:t>31</a:t>
            </a:fld>
            <a:endParaRPr lang="fr-FR"/>
          </a:p>
        </p:txBody>
      </p:sp>
      <p:sp>
        <p:nvSpPr>
          <p:cNvPr id="6" name="Espace réservé du texte 5">
            <a:extLst>
              <a:ext uri="{FF2B5EF4-FFF2-40B4-BE49-F238E27FC236}">
                <a16:creationId xmlns="" xmlns:a16="http://schemas.microsoft.com/office/drawing/2014/main" id="{D869B336-E0B7-46C4-A5A4-63BAEB950EB9}"/>
              </a:ext>
            </a:extLst>
          </p:cNvPr>
          <p:cNvSpPr>
            <a:spLocks noGrp="1"/>
          </p:cNvSpPr>
          <p:nvPr>
            <p:ph type="body" sz="quarter" idx="13"/>
          </p:nvPr>
        </p:nvSpPr>
        <p:spPr>
          <a:xfrm>
            <a:off x="838203" y="1186130"/>
            <a:ext cx="10515600" cy="5337794"/>
          </a:xfrm>
        </p:spPr>
        <p:txBody>
          <a:bodyPr/>
          <a:lstStyle/>
          <a:p>
            <a:pPr algn="ctr"/>
            <a:r>
              <a:rPr lang="fr-FR" dirty="0"/>
              <a:t> Un indicateur construit à partir des réponses à deux questions emboîtées </a:t>
            </a:r>
          </a:p>
          <a:p>
            <a:endParaRPr lang="fr-FR" dirty="0"/>
          </a:p>
        </p:txBody>
      </p:sp>
      <p:sp>
        <p:nvSpPr>
          <p:cNvPr id="10" name="Flèche : droite 9">
            <a:extLst>
              <a:ext uri="{FF2B5EF4-FFF2-40B4-BE49-F238E27FC236}">
                <a16:creationId xmlns="" xmlns:a16="http://schemas.microsoft.com/office/drawing/2014/main" id="{89F219E2-A226-4BCA-BDAC-2A27F1527199}"/>
              </a:ext>
            </a:extLst>
          </p:cNvPr>
          <p:cNvSpPr/>
          <p:nvPr/>
        </p:nvSpPr>
        <p:spPr>
          <a:xfrm>
            <a:off x="137283" y="1359162"/>
            <a:ext cx="641049" cy="568094"/>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Q1</a:t>
            </a:r>
          </a:p>
        </p:txBody>
      </p:sp>
      <p:sp>
        <p:nvSpPr>
          <p:cNvPr id="16" name="ZoneTexte 13">
            <a:extLst>
              <a:ext uri="{FF2B5EF4-FFF2-40B4-BE49-F238E27FC236}">
                <a16:creationId xmlns="" xmlns:a16="http://schemas.microsoft.com/office/drawing/2014/main" id="{0BA75DC4-048E-4490-BE40-6487CE1D7C4C}"/>
              </a:ext>
            </a:extLst>
          </p:cNvPr>
          <p:cNvSpPr txBox="1"/>
          <p:nvPr/>
        </p:nvSpPr>
        <p:spPr>
          <a:xfrm>
            <a:off x="577545" y="6421362"/>
            <a:ext cx="7701643"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400" dirty="0">
                <a:solidFill>
                  <a:schemeClr val="bg1">
                    <a:lumMod val="50000"/>
                  </a:schemeClr>
                </a:solidFill>
              </a:rPr>
              <a:t>Source : </a:t>
            </a:r>
            <a:r>
              <a:rPr lang="fr-FR" sz="1400" dirty="0" err="1">
                <a:solidFill>
                  <a:schemeClr val="bg1">
                    <a:lumMod val="50000"/>
                  </a:schemeClr>
                </a:solidFill>
              </a:rPr>
              <a:t>Crédoc</a:t>
            </a:r>
            <a:r>
              <a:rPr lang="fr-FR" sz="1400" dirty="0">
                <a:solidFill>
                  <a:schemeClr val="bg1">
                    <a:lumMod val="50000"/>
                  </a:schemeClr>
                </a:solidFill>
              </a:rPr>
              <a:t>, enquête Conditions de vie et aspirations des Français, juillet 2019 </a:t>
            </a:r>
          </a:p>
        </p:txBody>
      </p:sp>
      <p:sp>
        <p:nvSpPr>
          <p:cNvPr id="3" name="ZoneTexte 2">
            <a:extLst>
              <a:ext uri="{FF2B5EF4-FFF2-40B4-BE49-F238E27FC236}">
                <a16:creationId xmlns="" xmlns:a16="http://schemas.microsoft.com/office/drawing/2014/main" id="{DEBC6F51-1239-40E3-A434-8E91E4303357}"/>
              </a:ext>
            </a:extLst>
          </p:cNvPr>
          <p:cNvSpPr txBox="1"/>
          <p:nvPr/>
        </p:nvSpPr>
        <p:spPr>
          <a:xfrm>
            <a:off x="957943" y="1550622"/>
            <a:ext cx="10764836" cy="738664"/>
          </a:xfrm>
          <a:prstGeom prst="rect">
            <a:avLst/>
          </a:prstGeom>
          <a:noFill/>
        </p:spPr>
        <p:txBody>
          <a:bodyPr wrap="square" rtlCol="0">
            <a:spAutoFit/>
          </a:bodyPr>
          <a:lstStyle/>
          <a:p>
            <a:pPr algn="ctr"/>
            <a:r>
              <a:rPr lang="fr-FR" sz="1400" dirty="0">
                <a:solidFill>
                  <a:schemeClr val="bg1">
                    <a:lumMod val="50000"/>
                  </a:schemeClr>
                </a:solidFill>
              </a:rPr>
              <a:t>« On peut rencontrer des difficultés quand on utilise des outils informatiques et numériques : ordinateur, internet, smartphone, tablette. Quand vous rencontrez une difficulté de ce type, que faites vous ? » </a:t>
            </a:r>
          </a:p>
          <a:p>
            <a:pPr algn="ctr"/>
            <a:r>
              <a:rPr lang="fr-FR" sz="1400" dirty="0">
                <a:solidFill>
                  <a:schemeClr val="bg1">
                    <a:lumMod val="50000"/>
                  </a:schemeClr>
                </a:solidFill>
              </a:rPr>
              <a:t>(Question posée par l’Agence du numérique dans la vague printemps 2019 de l’enquête du </a:t>
            </a:r>
            <a:r>
              <a:rPr lang="fr-FR" sz="1400" dirty="0" err="1">
                <a:solidFill>
                  <a:schemeClr val="bg1">
                    <a:lumMod val="50000"/>
                  </a:schemeClr>
                </a:solidFill>
              </a:rPr>
              <a:t>Crédoc</a:t>
            </a:r>
            <a:r>
              <a:rPr lang="fr-FR" sz="1400" dirty="0">
                <a:solidFill>
                  <a:schemeClr val="bg1">
                    <a:lumMod val="50000"/>
                  </a:schemeClr>
                </a:solidFill>
              </a:rPr>
              <a:t>)</a:t>
            </a:r>
          </a:p>
        </p:txBody>
      </p:sp>
      <p:graphicFrame>
        <p:nvGraphicFramePr>
          <p:cNvPr id="17" name="Graphique 16">
            <a:extLst>
              <a:ext uri="{FF2B5EF4-FFF2-40B4-BE49-F238E27FC236}">
                <a16:creationId xmlns="" xmlns:a16="http://schemas.microsoft.com/office/drawing/2014/main" id="{7CA6851C-09F9-42A5-895B-0E9788D509EC}"/>
              </a:ext>
            </a:extLst>
          </p:cNvPr>
          <p:cNvGraphicFramePr>
            <a:graphicFrameLocks/>
          </p:cNvGraphicFramePr>
          <p:nvPr>
            <p:extLst>
              <p:ext uri="{D42A27DB-BD31-4B8C-83A1-F6EECF244321}">
                <p14:modId xmlns:p14="http://schemas.microsoft.com/office/powerpoint/2010/main" val="1738091283"/>
              </p:ext>
            </p:extLst>
          </p:nvPr>
        </p:nvGraphicFramePr>
        <p:xfrm>
          <a:off x="838203" y="2494479"/>
          <a:ext cx="9941940" cy="3926867"/>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 coins arrondis 3">
            <a:extLst>
              <a:ext uri="{FF2B5EF4-FFF2-40B4-BE49-F238E27FC236}">
                <a16:creationId xmlns="" xmlns:a16="http://schemas.microsoft.com/office/drawing/2014/main" id="{1C38AE63-C9FF-4005-B12A-06537CA20C74}"/>
              </a:ext>
            </a:extLst>
          </p:cNvPr>
          <p:cNvSpPr/>
          <p:nvPr/>
        </p:nvSpPr>
        <p:spPr>
          <a:xfrm>
            <a:off x="1749307" y="4240726"/>
            <a:ext cx="6652591" cy="371061"/>
          </a:xfrm>
          <a:prstGeom prst="round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 xmlns:a16="http://schemas.microsoft.com/office/drawing/2014/main" id="{E8F70087-BD24-41E4-83F5-D8535C7AAEB6}"/>
              </a:ext>
            </a:extLst>
          </p:cNvPr>
          <p:cNvSpPr txBox="1"/>
          <p:nvPr/>
        </p:nvSpPr>
        <p:spPr>
          <a:xfrm>
            <a:off x="9374311" y="4108791"/>
            <a:ext cx="2790980" cy="1323439"/>
          </a:xfrm>
          <a:prstGeom prst="rect">
            <a:avLst/>
          </a:prstGeom>
          <a:noFill/>
        </p:spPr>
        <p:txBody>
          <a:bodyPr wrap="square" rtlCol="0">
            <a:spAutoFit/>
          </a:bodyPr>
          <a:lstStyle/>
          <a:p>
            <a:pPr algn="just"/>
            <a:r>
              <a:rPr lang="fr-FR" sz="1600" dirty="0"/>
              <a:t>Individus pris en compte dans la construction de l’indicateur sur les difficultés d’usage de l’outil informatique et numérique </a:t>
            </a:r>
          </a:p>
        </p:txBody>
      </p:sp>
      <p:sp>
        <p:nvSpPr>
          <p:cNvPr id="8" name="Flèche : droite 7">
            <a:extLst>
              <a:ext uri="{FF2B5EF4-FFF2-40B4-BE49-F238E27FC236}">
                <a16:creationId xmlns="" xmlns:a16="http://schemas.microsoft.com/office/drawing/2014/main" id="{3C336716-D157-4658-8F9C-23AF3EE0ED7E}"/>
              </a:ext>
            </a:extLst>
          </p:cNvPr>
          <p:cNvSpPr/>
          <p:nvPr/>
        </p:nvSpPr>
        <p:spPr>
          <a:xfrm>
            <a:off x="8636701" y="4273826"/>
            <a:ext cx="612571" cy="304800"/>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 coins arrondis 11">
            <a:extLst>
              <a:ext uri="{FF2B5EF4-FFF2-40B4-BE49-F238E27FC236}">
                <a16:creationId xmlns="" xmlns:a16="http://schemas.microsoft.com/office/drawing/2014/main" id="{D3A0B810-3C13-4D91-A034-1E3B40AAE2D5}"/>
              </a:ext>
            </a:extLst>
          </p:cNvPr>
          <p:cNvSpPr/>
          <p:nvPr/>
        </p:nvSpPr>
        <p:spPr>
          <a:xfrm>
            <a:off x="577551" y="3596334"/>
            <a:ext cx="7824332" cy="371061"/>
          </a:xfrm>
          <a:prstGeom prst="roundRect">
            <a:avLst/>
          </a:prstGeom>
          <a:noFill/>
          <a:ln w="2857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lèche : droite 12">
            <a:extLst>
              <a:ext uri="{FF2B5EF4-FFF2-40B4-BE49-F238E27FC236}">
                <a16:creationId xmlns="" xmlns:a16="http://schemas.microsoft.com/office/drawing/2014/main" id="{1B5CE119-0A7C-496D-AD63-90A31CFB81D3}"/>
              </a:ext>
            </a:extLst>
          </p:cNvPr>
          <p:cNvSpPr/>
          <p:nvPr/>
        </p:nvSpPr>
        <p:spPr>
          <a:xfrm>
            <a:off x="8636701" y="3702627"/>
            <a:ext cx="612571" cy="304800"/>
          </a:xfrm>
          <a:prstGeom prst="rightArrow">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Flèche : droite 13">
            <a:extLst>
              <a:ext uri="{FF2B5EF4-FFF2-40B4-BE49-F238E27FC236}">
                <a16:creationId xmlns="" xmlns:a16="http://schemas.microsoft.com/office/drawing/2014/main" id="{41D7AE73-BBB3-42AD-A08C-65D5390861FA}"/>
              </a:ext>
            </a:extLst>
          </p:cNvPr>
          <p:cNvSpPr/>
          <p:nvPr/>
        </p:nvSpPr>
        <p:spPr>
          <a:xfrm>
            <a:off x="9462724" y="3570980"/>
            <a:ext cx="641049" cy="568094"/>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Q2</a:t>
            </a:r>
          </a:p>
        </p:txBody>
      </p:sp>
    </p:spTree>
    <p:extLst>
      <p:ext uri="{BB962C8B-B14F-4D97-AF65-F5344CB8AC3E}">
        <p14:creationId xmlns:p14="http://schemas.microsoft.com/office/powerpoint/2010/main" val="38587802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F6FFFECE-3CE2-48DD-901A-695E9BCA0BFA}"/>
              </a:ext>
            </a:extLst>
          </p:cNvPr>
          <p:cNvSpPr>
            <a:spLocks noGrp="1"/>
          </p:cNvSpPr>
          <p:nvPr>
            <p:ph type="title"/>
          </p:nvPr>
        </p:nvSpPr>
        <p:spPr>
          <a:xfrm>
            <a:off x="2396036" y="186948"/>
            <a:ext cx="8957767" cy="867930"/>
          </a:xfrm>
        </p:spPr>
        <p:txBody>
          <a:bodyPr/>
          <a:lstStyle/>
          <a:p>
            <a:r>
              <a:rPr lang="fr-FR" sz="2800" dirty="0">
                <a:solidFill>
                  <a:schemeClr val="accent1"/>
                </a:solidFill>
              </a:rPr>
              <a:t>Les difficultés d’usage de l’outil informatique et numérique </a:t>
            </a:r>
          </a:p>
        </p:txBody>
      </p:sp>
      <p:sp>
        <p:nvSpPr>
          <p:cNvPr id="5" name="Espace réservé du numéro de diapositive 4">
            <a:extLst>
              <a:ext uri="{FF2B5EF4-FFF2-40B4-BE49-F238E27FC236}">
                <a16:creationId xmlns="" xmlns:a16="http://schemas.microsoft.com/office/drawing/2014/main" id="{47EB5309-6AFC-4C79-98FB-0B63FBFCC49F}"/>
              </a:ext>
            </a:extLst>
          </p:cNvPr>
          <p:cNvSpPr>
            <a:spLocks noGrp="1"/>
          </p:cNvSpPr>
          <p:nvPr>
            <p:ph type="sldNum" sz="quarter" idx="12"/>
          </p:nvPr>
        </p:nvSpPr>
        <p:spPr/>
        <p:txBody>
          <a:bodyPr/>
          <a:lstStyle/>
          <a:p>
            <a:fld id="{1B657BA9-EC5E-40D7-BBDA-32C61981E3FD}" type="slidenum">
              <a:rPr lang="fr-FR" smtClean="0"/>
              <a:t>32</a:t>
            </a:fld>
            <a:endParaRPr lang="fr-FR"/>
          </a:p>
        </p:txBody>
      </p:sp>
      <p:sp>
        <p:nvSpPr>
          <p:cNvPr id="6" name="Espace réservé du texte 5">
            <a:extLst>
              <a:ext uri="{FF2B5EF4-FFF2-40B4-BE49-F238E27FC236}">
                <a16:creationId xmlns="" xmlns:a16="http://schemas.microsoft.com/office/drawing/2014/main" id="{D869B336-E0B7-46C4-A5A4-63BAEB950EB9}"/>
              </a:ext>
            </a:extLst>
          </p:cNvPr>
          <p:cNvSpPr>
            <a:spLocks noGrp="1"/>
          </p:cNvSpPr>
          <p:nvPr>
            <p:ph type="body" sz="quarter" idx="13"/>
          </p:nvPr>
        </p:nvSpPr>
        <p:spPr>
          <a:xfrm>
            <a:off x="838203" y="1252838"/>
            <a:ext cx="10515600" cy="4630943"/>
          </a:xfrm>
        </p:spPr>
        <p:txBody>
          <a:bodyPr/>
          <a:lstStyle/>
          <a:p>
            <a:r>
              <a:rPr lang="fr-FR" dirty="0">
                <a:highlight>
                  <a:srgbClr val="FFFF00"/>
                </a:highlight>
              </a:rPr>
              <a:t> </a:t>
            </a:r>
            <a:endParaRPr lang="fr-FR" dirty="0"/>
          </a:p>
        </p:txBody>
      </p:sp>
      <p:graphicFrame>
        <p:nvGraphicFramePr>
          <p:cNvPr id="14" name="Graphique 13">
            <a:extLst>
              <a:ext uri="{FF2B5EF4-FFF2-40B4-BE49-F238E27FC236}">
                <a16:creationId xmlns="" xmlns:a16="http://schemas.microsoft.com/office/drawing/2014/main" id="{43395D8B-37EB-45AB-9B5C-37FC03E07824}"/>
              </a:ext>
            </a:extLst>
          </p:cNvPr>
          <p:cNvGraphicFramePr/>
          <p:nvPr>
            <p:extLst>
              <p:ext uri="{D42A27DB-BD31-4B8C-83A1-F6EECF244321}">
                <p14:modId xmlns:p14="http://schemas.microsoft.com/office/powerpoint/2010/main" val="3401892965"/>
              </p:ext>
            </p:extLst>
          </p:nvPr>
        </p:nvGraphicFramePr>
        <p:xfrm>
          <a:off x="1788554" y="2041456"/>
          <a:ext cx="7458391" cy="3863010"/>
        </p:xfrm>
        <a:graphic>
          <a:graphicData uri="http://schemas.openxmlformats.org/drawingml/2006/chart">
            <c:chart xmlns:c="http://schemas.openxmlformats.org/drawingml/2006/chart" xmlns:r="http://schemas.openxmlformats.org/officeDocument/2006/relationships" r:id="rId2"/>
          </a:graphicData>
        </a:graphic>
      </p:graphicFrame>
      <p:sp>
        <p:nvSpPr>
          <p:cNvPr id="15" name="Rectangle 14">
            <a:extLst>
              <a:ext uri="{FF2B5EF4-FFF2-40B4-BE49-F238E27FC236}">
                <a16:creationId xmlns="" xmlns:a16="http://schemas.microsoft.com/office/drawing/2014/main" id="{4F619CD5-3C42-4382-9D06-9C22B4BBF528}"/>
              </a:ext>
            </a:extLst>
          </p:cNvPr>
          <p:cNvSpPr/>
          <p:nvPr/>
        </p:nvSpPr>
        <p:spPr>
          <a:xfrm>
            <a:off x="539108" y="1584533"/>
            <a:ext cx="11434327" cy="388696"/>
          </a:xfrm>
          <a:prstGeom prst="rect">
            <a:avLst/>
          </a:prstGeom>
        </p:spPr>
        <p:txBody>
          <a:bodyPr wrap="square">
            <a:spAutoFit/>
          </a:bodyPr>
          <a:lstStyle/>
          <a:p>
            <a:pPr algn="ctr">
              <a:lnSpc>
                <a:spcPct val="107000"/>
              </a:lnSpc>
              <a:spcAft>
                <a:spcPts val="0"/>
              </a:spcAft>
            </a:pPr>
            <a:r>
              <a:rPr lang="fr-FR" dirty="0">
                <a:solidFill>
                  <a:srgbClr val="808080"/>
                </a:solidFill>
                <a:latin typeface="Calibri" panose="020F0502020204030204" pitchFamily="34" charset="0"/>
                <a:ea typeface="Calibri" panose="020F0502020204030204" pitchFamily="34" charset="0"/>
                <a:cs typeface="Times New Roman" panose="02020603050405020304" pitchFamily="18" charset="0"/>
              </a:rPr>
              <a:t>« Vous avez répondu ne jamais utiliser d’outils informatiques et numériques. Pour quelle raison ? »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ZoneTexte 13">
            <a:extLst>
              <a:ext uri="{FF2B5EF4-FFF2-40B4-BE49-F238E27FC236}">
                <a16:creationId xmlns="" xmlns:a16="http://schemas.microsoft.com/office/drawing/2014/main" id="{0BA75DC4-048E-4490-BE40-6487CE1D7C4C}"/>
              </a:ext>
            </a:extLst>
          </p:cNvPr>
          <p:cNvSpPr txBox="1"/>
          <p:nvPr/>
        </p:nvSpPr>
        <p:spPr>
          <a:xfrm>
            <a:off x="1158743" y="5934517"/>
            <a:ext cx="9469519" cy="73866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400" dirty="0">
                <a:solidFill>
                  <a:schemeClr val="bg1">
                    <a:lumMod val="50000"/>
                  </a:schemeClr>
                </a:solidFill>
              </a:rPr>
              <a:t>Source : </a:t>
            </a:r>
            <a:r>
              <a:rPr lang="fr-FR" sz="1400" dirty="0" err="1">
                <a:solidFill>
                  <a:schemeClr val="bg1">
                    <a:lumMod val="50000"/>
                  </a:schemeClr>
                </a:solidFill>
              </a:rPr>
              <a:t>Crédoc</a:t>
            </a:r>
            <a:r>
              <a:rPr lang="fr-FR" sz="1400" dirty="0">
                <a:solidFill>
                  <a:schemeClr val="bg1">
                    <a:lumMod val="50000"/>
                  </a:schemeClr>
                </a:solidFill>
              </a:rPr>
              <a:t>, enquête Conditions de vie et aspirations des Français, juillet 2019</a:t>
            </a:r>
          </a:p>
          <a:p>
            <a:pPr algn="just"/>
            <a:r>
              <a:rPr lang="fr-FR" sz="1400" dirty="0">
                <a:solidFill>
                  <a:schemeClr val="bg1">
                    <a:lumMod val="50000"/>
                  </a:schemeClr>
                </a:solidFill>
                <a:ea typeface="Calibri" panose="020F0502020204030204" pitchFamily="34" charset="0"/>
                <a:cs typeface="Times New Roman" panose="02020603050405020304" pitchFamily="18" charset="0"/>
              </a:rPr>
              <a:t>Champ : ensemble des personnes qui n’utilisent jamais d’outils informatiques et numériques,</a:t>
            </a:r>
            <a:br>
              <a:rPr lang="fr-FR" sz="1400" dirty="0">
                <a:solidFill>
                  <a:schemeClr val="bg1">
                    <a:lumMod val="50000"/>
                  </a:schemeClr>
                </a:solidFill>
                <a:ea typeface="Calibri" panose="020F0502020204030204" pitchFamily="34" charset="0"/>
                <a:cs typeface="Times New Roman" panose="02020603050405020304" pitchFamily="18" charset="0"/>
              </a:rPr>
            </a:br>
            <a:r>
              <a:rPr lang="fr-FR" sz="1400" dirty="0">
                <a:solidFill>
                  <a:schemeClr val="bg1">
                    <a:lumMod val="50000"/>
                  </a:schemeClr>
                </a:solidFill>
                <a:ea typeface="Calibri" panose="020F0502020204030204" pitchFamily="34" charset="0"/>
                <a:cs typeface="Times New Roman" panose="02020603050405020304" pitchFamily="18" charset="0"/>
              </a:rPr>
              <a:t>soit 11% de l’ensemble de la population</a:t>
            </a:r>
            <a:endParaRPr lang="fr-FR" sz="1400" dirty="0">
              <a:solidFill>
                <a:schemeClr val="bg1">
                  <a:lumMod val="50000"/>
                </a:schemeClr>
              </a:solidFill>
            </a:endParaRPr>
          </a:p>
        </p:txBody>
      </p:sp>
      <p:sp>
        <p:nvSpPr>
          <p:cNvPr id="17" name="Flèche : droite 16">
            <a:extLst>
              <a:ext uri="{FF2B5EF4-FFF2-40B4-BE49-F238E27FC236}">
                <a16:creationId xmlns="" xmlns:a16="http://schemas.microsoft.com/office/drawing/2014/main" id="{03C080F0-8AD4-4321-9CC6-855E84924DBE}"/>
              </a:ext>
            </a:extLst>
          </p:cNvPr>
          <p:cNvSpPr/>
          <p:nvPr/>
        </p:nvSpPr>
        <p:spPr>
          <a:xfrm>
            <a:off x="517679" y="1553950"/>
            <a:ext cx="641049" cy="568094"/>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Q2</a:t>
            </a:r>
          </a:p>
        </p:txBody>
      </p:sp>
      <p:sp>
        <p:nvSpPr>
          <p:cNvPr id="18" name="ZoneTexte 17">
            <a:extLst>
              <a:ext uri="{FF2B5EF4-FFF2-40B4-BE49-F238E27FC236}">
                <a16:creationId xmlns="" xmlns:a16="http://schemas.microsoft.com/office/drawing/2014/main" id="{9FE26213-01D3-46A6-8B69-8B42015BA3A1}"/>
              </a:ext>
            </a:extLst>
          </p:cNvPr>
          <p:cNvSpPr txBox="1"/>
          <p:nvPr/>
        </p:nvSpPr>
        <p:spPr>
          <a:xfrm>
            <a:off x="8562823" y="2875330"/>
            <a:ext cx="2790980" cy="1323439"/>
          </a:xfrm>
          <a:prstGeom prst="rect">
            <a:avLst/>
          </a:prstGeom>
          <a:noFill/>
        </p:spPr>
        <p:txBody>
          <a:bodyPr wrap="square" rtlCol="0">
            <a:spAutoFit/>
          </a:bodyPr>
          <a:lstStyle/>
          <a:p>
            <a:pPr algn="just"/>
            <a:r>
              <a:rPr lang="fr-FR" sz="1600" dirty="0"/>
              <a:t>Individus pris en compte dans la construction de l’indicateur sur les difficultés d’usage de l’outil informatique et numérique </a:t>
            </a:r>
          </a:p>
        </p:txBody>
      </p:sp>
      <p:sp>
        <p:nvSpPr>
          <p:cNvPr id="19" name="Flèche : droite 18">
            <a:extLst>
              <a:ext uri="{FF2B5EF4-FFF2-40B4-BE49-F238E27FC236}">
                <a16:creationId xmlns="" xmlns:a16="http://schemas.microsoft.com/office/drawing/2014/main" id="{14373E39-67A7-437F-ADD9-A517ABB78CBC}"/>
              </a:ext>
            </a:extLst>
          </p:cNvPr>
          <p:cNvSpPr/>
          <p:nvPr/>
        </p:nvSpPr>
        <p:spPr>
          <a:xfrm>
            <a:off x="7886653" y="3387170"/>
            <a:ext cx="612571" cy="304800"/>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4465199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CB8DC46C-0F49-4910-A419-FFB11724F43C}"/>
              </a:ext>
            </a:extLst>
          </p:cNvPr>
          <p:cNvSpPr>
            <a:spLocks noGrp="1"/>
          </p:cNvSpPr>
          <p:nvPr>
            <p:ph type="title"/>
          </p:nvPr>
        </p:nvSpPr>
        <p:spPr>
          <a:xfrm>
            <a:off x="2765020" y="282765"/>
            <a:ext cx="8957767" cy="867930"/>
          </a:xfrm>
        </p:spPr>
        <p:txBody>
          <a:bodyPr/>
          <a:lstStyle/>
          <a:p>
            <a:r>
              <a:rPr lang="fr-FR" sz="2800" dirty="0">
                <a:solidFill>
                  <a:schemeClr val="accent1"/>
                </a:solidFill>
              </a:rPr>
              <a:t>Indicateur des difficultés d’usage de l’outil informatique et numérique </a:t>
            </a:r>
          </a:p>
        </p:txBody>
      </p:sp>
      <p:sp>
        <p:nvSpPr>
          <p:cNvPr id="5" name="Espace réservé du numéro de diapositive 4">
            <a:extLst>
              <a:ext uri="{FF2B5EF4-FFF2-40B4-BE49-F238E27FC236}">
                <a16:creationId xmlns="" xmlns:a16="http://schemas.microsoft.com/office/drawing/2014/main" id="{AFFC72DA-225F-4D79-AA86-982D4ABE3A62}"/>
              </a:ext>
            </a:extLst>
          </p:cNvPr>
          <p:cNvSpPr>
            <a:spLocks noGrp="1"/>
          </p:cNvSpPr>
          <p:nvPr>
            <p:ph type="sldNum" sz="quarter" idx="12"/>
          </p:nvPr>
        </p:nvSpPr>
        <p:spPr/>
        <p:txBody>
          <a:bodyPr/>
          <a:lstStyle/>
          <a:p>
            <a:fld id="{1B657BA9-EC5E-40D7-BBDA-32C61981E3FD}" type="slidenum">
              <a:rPr lang="fr-FR" smtClean="0"/>
              <a:t>33</a:t>
            </a:fld>
            <a:endParaRPr lang="fr-FR"/>
          </a:p>
        </p:txBody>
      </p:sp>
      <p:sp>
        <p:nvSpPr>
          <p:cNvPr id="6" name="Espace réservé du texte 5">
            <a:extLst>
              <a:ext uri="{FF2B5EF4-FFF2-40B4-BE49-F238E27FC236}">
                <a16:creationId xmlns="" xmlns:a16="http://schemas.microsoft.com/office/drawing/2014/main" id="{B44299C6-F187-4F7B-BA4D-EE2A2316104B}"/>
              </a:ext>
            </a:extLst>
          </p:cNvPr>
          <p:cNvSpPr>
            <a:spLocks noGrp="1"/>
          </p:cNvSpPr>
          <p:nvPr>
            <p:ph type="body" sz="quarter" idx="13"/>
          </p:nvPr>
        </p:nvSpPr>
        <p:spPr>
          <a:xfrm>
            <a:off x="838203" y="1616534"/>
            <a:ext cx="10515600" cy="4516643"/>
          </a:xfrm>
        </p:spPr>
        <p:txBody>
          <a:bodyPr>
            <a:normAutofit fontScale="92500" lnSpcReduction="20000"/>
          </a:bodyPr>
          <a:lstStyle/>
          <a:p>
            <a:r>
              <a:rPr lang="fr-FR" sz="2400" dirty="0"/>
              <a:t>8,6% </a:t>
            </a:r>
            <a:r>
              <a:rPr lang="fr-FR" sz="2000" b="0" dirty="0"/>
              <a:t>de la population française (177 individus)</a:t>
            </a:r>
          </a:p>
          <a:p>
            <a:r>
              <a:rPr lang="fr-FR" sz="2000" b="0" dirty="0"/>
              <a:t>[7,4 – 9,8]% </a:t>
            </a:r>
            <a:endParaRPr lang="fr-FR" sz="2400" dirty="0"/>
          </a:p>
          <a:p>
            <a:pPr marL="342900" indent="-342900">
              <a:buFont typeface="Wingdings" panose="05000000000000000000" pitchFamily="2" charset="2"/>
              <a:buChar char="§"/>
            </a:pPr>
            <a:r>
              <a:rPr lang="fr-FR" b="0" dirty="0">
                <a:solidFill>
                  <a:schemeClr val="bg1">
                    <a:lumMod val="50000"/>
                  </a:schemeClr>
                </a:solidFill>
              </a:rPr>
              <a:t>Arrêtent ou abandonnent leur utilisation des outils informatiques et numériques quand elles rencontrent une difficulté ; </a:t>
            </a:r>
          </a:p>
          <a:p>
            <a:pPr marL="342900" indent="-342900">
              <a:buFont typeface="Wingdings" panose="05000000000000000000" pitchFamily="2" charset="2"/>
              <a:buChar char="§"/>
            </a:pPr>
            <a:r>
              <a:rPr lang="fr-FR" b="0" dirty="0">
                <a:solidFill>
                  <a:schemeClr val="bg1">
                    <a:lumMod val="50000"/>
                  </a:schemeClr>
                </a:solidFill>
              </a:rPr>
              <a:t>N’utilisent jamais les outils informatiques et numériques car elles trouvent l’usage de ces outils trop compliquée</a:t>
            </a:r>
          </a:p>
          <a:p>
            <a:pPr marL="342900" indent="-342900">
              <a:buFont typeface="Wingdings" panose="05000000000000000000" pitchFamily="2" charset="2"/>
              <a:buChar char="§"/>
            </a:pPr>
            <a:r>
              <a:rPr lang="fr-FR" b="0" dirty="0">
                <a:solidFill>
                  <a:schemeClr val="bg1">
                    <a:lumMod val="50000"/>
                  </a:schemeClr>
                </a:solidFill>
              </a:rPr>
              <a:t>N’utilisent jamais les outils informatiques et numériques car n’y ont pas accès, ou difficilement accès</a:t>
            </a:r>
          </a:p>
          <a:p>
            <a:pPr marL="342900" indent="-342900">
              <a:buFont typeface="Wingdings" panose="05000000000000000000" pitchFamily="2" charset="2"/>
              <a:buChar char="§"/>
            </a:pPr>
            <a:endParaRPr lang="fr-FR" sz="2000" b="0" dirty="0">
              <a:solidFill>
                <a:schemeClr val="bg1">
                  <a:lumMod val="50000"/>
                </a:schemeClr>
              </a:solidFill>
            </a:endParaRPr>
          </a:p>
          <a:p>
            <a:pPr algn="just"/>
            <a:r>
              <a:rPr lang="fr-FR" sz="2000" dirty="0"/>
              <a:t>Profils des individus déclarant des freins dans l’usage de l’outil informatique et numérique</a:t>
            </a:r>
          </a:p>
          <a:p>
            <a:r>
              <a:rPr lang="fr-FR" sz="2000" b="0" dirty="0">
                <a:solidFill>
                  <a:schemeClr val="bg1">
                    <a:lumMod val="50000"/>
                  </a:schemeClr>
                </a:solidFill>
              </a:rPr>
              <a:t>- 10% des femmes</a:t>
            </a:r>
            <a:r>
              <a:rPr lang="fr-FR" sz="2000" b="0" i="1" dirty="0">
                <a:solidFill>
                  <a:schemeClr val="bg1">
                    <a:lumMod val="50000"/>
                  </a:schemeClr>
                </a:solidFill>
              </a:rPr>
              <a:t> (vs 7% des hommes)</a:t>
            </a:r>
          </a:p>
          <a:p>
            <a:r>
              <a:rPr lang="fr-FR" sz="2000" b="0" dirty="0"/>
              <a:t>- 18% des 70 ans et plus</a:t>
            </a:r>
          </a:p>
          <a:p>
            <a:r>
              <a:rPr lang="fr-FR" sz="2000" b="0" dirty="0"/>
              <a:t>- 14% des retraités</a:t>
            </a:r>
          </a:p>
          <a:p>
            <a:r>
              <a:rPr lang="fr-FR" sz="2000" b="0" dirty="0">
                <a:solidFill>
                  <a:schemeClr val="bg1">
                    <a:lumMod val="50000"/>
                  </a:schemeClr>
                </a:solidFill>
              </a:rPr>
              <a:t>- 19% des non diplômés </a:t>
            </a:r>
          </a:p>
          <a:p>
            <a:r>
              <a:rPr lang="fr-FR" sz="2000" b="0" dirty="0">
                <a:solidFill>
                  <a:schemeClr val="bg1">
                    <a:lumMod val="50000"/>
                  </a:schemeClr>
                </a:solidFill>
              </a:rPr>
              <a:t>- 12% des bas revenus et des pauvres</a:t>
            </a:r>
          </a:p>
        </p:txBody>
      </p:sp>
      <p:sp>
        <p:nvSpPr>
          <p:cNvPr id="7" name="Parenthèse fermante 6">
            <a:extLst>
              <a:ext uri="{FF2B5EF4-FFF2-40B4-BE49-F238E27FC236}">
                <a16:creationId xmlns="" xmlns:a16="http://schemas.microsoft.com/office/drawing/2014/main" id="{115CB7BA-8BCE-4C09-B3BE-9F765FD0CC99}"/>
              </a:ext>
            </a:extLst>
          </p:cNvPr>
          <p:cNvSpPr/>
          <p:nvPr/>
        </p:nvSpPr>
        <p:spPr>
          <a:xfrm>
            <a:off x="3870714" y="4751171"/>
            <a:ext cx="119271" cy="490331"/>
          </a:xfrm>
          <a:prstGeom prst="rightBracket">
            <a:avLst/>
          </a:pr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8" name="ZoneTexte 7">
            <a:extLst>
              <a:ext uri="{FF2B5EF4-FFF2-40B4-BE49-F238E27FC236}">
                <a16:creationId xmlns="" xmlns:a16="http://schemas.microsoft.com/office/drawing/2014/main" id="{4FEDA442-8E0C-4991-BC6D-EBBB79DF8CA6}"/>
              </a:ext>
            </a:extLst>
          </p:cNvPr>
          <p:cNvSpPr txBox="1"/>
          <p:nvPr/>
        </p:nvSpPr>
        <p:spPr>
          <a:xfrm>
            <a:off x="4235655" y="4811639"/>
            <a:ext cx="3008244" cy="369332"/>
          </a:xfrm>
          <a:prstGeom prst="rect">
            <a:avLst/>
          </a:prstGeom>
          <a:noFill/>
        </p:spPr>
        <p:txBody>
          <a:bodyPr wrap="square" rtlCol="0">
            <a:spAutoFit/>
          </a:bodyPr>
          <a:lstStyle/>
          <a:p>
            <a:r>
              <a:rPr lang="fr-FR" dirty="0">
                <a:solidFill>
                  <a:schemeClr val="accent3"/>
                </a:solidFill>
              </a:rPr>
              <a:t>Effet d’âge </a:t>
            </a:r>
          </a:p>
        </p:txBody>
      </p:sp>
    </p:spTree>
    <p:extLst>
      <p:ext uri="{BB962C8B-B14F-4D97-AF65-F5344CB8AC3E}">
        <p14:creationId xmlns:p14="http://schemas.microsoft.com/office/powerpoint/2010/main" val="24278326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Titre 6">
            <a:extLst>
              <a:ext uri="{FF2B5EF4-FFF2-40B4-BE49-F238E27FC236}">
                <a16:creationId xmlns="" xmlns:a16="http://schemas.microsoft.com/office/drawing/2014/main" id="{97A85B4C-386E-4A0F-90C7-A0113F48BE59}"/>
              </a:ext>
            </a:extLst>
          </p:cNvPr>
          <p:cNvSpPr>
            <a:spLocks noGrp="1"/>
          </p:cNvSpPr>
          <p:nvPr>
            <p:ph type="title"/>
          </p:nvPr>
        </p:nvSpPr>
        <p:spPr>
          <a:xfrm>
            <a:off x="804678" y="3320860"/>
            <a:ext cx="4524972" cy="2076333"/>
          </a:xfrm>
        </p:spPr>
        <p:txBody>
          <a:bodyPr vert="horz" lIns="91440" tIns="45720" rIns="91440" bIns="45720" rtlCol="0" anchor="t">
            <a:normAutofit/>
          </a:bodyPr>
          <a:lstStyle/>
          <a:p>
            <a:r>
              <a:rPr lang="en-US" sz="4400">
                <a:solidFill>
                  <a:schemeClr val="tx1"/>
                </a:solidFill>
                <a:latin typeface="+mj-lt"/>
                <a:ea typeface="+mj-ea"/>
                <a:cs typeface="+mj-cs"/>
              </a:rPr>
              <a:t>Les démarches administratives en ligne</a:t>
            </a:r>
          </a:p>
        </p:txBody>
      </p:sp>
      <p:sp>
        <p:nvSpPr>
          <p:cNvPr id="5" name="Espace réservé du numéro de diapositive 4">
            <a:extLst>
              <a:ext uri="{FF2B5EF4-FFF2-40B4-BE49-F238E27FC236}">
                <a16:creationId xmlns="" xmlns:a16="http://schemas.microsoft.com/office/drawing/2014/main" id="{F2D30AE2-C66A-4F04-A470-4AE285CDB27C}"/>
              </a:ext>
            </a:extLst>
          </p:cNvPr>
          <p:cNvSpPr>
            <a:spLocks noGrp="1"/>
          </p:cNvSpPr>
          <p:nvPr>
            <p:ph type="sldNum" sz="quarter" idx="4294967295"/>
          </p:nvPr>
        </p:nvSpPr>
        <p:spPr>
          <a:xfrm>
            <a:off x="804672" y="603504"/>
            <a:ext cx="548640" cy="548640"/>
          </a:xfrm>
          <a:prstGeom prst="ellipse">
            <a:avLst/>
          </a:prstGeom>
          <a:solidFill>
            <a:srgbClr val="7F7F7F"/>
          </a:solidFill>
        </p:spPr>
        <p:txBody>
          <a:bodyPr vert="horz" lIns="91440" tIns="45720" rIns="91440" bIns="45720" rtlCol="0" anchor="ctr">
            <a:normAutofit/>
          </a:bodyPr>
          <a:lstStyle/>
          <a:p>
            <a:pPr>
              <a:spcAft>
                <a:spcPts val="600"/>
              </a:spcAft>
              <a:defRPr/>
            </a:pPr>
            <a:fld id="{1B657BA9-EC5E-40D7-BBDA-32C61981E3FD}" type="slidenum">
              <a:rPr lang="en-US" sz="1500" smtClean="0">
                <a:solidFill>
                  <a:srgbClr val="FFFFFF"/>
                </a:solidFill>
                <a:latin typeface="Calibri" panose="020F0502020204030204"/>
              </a:rPr>
              <a:pPr>
                <a:spcAft>
                  <a:spcPts val="600"/>
                </a:spcAft>
                <a:defRPr/>
              </a:pPr>
              <a:t>34</a:t>
            </a:fld>
            <a:endParaRPr lang="en-US" sz="1500">
              <a:solidFill>
                <a:srgbClr val="FFFFFF"/>
              </a:solidFill>
              <a:latin typeface="Calibri" panose="020F0502020204030204"/>
            </a:endParaRPr>
          </a:p>
        </p:txBody>
      </p:sp>
      <p:sp>
        <p:nvSpPr>
          <p:cNvPr id="71" name="Freeform: Shape 70">
            <a:extLst>
              <a:ext uri="{FF2B5EF4-FFF2-40B4-BE49-F238E27FC236}">
                <a16:creationId xmlns="" xmlns:a16="http://schemas.microsoft.com/office/drawing/2014/main" id="{BCC55ACC-A2F6-403C-A3A4-D59B3734D45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857317" y="381000"/>
            <a:ext cx="6334691" cy="6477000"/>
          </a:xfrm>
          <a:custGeom>
            <a:avLst/>
            <a:gdLst>
              <a:gd name="connsiteX0" fmla="*/ 3561588 w 6334689"/>
              <a:gd name="connsiteY0" fmla="*/ 0 h 6477000"/>
              <a:gd name="connsiteX1" fmla="*/ 6309883 w 6334689"/>
              <a:gd name="connsiteY1" fmla="*/ 1296087 h 6477000"/>
              <a:gd name="connsiteX2" fmla="*/ 6334689 w 6334689"/>
              <a:gd name="connsiteY2" fmla="*/ 1329261 h 6477000"/>
              <a:gd name="connsiteX3" fmla="*/ 6334689 w 6334689"/>
              <a:gd name="connsiteY3" fmla="*/ 5793916 h 6477000"/>
              <a:gd name="connsiteX4" fmla="*/ 6309883 w 6334689"/>
              <a:gd name="connsiteY4" fmla="*/ 5827089 h 6477000"/>
              <a:gd name="connsiteX5" fmla="*/ 5760467 w 6334689"/>
              <a:gd name="connsiteY5" fmla="*/ 6363539 h 6477000"/>
              <a:gd name="connsiteX6" fmla="*/ 5607796 w 6334689"/>
              <a:gd name="connsiteY6" fmla="*/ 6477000 h 6477000"/>
              <a:gd name="connsiteX7" fmla="*/ 1519571 w 6334689"/>
              <a:gd name="connsiteY7" fmla="*/ 6477000 h 6477000"/>
              <a:gd name="connsiteX8" fmla="*/ 1296088 w 6334689"/>
              <a:gd name="connsiteY8" fmla="*/ 6309883 h 6477000"/>
              <a:gd name="connsiteX9" fmla="*/ 0 w 6334689"/>
              <a:gd name="connsiteY9" fmla="*/ 3561588 h 6477000"/>
              <a:gd name="connsiteX10" fmla="*/ 3561588 w 6334689"/>
              <a:gd name="connsiteY10" fmla="*/ 0 h 64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34689" h="6477000">
                <a:moveTo>
                  <a:pt x="3561588" y="0"/>
                </a:moveTo>
                <a:cubicBezTo>
                  <a:pt x="4668032" y="0"/>
                  <a:pt x="5656635" y="504534"/>
                  <a:pt x="6309883" y="1296087"/>
                </a:cubicBezTo>
                <a:lnTo>
                  <a:pt x="6334689" y="1329261"/>
                </a:lnTo>
                <a:lnTo>
                  <a:pt x="6334689" y="5793916"/>
                </a:lnTo>
                <a:lnTo>
                  <a:pt x="6309883" y="5827089"/>
                </a:lnTo>
                <a:cubicBezTo>
                  <a:pt x="6146571" y="6024977"/>
                  <a:pt x="5962299" y="6204927"/>
                  <a:pt x="5760467" y="6363539"/>
                </a:cubicBezTo>
                <a:lnTo>
                  <a:pt x="5607796" y="6477000"/>
                </a:lnTo>
                <a:lnTo>
                  <a:pt x="1519571" y="6477000"/>
                </a:lnTo>
                <a:lnTo>
                  <a:pt x="1296088" y="6309883"/>
                </a:lnTo>
                <a:cubicBezTo>
                  <a:pt x="504535" y="5656635"/>
                  <a:pt x="0" y="4668032"/>
                  <a:pt x="0" y="3561588"/>
                </a:cubicBezTo>
                <a:cubicBezTo>
                  <a:pt x="0" y="1594577"/>
                  <a:pt x="1594577" y="0"/>
                  <a:pt x="356158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50" name="Picture 2" descr="Résultat de recherche d'images pour &quot;démarches administratives en ligne&quot;">
            <a:extLst>
              <a:ext uri="{FF2B5EF4-FFF2-40B4-BE49-F238E27FC236}">
                <a16:creationId xmlns="" xmlns:a16="http://schemas.microsoft.com/office/drawing/2014/main" id="{9147262D-C67D-4660-AAA7-56D1797532F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012" r="16987"/>
          <a:stretch/>
        </p:blipFill>
        <p:spPr bwMode="auto">
          <a:xfrm>
            <a:off x="6021087" y="544783"/>
            <a:ext cx="6170916" cy="6313225"/>
          </a:xfrm>
          <a:custGeom>
            <a:avLst/>
            <a:gdLst>
              <a:gd name="connsiteX0" fmla="*/ 3397813 w 6170914"/>
              <a:gd name="connsiteY0" fmla="*/ 0 h 6313225"/>
              <a:gd name="connsiteX1" fmla="*/ 6019731 w 6170914"/>
              <a:gd name="connsiteY1" fmla="*/ 1236489 h 6313225"/>
              <a:gd name="connsiteX2" fmla="*/ 6170914 w 6170914"/>
              <a:gd name="connsiteY2" fmla="*/ 1438663 h 6313225"/>
              <a:gd name="connsiteX3" fmla="*/ 6170914 w 6170914"/>
              <a:gd name="connsiteY3" fmla="*/ 5356963 h 6313225"/>
              <a:gd name="connsiteX4" fmla="*/ 6019731 w 6170914"/>
              <a:gd name="connsiteY4" fmla="*/ 5559138 h 6313225"/>
              <a:gd name="connsiteX5" fmla="*/ 5194591 w 6170914"/>
              <a:gd name="connsiteY5" fmla="*/ 6282226 h 6313225"/>
              <a:gd name="connsiteX6" fmla="*/ 5141791 w 6170914"/>
              <a:gd name="connsiteY6" fmla="*/ 6313225 h 6313225"/>
              <a:gd name="connsiteX7" fmla="*/ 1659199 w 6170914"/>
              <a:gd name="connsiteY7" fmla="*/ 6313225 h 6313225"/>
              <a:gd name="connsiteX8" fmla="*/ 1498064 w 6170914"/>
              <a:gd name="connsiteY8" fmla="*/ 6215333 h 6313225"/>
              <a:gd name="connsiteX9" fmla="*/ 0 w 6170914"/>
              <a:gd name="connsiteY9" fmla="*/ 3397813 h 6313225"/>
              <a:gd name="connsiteX10" fmla="*/ 3397813 w 6170914"/>
              <a:gd name="connsiteY10" fmla="*/ 0 h 631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5151482"/>
      </p:ext>
    </p:extLst>
  </p:cSld>
  <p:clrMapOvr>
    <a:overrideClrMapping bg1="dk1" tx1="lt1" bg2="dk2" tx2="lt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Image 5">
            <a:extLst>
              <a:ext uri="{FF2B5EF4-FFF2-40B4-BE49-F238E27FC236}">
                <a16:creationId xmlns="" xmlns:a16="http://schemas.microsoft.com/office/drawing/2014/main" id="{302D4F6B-8EB7-4F2D-8E08-E88780801CF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509956" y="450113"/>
            <a:ext cx="9976757" cy="6190018"/>
          </a:xfrm>
          <a:prstGeom prst="rect">
            <a:avLst/>
          </a:prstGeom>
          <a:noFill/>
          <a:ln>
            <a:noFill/>
          </a:ln>
        </p:spPr>
      </p:pic>
      <p:sp>
        <p:nvSpPr>
          <p:cNvPr id="2" name="Titre 1">
            <a:extLst>
              <a:ext uri="{FF2B5EF4-FFF2-40B4-BE49-F238E27FC236}">
                <a16:creationId xmlns="" xmlns:a16="http://schemas.microsoft.com/office/drawing/2014/main" id="{795F1A92-0F45-4E5B-AF47-99356CDFBE15}"/>
              </a:ext>
            </a:extLst>
          </p:cNvPr>
          <p:cNvSpPr>
            <a:spLocks noGrp="1"/>
          </p:cNvSpPr>
          <p:nvPr>
            <p:ph type="title" idx="4294967295"/>
          </p:nvPr>
        </p:nvSpPr>
        <p:spPr>
          <a:xfrm>
            <a:off x="-46382" y="-149420"/>
            <a:ext cx="12284764" cy="863441"/>
          </a:xfrm>
        </p:spPr>
        <p:txBody>
          <a:bodyPr vert="horz" lIns="91440" tIns="45720" rIns="91440" bIns="45720" rtlCol="0" anchor="ctr">
            <a:normAutofit fontScale="90000"/>
          </a:bodyPr>
          <a:lstStyle/>
          <a:p>
            <a:pPr algn="just">
              <a:lnSpc>
                <a:spcPct val="100000"/>
              </a:lnSpc>
            </a:pPr>
            <a:r>
              <a:rPr lang="fr-FR" sz="1800" b="0">
                <a:solidFill>
                  <a:schemeClr val="bg1">
                    <a:lumMod val="50000"/>
                  </a:schemeClr>
                </a:solidFill>
              </a:rPr>
              <a:t>« De plus en plus de démarches administratives se font sur Internet. Vous concernant, au cours des douze derniers mois, avez-vous personnellement, hors usage professionnel et quel que soit le lieu d'utilisation </a:t>
            </a:r>
            <a:r>
              <a:rPr lang="fr-FR" sz="1800" b="0" i="1">
                <a:solidFill>
                  <a:schemeClr val="bg1">
                    <a:lumMod val="50000"/>
                  </a:schemeClr>
                </a:solidFill>
              </a:rPr>
              <a:t>(Présentez la liste - Une seule réponse par ligne) »</a:t>
            </a:r>
            <a:endParaRPr lang="fr-FR" sz="1800" b="0" dirty="0">
              <a:solidFill>
                <a:schemeClr val="bg1">
                  <a:lumMod val="50000"/>
                </a:schemeClr>
              </a:solidFill>
            </a:endParaRPr>
          </a:p>
        </p:txBody>
      </p:sp>
      <p:sp>
        <p:nvSpPr>
          <p:cNvPr id="5" name="Espace réservé du numéro de diapositive 4">
            <a:extLst>
              <a:ext uri="{FF2B5EF4-FFF2-40B4-BE49-F238E27FC236}">
                <a16:creationId xmlns="" xmlns:a16="http://schemas.microsoft.com/office/drawing/2014/main" id="{0677598D-803E-42AD-8188-99A2D33A4E5E}"/>
              </a:ext>
            </a:extLst>
          </p:cNvPr>
          <p:cNvSpPr>
            <a:spLocks noGrp="1"/>
          </p:cNvSpPr>
          <p:nvPr>
            <p:ph type="sldNum" sz="quarter" idx="12"/>
          </p:nvPr>
        </p:nvSpPr>
        <p:spPr>
          <a:xfrm>
            <a:off x="8610601" y="6356381"/>
            <a:ext cx="2743200" cy="365125"/>
          </a:xfrm>
        </p:spPr>
        <p:txBody>
          <a:bodyPr vert="horz" lIns="91440" tIns="45720" rIns="91440" bIns="45720" rtlCol="0" anchor="ctr">
            <a:normAutofit/>
          </a:bodyPr>
          <a:lstStyle/>
          <a:p>
            <a:pPr algn="r">
              <a:spcAft>
                <a:spcPts val="600"/>
              </a:spcAft>
            </a:pPr>
            <a:fld id="{1B657BA9-EC5E-40D7-BBDA-32C61981E3FD}" type="slidenum">
              <a:rPr lang="en-US" sz="1200" smtClean="0">
                <a:solidFill>
                  <a:schemeClr val="tx1">
                    <a:tint val="75000"/>
                  </a:schemeClr>
                </a:solidFill>
              </a:rPr>
              <a:pPr algn="r">
                <a:spcAft>
                  <a:spcPts val="600"/>
                </a:spcAft>
              </a:pPr>
              <a:t>35</a:t>
            </a:fld>
            <a:endParaRPr lang="en-US" sz="1200">
              <a:solidFill>
                <a:schemeClr val="tx1">
                  <a:tint val="75000"/>
                </a:schemeClr>
              </a:solidFill>
            </a:endParaRPr>
          </a:p>
        </p:txBody>
      </p:sp>
      <p:sp>
        <p:nvSpPr>
          <p:cNvPr id="3" name="ZoneTexte 2">
            <a:extLst>
              <a:ext uri="{FF2B5EF4-FFF2-40B4-BE49-F238E27FC236}">
                <a16:creationId xmlns="" xmlns:a16="http://schemas.microsoft.com/office/drawing/2014/main" id="{91345430-8A8B-4409-B879-2A3CC8FB2968}"/>
              </a:ext>
            </a:extLst>
          </p:cNvPr>
          <p:cNvSpPr txBox="1"/>
          <p:nvPr/>
        </p:nvSpPr>
        <p:spPr>
          <a:xfrm>
            <a:off x="0" y="2921172"/>
            <a:ext cx="1947008" cy="1015663"/>
          </a:xfrm>
          <a:prstGeom prst="rect">
            <a:avLst/>
          </a:prstGeom>
          <a:solidFill>
            <a:schemeClr val="accent3">
              <a:lumMod val="75000"/>
            </a:schemeClr>
          </a:solidFill>
        </p:spPr>
        <p:txBody>
          <a:bodyPr wrap="square" rtlCol="0">
            <a:spAutoFit/>
          </a:bodyPr>
          <a:lstStyle/>
          <a:p>
            <a:pPr algn="ctr"/>
            <a:r>
              <a:rPr lang="fr-FR" sz="2000" b="1" dirty="0">
                <a:solidFill>
                  <a:schemeClr val="bg1"/>
                </a:solidFill>
              </a:rPr>
              <a:t>8 questions d’usage de l’e-administration</a:t>
            </a:r>
          </a:p>
        </p:txBody>
      </p:sp>
    </p:spTree>
    <p:extLst>
      <p:ext uri="{BB962C8B-B14F-4D97-AF65-F5344CB8AC3E}">
        <p14:creationId xmlns:p14="http://schemas.microsoft.com/office/powerpoint/2010/main" val="1992729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570E5029-ED80-4ABC-804D-18857CF9B715}"/>
              </a:ext>
            </a:extLst>
          </p:cNvPr>
          <p:cNvSpPr>
            <a:spLocks noGrp="1"/>
          </p:cNvSpPr>
          <p:nvPr>
            <p:ph type="title"/>
          </p:nvPr>
        </p:nvSpPr>
        <p:spPr>
          <a:xfrm>
            <a:off x="2443800" y="137069"/>
            <a:ext cx="8957767" cy="867930"/>
          </a:xfrm>
        </p:spPr>
        <p:txBody>
          <a:bodyPr/>
          <a:lstStyle/>
          <a:p>
            <a:r>
              <a:rPr lang="fr-FR" sz="2800" dirty="0">
                <a:solidFill>
                  <a:schemeClr val="accent1"/>
                </a:solidFill>
              </a:rPr>
              <a:t>Parmi les personnes qui ont tenté sans y parvenir de faire des démarches administratives en ligne</a:t>
            </a:r>
          </a:p>
        </p:txBody>
      </p:sp>
      <p:sp>
        <p:nvSpPr>
          <p:cNvPr id="5" name="Espace réservé du numéro de diapositive 4">
            <a:extLst>
              <a:ext uri="{FF2B5EF4-FFF2-40B4-BE49-F238E27FC236}">
                <a16:creationId xmlns="" xmlns:a16="http://schemas.microsoft.com/office/drawing/2014/main" id="{B4955CC7-B207-4E65-98BD-C497FE88A072}"/>
              </a:ext>
            </a:extLst>
          </p:cNvPr>
          <p:cNvSpPr>
            <a:spLocks noGrp="1"/>
          </p:cNvSpPr>
          <p:nvPr>
            <p:ph type="sldNum" sz="quarter" idx="12"/>
          </p:nvPr>
        </p:nvSpPr>
        <p:spPr/>
        <p:txBody>
          <a:bodyPr/>
          <a:lstStyle/>
          <a:p>
            <a:fld id="{1B657BA9-EC5E-40D7-BBDA-32C61981E3FD}" type="slidenum">
              <a:rPr lang="fr-FR" smtClean="0"/>
              <a:t>36</a:t>
            </a:fld>
            <a:endParaRPr lang="fr-FR"/>
          </a:p>
        </p:txBody>
      </p:sp>
      <p:graphicFrame>
        <p:nvGraphicFramePr>
          <p:cNvPr id="7" name="Graphique 6">
            <a:extLst>
              <a:ext uri="{FF2B5EF4-FFF2-40B4-BE49-F238E27FC236}">
                <a16:creationId xmlns="" xmlns:a16="http://schemas.microsoft.com/office/drawing/2014/main" id="{1B36D89A-6DFA-467E-BEBC-7A2D197FCE47}"/>
              </a:ext>
            </a:extLst>
          </p:cNvPr>
          <p:cNvGraphicFramePr/>
          <p:nvPr>
            <p:extLst>
              <p:ext uri="{D42A27DB-BD31-4B8C-83A1-F6EECF244321}">
                <p14:modId xmlns:p14="http://schemas.microsoft.com/office/powerpoint/2010/main" val="70897565"/>
              </p:ext>
            </p:extLst>
          </p:nvPr>
        </p:nvGraphicFramePr>
        <p:xfrm>
          <a:off x="1603883" y="2343088"/>
          <a:ext cx="7950953" cy="3608092"/>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a:extLst>
              <a:ext uri="{FF2B5EF4-FFF2-40B4-BE49-F238E27FC236}">
                <a16:creationId xmlns="" xmlns:a16="http://schemas.microsoft.com/office/drawing/2014/main" id="{FD9A9E8E-43C4-4B78-BF61-7315CB7B8E60}"/>
              </a:ext>
            </a:extLst>
          </p:cNvPr>
          <p:cNvSpPr/>
          <p:nvPr/>
        </p:nvSpPr>
        <p:spPr>
          <a:xfrm>
            <a:off x="7341726" y="1572097"/>
            <a:ext cx="4619615" cy="1138773"/>
          </a:xfrm>
          <a:prstGeom prst="rect">
            <a:avLst/>
          </a:prstGeom>
        </p:spPr>
        <p:txBody>
          <a:bodyPr wrap="square">
            <a:spAutoFit/>
          </a:bodyPr>
          <a:lstStyle/>
          <a:p>
            <a:pPr algn="ctr">
              <a:spcAft>
                <a:spcPts val="0"/>
              </a:spcAft>
            </a:pPr>
            <a:r>
              <a:rPr lang="fr-FR" sz="1700" dirty="0">
                <a:solidFill>
                  <a:srgbClr val="808080"/>
                </a:solidFill>
                <a:latin typeface="Calibri" panose="020F0502020204030204" pitchFamily="34" charset="0"/>
                <a:ea typeface="Calibri" panose="020F0502020204030204" pitchFamily="34" charset="0"/>
                <a:cs typeface="Times New Roman" panose="02020603050405020304" pitchFamily="18" charset="0"/>
              </a:rPr>
              <a:t>« Vous avez indiqué avoir essayé d’effectuer une démarche administrative sur Internet mais ne pas avoir réussi à la faire. Avez-vous pu effectuer cette démarche d'une autre façon ? »</a:t>
            </a:r>
            <a:endParaRPr lang="fr-FR" sz="1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9" name="ZoneTexte 13">
            <a:extLst>
              <a:ext uri="{FF2B5EF4-FFF2-40B4-BE49-F238E27FC236}">
                <a16:creationId xmlns="" xmlns:a16="http://schemas.microsoft.com/office/drawing/2014/main" id="{082CDFAB-9E00-4891-9D10-2712880CA770}"/>
              </a:ext>
            </a:extLst>
          </p:cNvPr>
          <p:cNvSpPr txBox="1"/>
          <p:nvPr/>
        </p:nvSpPr>
        <p:spPr>
          <a:xfrm>
            <a:off x="954159" y="6090105"/>
            <a:ext cx="10194964" cy="73866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400" dirty="0">
                <a:solidFill>
                  <a:schemeClr val="bg1">
                    <a:lumMod val="50000"/>
                  </a:schemeClr>
                </a:solidFill>
              </a:rPr>
              <a:t>Source : </a:t>
            </a:r>
            <a:r>
              <a:rPr lang="fr-FR" sz="1400" dirty="0" err="1">
                <a:solidFill>
                  <a:schemeClr val="bg1">
                    <a:lumMod val="50000"/>
                  </a:schemeClr>
                </a:solidFill>
              </a:rPr>
              <a:t>Crédoc</a:t>
            </a:r>
            <a:r>
              <a:rPr lang="fr-FR" sz="1400" dirty="0">
                <a:solidFill>
                  <a:schemeClr val="bg1">
                    <a:lumMod val="50000"/>
                  </a:schemeClr>
                </a:solidFill>
              </a:rPr>
              <a:t>, enquête Conditions de vie et aspirations des Français, juillet 2019</a:t>
            </a:r>
          </a:p>
          <a:p>
            <a:pPr algn="just">
              <a:spcAft>
                <a:spcPts val="0"/>
              </a:spcAft>
            </a:pPr>
            <a:r>
              <a:rPr lang="fr-FR" sz="1400" dirty="0">
                <a:solidFill>
                  <a:schemeClr val="bg1">
                    <a:lumMod val="50000"/>
                  </a:schemeClr>
                </a:solidFill>
              </a:rPr>
              <a:t>Champ : ensemble des personnes qui n’ont pas réussi à faire une démarche administrative en ligne,</a:t>
            </a:r>
            <a:br>
              <a:rPr lang="fr-FR" sz="1400" dirty="0">
                <a:solidFill>
                  <a:schemeClr val="bg1">
                    <a:lumMod val="50000"/>
                  </a:schemeClr>
                </a:solidFill>
              </a:rPr>
            </a:br>
            <a:r>
              <a:rPr lang="fr-FR" sz="1400" dirty="0">
                <a:solidFill>
                  <a:schemeClr val="bg1">
                    <a:lumMod val="50000"/>
                  </a:schemeClr>
                </a:solidFill>
              </a:rPr>
              <a:t>soit 6% de l’ensemble de la population (125 personnes)</a:t>
            </a:r>
          </a:p>
        </p:txBody>
      </p:sp>
      <p:sp>
        <p:nvSpPr>
          <p:cNvPr id="13" name="ZoneTexte 1">
            <a:extLst>
              <a:ext uri="{FF2B5EF4-FFF2-40B4-BE49-F238E27FC236}">
                <a16:creationId xmlns="" xmlns:a16="http://schemas.microsoft.com/office/drawing/2014/main" id="{1CE8D041-26F9-490A-9BC8-5424DE7ACF86}"/>
              </a:ext>
            </a:extLst>
          </p:cNvPr>
          <p:cNvSpPr txBox="1"/>
          <p:nvPr/>
        </p:nvSpPr>
        <p:spPr>
          <a:xfrm>
            <a:off x="8378844" y="3622492"/>
            <a:ext cx="1895061" cy="73866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fr-FR" sz="1100" dirty="0"/>
          </a:p>
        </p:txBody>
      </p:sp>
      <p:sp>
        <p:nvSpPr>
          <p:cNvPr id="14" name="ZoneTexte 13">
            <a:extLst>
              <a:ext uri="{FF2B5EF4-FFF2-40B4-BE49-F238E27FC236}">
                <a16:creationId xmlns="" xmlns:a16="http://schemas.microsoft.com/office/drawing/2014/main" id="{CD18D814-1E75-4913-845B-950E2E1471C0}"/>
              </a:ext>
            </a:extLst>
          </p:cNvPr>
          <p:cNvSpPr txBox="1"/>
          <p:nvPr/>
        </p:nvSpPr>
        <p:spPr>
          <a:xfrm>
            <a:off x="1473690" y="1374565"/>
            <a:ext cx="3946452" cy="615553"/>
          </a:xfrm>
          <a:prstGeom prst="rect">
            <a:avLst/>
          </a:prstGeom>
          <a:noFill/>
        </p:spPr>
        <p:txBody>
          <a:bodyPr wrap="square" rtlCol="0">
            <a:spAutoFit/>
          </a:bodyPr>
          <a:lstStyle/>
          <a:p>
            <a:pPr algn="ctr"/>
            <a:r>
              <a:rPr lang="fr-FR" sz="1700" b="1" dirty="0">
                <a:solidFill>
                  <a:schemeClr val="accent3"/>
                </a:solidFill>
              </a:rPr>
              <a:t>Echec en ligne mais a pu réaliser la démarche autrement </a:t>
            </a:r>
          </a:p>
        </p:txBody>
      </p:sp>
      <p:sp>
        <p:nvSpPr>
          <p:cNvPr id="17" name="ZoneTexte 16">
            <a:extLst>
              <a:ext uri="{FF2B5EF4-FFF2-40B4-BE49-F238E27FC236}">
                <a16:creationId xmlns="" xmlns:a16="http://schemas.microsoft.com/office/drawing/2014/main" id="{B2A7DFDA-20AB-41C2-ABBB-7939AD5FC651}"/>
              </a:ext>
            </a:extLst>
          </p:cNvPr>
          <p:cNvSpPr txBox="1"/>
          <p:nvPr/>
        </p:nvSpPr>
        <p:spPr>
          <a:xfrm>
            <a:off x="5713537" y="2562589"/>
            <a:ext cx="1628171" cy="353943"/>
          </a:xfrm>
          <a:prstGeom prst="rect">
            <a:avLst/>
          </a:prstGeom>
          <a:noFill/>
        </p:spPr>
        <p:txBody>
          <a:bodyPr wrap="square" rtlCol="0">
            <a:spAutoFit/>
          </a:bodyPr>
          <a:lstStyle/>
          <a:p>
            <a:pPr algn="ctr"/>
            <a:r>
              <a:rPr lang="fr-FR" sz="1700" b="1" dirty="0">
                <a:solidFill>
                  <a:schemeClr val="bg1">
                    <a:lumMod val="50000"/>
                  </a:schemeClr>
                </a:solidFill>
              </a:rPr>
              <a:t>Echec total</a:t>
            </a:r>
          </a:p>
        </p:txBody>
      </p:sp>
      <p:sp>
        <p:nvSpPr>
          <p:cNvPr id="18" name="Parenthèse fermante 17">
            <a:extLst>
              <a:ext uri="{FF2B5EF4-FFF2-40B4-BE49-F238E27FC236}">
                <a16:creationId xmlns="" xmlns:a16="http://schemas.microsoft.com/office/drawing/2014/main" id="{74C73735-E10A-4E20-8747-ADC2AE0A57B3}"/>
              </a:ext>
            </a:extLst>
          </p:cNvPr>
          <p:cNvSpPr/>
          <p:nvPr/>
        </p:nvSpPr>
        <p:spPr>
          <a:xfrm rot="16200000">
            <a:off x="3363968" y="867089"/>
            <a:ext cx="470739" cy="3032052"/>
          </a:xfrm>
          <a:prstGeom prst="rightBracket">
            <a:avLst/>
          </a:prstGeom>
          <a:ln w="381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27104404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E9B51724-CE80-4F1E-BCF8-0F368BB74D40}"/>
              </a:ext>
            </a:extLst>
          </p:cNvPr>
          <p:cNvSpPr>
            <a:spLocks noGrp="1"/>
          </p:cNvSpPr>
          <p:nvPr>
            <p:ph type="title"/>
          </p:nvPr>
        </p:nvSpPr>
        <p:spPr>
          <a:xfrm>
            <a:off x="2044151" y="18255"/>
            <a:ext cx="10194964" cy="909398"/>
          </a:xfrm>
        </p:spPr>
        <p:txBody>
          <a:bodyPr vert="horz" lIns="91440" tIns="45720" rIns="91440" bIns="45720" rtlCol="0" anchor="ctr">
            <a:normAutofit/>
          </a:bodyPr>
          <a:lstStyle/>
          <a:p>
            <a:r>
              <a:rPr lang="en-US" sz="2400" kern="1200" dirty="0" err="1">
                <a:solidFill>
                  <a:schemeClr val="accent1"/>
                </a:solidFill>
                <a:latin typeface="+mj-lt"/>
                <a:ea typeface="+mj-ea"/>
                <a:cs typeface="+mj-cs"/>
              </a:rPr>
              <a:t>Etat</a:t>
            </a:r>
            <a:r>
              <a:rPr lang="en-US" sz="2400" kern="1200" dirty="0">
                <a:solidFill>
                  <a:schemeClr val="accent1"/>
                </a:solidFill>
                <a:latin typeface="+mj-lt"/>
                <a:ea typeface="+mj-ea"/>
                <a:cs typeface="+mj-cs"/>
              </a:rPr>
              <a:t> des </a:t>
            </a:r>
            <a:r>
              <a:rPr lang="en-US" sz="2400" kern="1200" dirty="0" err="1">
                <a:solidFill>
                  <a:schemeClr val="accent1"/>
                </a:solidFill>
                <a:latin typeface="+mj-lt"/>
                <a:ea typeface="+mj-ea"/>
                <a:cs typeface="+mj-cs"/>
              </a:rPr>
              <a:t>lieux</a:t>
            </a:r>
            <a:r>
              <a:rPr lang="en-US" sz="2400" kern="1200" dirty="0">
                <a:solidFill>
                  <a:schemeClr val="accent1"/>
                </a:solidFill>
                <a:latin typeface="+mj-lt"/>
                <a:ea typeface="+mj-ea"/>
                <a:cs typeface="+mj-cs"/>
              </a:rPr>
              <a:t> des démarches </a:t>
            </a:r>
            <a:r>
              <a:rPr lang="en-US" sz="2400" kern="1200" dirty="0" err="1">
                <a:solidFill>
                  <a:schemeClr val="accent1"/>
                </a:solidFill>
                <a:latin typeface="+mj-lt"/>
                <a:ea typeface="+mj-ea"/>
                <a:cs typeface="+mj-cs"/>
              </a:rPr>
              <a:t>administratives</a:t>
            </a:r>
            <a:r>
              <a:rPr lang="en-US" sz="2400" kern="1200" dirty="0">
                <a:solidFill>
                  <a:schemeClr val="accent1"/>
                </a:solidFill>
                <a:latin typeface="+mj-lt"/>
                <a:ea typeface="+mj-ea"/>
                <a:cs typeface="+mj-cs"/>
              </a:rPr>
              <a:t> </a:t>
            </a:r>
            <a:r>
              <a:rPr lang="en-US" sz="2400" kern="1200" dirty="0" err="1">
                <a:solidFill>
                  <a:schemeClr val="accent1"/>
                </a:solidFill>
                <a:latin typeface="+mj-lt"/>
                <a:ea typeface="+mj-ea"/>
                <a:cs typeface="+mj-cs"/>
              </a:rPr>
              <a:t>en</a:t>
            </a:r>
            <a:r>
              <a:rPr lang="en-US" sz="2400" kern="1200" dirty="0">
                <a:solidFill>
                  <a:schemeClr val="accent1"/>
                </a:solidFill>
                <a:latin typeface="+mj-lt"/>
                <a:ea typeface="+mj-ea"/>
                <a:cs typeface="+mj-cs"/>
              </a:rPr>
              <a:t> </a:t>
            </a:r>
            <a:r>
              <a:rPr lang="en-US" sz="2400" kern="1200" dirty="0" err="1">
                <a:solidFill>
                  <a:schemeClr val="accent1"/>
                </a:solidFill>
                <a:latin typeface="+mj-lt"/>
                <a:ea typeface="+mj-ea"/>
                <a:cs typeface="+mj-cs"/>
              </a:rPr>
              <a:t>ligne</a:t>
            </a:r>
            <a:r>
              <a:rPr lang="en-US" sz="2400" kern="1200" dirty="0">
                <a:solidFill>
                  <a:schemeClr val="accent1"/>
                </a:solidFill>
                <a:latin typeface="+mj-lt"/>
                <a:ea typeface="+mj-ea"/>
                <a:cs typeface="+mj-cs"/>
              </a:rPr>
              <a:t> dans </a:t>
            </a:r>
            <a:r>
              <a:rPr lang="en-US" sz="2400" kern="1200" dirty="0" err="1">
                <a:solidFill>
                  <a:schemeClr val="accent1"/>
                </a:solidFill>
                <a:latin typeface="+mj-lt"/>
                <a:ea typeface="+mj-ea"/>
                <a:cs typeface="+mj-cs"/>
              </a:rPr>
              <a:t>l’ensemble</a:t>
            </a:r>
            <a:r>
              <a:rPr lang="en-US" sz="2400" kern="1200" dirty="0">
                <a:solidFill>
                  <a:schemeClr val="accent1"/>
                </a:solidFill>
                <a:latin typeface="+mj-lt"/>
                <a:ea typeface="+mj-ea"/>
                <a:cs typeface="+mj-cs"/>
              </a:rPr>
              <a:t> de la population </a:t>
            </a:r>
          </a:p>
        </p:txBody>
      </p:sp>
      <p:sp>
        <p:nvSpPr>
          <p:cNvPr id="5" name="Espace réservé du numéro de diapositive 4">
            <a:extLst>
              <a:ext uri="{FF2B5EF4-FFF2-40B4-BE49-F238E27FC236}">
                <a16:creationId xmlns="" xmlns:a16="http://schemas.microsoft.com/office/drawing/2014/main" id="{1FFDFB92-1D92-4A82-BDB6-CC0251013058}"/>
              </a:ext>
            </a:extLst>
          </p:cNvPr>
          <p:cNvSpPr>
            <a:spLocks noGrp="1"/>
          </p:cNvSpPr>
          <p:nvPr>
            <p:ph type="sldNum" sz="quarter" idx="12"/>
          </p:nvPr>
        </p:nvSpPr>
        <p:spPr>
          <a:xfrm>
            <a:off x="8610601" y="6356381"/>
            <a:ext cx="2743200" cy="365125"/>
          </a:xfrm>
        </p:spPr>
        <p:txBody>
          <a:bodyPr vert="horz" lIns="91440" tIns="45720" rIns="91440" bIns="45720" rtlCol="0" anchor="ctr">
            <a:normAutofit/>
          </a:bodyPr>
          <a:lstStyle/>
          <a:p>
            <a:pPr algn="r">
              <a:spcAft>
                <a:spcPts val="600"/>
              </a:spcAft>
              <a:defRPr/>
            </a:pPr>
            <a:fld id="{1B657BA9-EC5E-40D7-BBDA-32C61981E3FD}" type="slidenum">
              <a:rPr lang="en-US" sz="1200" smtClean="0">
                <a:solidFill>
                  <a:schemeClr val="tx1">
                    <a:tint val="75000"/>
                  </a:schemeClr>
                </a:solidFill>
              </a:rPr>
              <a:pPr algn="r">
                <a:spcAft>
                  <a:spcPts val="600"/>
                </a:spcAft>
                <a:defRPr/>
              </a:pPr>
              <a:t>37</a:t>
            </a:fld>
            <a:endParaRPr lang="en-US" sz="1200">
              <a:solidFill>
                <a:schemeClr val="tx1">
                  <a:tint val="75000"/>
                </a:schemeClr>
              </a:solidFill>
            </a:endParaRPr>
          </a:p>
        </p:txBody>
      </p:sp>
      <p:sp>
        <p:nvSpPr>
          <p:cNvPr id="8" name="ZoneTexte 13">
            <a:extLst>
              <a:ext uri="{FF2B5EF4-FFF2-40B4-BE49-F238E27FC236}">
                <a16:creationId xmlns="" xmlns:a16="http://schemas.microsoft.com/office/drawing/2014/main" id="{1F2E1EF5-214D-4184-BF1A-1F4C06326F60}"/>
              </a:ext>
            </a:extLst>
          </p:cNvPr>
          <p:cNvSpPr txBox="1"/>
          <p:nvPr/>
        </p:nvSpPr>
        <p:spPr>
          <a:xfrm>
            <a:off x="838202" y="6198255"/>
            <a:ext cx="10194964"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400" dirty="0">
                <a:solidFill>
                  <a:schemeClr val="bg1">
                    <a:lumMod val="50000"/>
                  </a:schemeClr>
                </a:solidFill>
              </a:rPr>
              <a:t>Source : </a:t>
            </a:r>
            <a:r>
              <a:rPr lang="fr-FR" sz="1400" dirty="0" err="1">
                <a:solidFill>
                  <a:schemeClr val="bg1">
                    <a:lumMod val="50000"/>
                  </a:schemeClr>
                </a:solidFill>
              </a:rPr>
              <a:t>Crédoc</a:t>
            </a:r>
            <a:r>
              <a:rPr lang="fr-FR" sz="1400" dirty="0">
                <a:solidFill>
                  <a:schemeClr val="bg1">
                    <a:lumMod val="50000"/>
                  </a:schemeClr>
                </a:solidFill>
              </a:rPr>
              <a:t>, enquête Conditions de vie et aspirations des Français, juillet 2019</a:t>
            </a:r>
          </a:p>
          <a:p>
            <a:pPr algn="just">
              <a:spcAft>
                <a:spcPts val="0"/>
              </a:spcAft>
            </a:pPr>
            <a:r>
              <a:rPr lang="fr-FR" sz="1400" dirty="0">
                <a:solidFill>
                  <a:schemeClr val="bg1">
                    <a:lumMod val="50000"/>
                  </a:schemeClr>
                </a:solidFill>
              </a:rPr>
              <a:t>Champ : ensemble de la population Française</a:t>
            </a:r>
          </a:p>
        </p:txBody>
      </p:sp>
      <p:pic>
        <p:nvPicPr>
          <p:cNvPr id="10" name="Image 9">
            <a:extLst>
              <a:ext uri="{FF2B5EF4-FFF2-40B4-BE49-F238E27FC236}">
                <a16:creationId xmlns="" xmlns:a16="http://schemas.microsoft.com/office/drawing/2014/main" id="{6A7D1E43-3D44-46D0-ACF2-3570888D475B}"/>
              </a:ext>
            </a:extLst>
          </p:cNvPr>
          <p:cNvPicPr>
            <a:picLocks noChangeAspect="1"/>
          </p:cNvPicPr>
          <p:nvPr/>
        </p:nvPicPr>
        <p:blipFill>
          <a:blip r:embed="rId2"/>
          <a:stretch>
            <a:fillRect/>
          </a:stretch>
        </p:blipFill>
        <p:spPr>
          <a:xfrm>
            <a:off x="1654656" y="927653"/>
            <a:ext cx="8327547" cy="5861908"/>
          </a:xfrm>
          <a:prstGeom prst="rect">
            <a:avLst/>
          </a:prstGeom>
        </p:spPr>
      </p:pic>
    </p:spTree>
    <p:extLst>
      <p:ext uri="{BB962C8B-B14F-4D97-AF65-F5344CB8AC3E}">
        <p14:creationId xmlns:p14="http://schemas.microsoft.com/office/powerpoint/2010/main" val="159354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 xmlns:a16="http://schemas.microsoft.com/office/drawing/2014/main" id="{B694557E-AB3E-4111-A37C-7313DE4E1BE0}"/>
              </a:ext>
            </a:extLst>
          </p:cNvPr>
          <p:cNvSpPr>
            <a:spLocks noGrp="1"/>
          </p:cNvSpPr>
          <p:nvPr>
            <p:ph type="title"/>
          </p:nvPr>
        </p:nvSpPr>
        <p:spPr>
          <a:xfrm>
            <a:off x="2571276" y="282772"/>
            <a:ext cx="8957767" cy="480131"/>
          </a:xfrm>
        </p:spPr>
        <p:txBody>
          <a:bodyPr/>
          <a:lstStyle/>
          <a:p>
            <a:r>
              <a:rPr lang="fr-FR" sz="2800" dirty="0">
                <a:solidFill>
                  <a:schemeClr val="accent1"/>
                </a:solidFill>
              </a:rPr>
              <a:t>L’absence d’usage : une forme de non recours ? </a:t>
            </a:r>
          </a:p>
        </p:txBody>
      </p:sp>
      <p:sp>
        <p:nvSpPr>
          <p:cNvPr id="4" name="Espace réservé du numéro de diapositive 3"/>
          <p:cNvSpPr>
            <a:spLocks noGrp="1"/>
          </p:cNvSpPr>
          <p:nvPr>
            <p:ph type="sldNum" sz="quarter" idx="12"/>
          </p:nvPr>
        </p:nvSpPr>
        <p:spPr/>
        <p:txBody>
          <a:bodyPr/>
          <a:lstStyle/>
          <a:p>
            <a:fld id="{1B657BA9-EC5E-40D7-BBDA-32C61981E3FD}" type="slidenum">
              <a:rPr lang="fr-FR" smtClean="0"/>
              <a:t>38</a:t>
            </a:fld>
            <a:endParaRPr lang="fr-FR"/>
          </a:p>
        </p:txBody>
      </p:sp>
      <p:sp>
        <p:nvSpPr>
          <p:cNvPr id="8" name="Espace réservé du texte 5">
            <a:extLst>
              <a:ext uri="{FF2B5EF4-FFF2-40B4-BE49-F238E27FC236}">
                <a16:creationId xmlns="" xmlns:a16="http://schemas.microsoft.com/office/drawing/2014/main" id="{7ADA43CE-1EE4-4760-BE13-D8063D1909F6}"/>
              </a:ext>
            </a:extLst>
          </p:cNvPr>
          <p:cNvSpPr txBox="1">
            <a:spLocks/>
          </p:cNvSpPr>
          <p:nvPr/>
        </p:nvSpPr>
        <p:spPr>
          <a:xfrm>
            <a:off x="500997" y="1412533"/>
            <a:ext cx="10515600" cy="4516643"/>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lang="fr-FR" sz="1800" b="1" kern="1200" dirty="0">
                <a:solidFill>
                  <a:schemeClr val="accent3"/>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lang="fr-FR" sz="1200" kern="1200" dirty="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lang="fr-FR" sz="1200" b="1" kern="1200" dirty="0">
                <a:solidFill>
                  <a:schemeClr val="accent4"/>
                </a:solidFill>
                <a:latin typeface="+mn-lt"/>
                <a:ea typeface="+mn-ea"/>
                <a:cs typeface="+mn-cs"/>
              </a:defRPr>
            </a:lvl3pPr>
            <a:lvl4pPr marL="268288" indent="-268288" algn="l" defTabSz="914400" rtl="0" eaLnBrk="1" latinLnBrk="0" hangingPunct="1">
              <a:lnSpc>
                <a:spcPct val="100000"/>
              </a:lnSpc>
              <a:spcBef>
                <a:spcPts val="0"/>
              </a:spcBef>
              <a:spcAft>
                <a:spcPts val="600"/>
              </a:spcAft>
              <a:buFont typeface="Arial" panose="020B0604020202020204" pitchFamily="34" charset="0"/>
              <a:buChar char="—"/>
              <a:defRPr lang="fr-FR" sz="1200" kern="1200" dirty="0">
                <a:solidFill>
                  <a:schemeClr val="tx1"/>
                </a:solidFill>
                <a:latin typeface="+mn-lt"/>
                <a:ea typeface="+mn-ea"/>
                <a:cs typeface="+mn-cs"/>
              </a:defRPr>
            </a:lvl4pPr>
            <a:lvl5pPr marL="534988" indent="-228600" algn="l" defTabSz="914400" rtl="0" eaLnBrk="1" latinLnBrk="0" hangingPunct="1">
              <a:lnSpc>
                <a:spcPct val="100000"/>
              </a:lnSpc>
              <a:spcBef>
                <a:spcPts val="0"/>
              </a:spcBef>
              <a:spcAft>
                <a:spcPts val="600"/>
              </a:spcAft>
              <a:buFont typeface="Arial" panose="020B0604020202020204" pitchFamily="34" charset="0"/>
              <a:buChar char="‒"/>
              <a:defRPr lang="fr-FR" sz="12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400" dirty="0"/>
              <a:t>20,3% </a:t>
            </a:r>
            <a:r>
              <a:rPr lang="fr-FR" sz="2000" b="0" dirty="0"/>
              <a:t>de la population française (417 individus)</a:t>
            </a:r>
          </a:p>
          <a:p>
            <a:r>
              <a:rPr lang="fr-FR" sz="2000" b="0" dirty="0"/>
              <a:t>[18,5 – 22,1]% </a:t>
            </a:r>
            <a:endParaRPr lang="fr-FR" sz="2400" dirty="0"/>
          </a:p>
          <a:p>
            <a:pPr marL="342900" indent="-342900">
              <a:buFont typeface="Wingdings" panose="05000000000000000000" pitchFamily="2" charset="2"/>
              <a:buChar char="§"/>
            </a:pPr>
            <a:r>
              <a:rPr lang="fr-FR" b="0" dirty="0">
                <a:solidFill>
                  <a:schemeClr val="bg1">
                    <a:lumMod val="50000"/>
                  </a:schemeClr>
                </a:solidFill>
              </a:rPr>
              <a:t>N’ont réalisé aucune des 8 démarches en ligne étudiées ; </a:t>
            </a:r>
          </a:p>
          <a:p>
            <a:endParaRPr lang="fr-FR" sz="2000" b="0" dirty="0">
              <a:solidFill>
                <a:schemeClr val="bg1">
                  <a:lumMod val="50000"/>
                </a:schemeClr>
              </a:solidFill>
            </a:endParaRPr>
          </a:p>
          <a:p>
            <a:pPr algn="just"/>
            <a:r>
              <a:rPr lang="fr-FR" sz="2000" dirty="0"/>
              <a:t>Profil sociodémographique de ces non usagers </a:t>
            </a:r>
          </a:p>
          <a:p>
            <a:r>
              <a:rPr lang="fr-FR" sz="2000" b="0" dirty="0"/>
              <a:t>- 50% des 70 ans et plus</a:t>
            </a:r>
          </a:p>
          <a:p>
            <a:r>
              <a:rPr lang="fr-FR" sz="2000" b="0" dirty="0"/>
              <a:t>- </a:t>
            </a:r>
            <a:r>
              <a:rPr lang="fr-FR" sz="2100" b="0" dirty="0">
                <a:solidFill>
                  <a:schemeClr val="bg1">
                    <a:lumMod val="50000"/>
                  </a:schemeClr>
                </a:solidFill>
              </a:rPr>
              <a:t>43% des retraités</a:t>
            </a:r>
          </a:p>
          <a:p>
            <a:r>
              <a:rPr lang="fr-FR" sz="2000" b="0" dirty="0">
                <a:solidFill>
                  <a:schemeClr val="bg1">
                    <a:lumMod val="50000"/>
                  </a:schemeClr>
                </a:solidFill>
              </a:rPr>
              <a:t>- </a:t>
            </a:r>
            <a:r>
              <a:rPr lang="fr-FR" sz="2100" b="0" dirty="0"/>
              <a:t>61% des non diplômés </a:t>
            </a:r>
          </a:p>
          <a:p>
            <a:pPr marL="342900" indent="-342900">
              <a:buFontTx/>
              <a:buChar char="-"/>
            </a:pPr>
            <a:endParaRPr lang="fr-FR" sz="2000" b="0" dirty="0">
              <a:solidFill>
                <a:schemeClr val="bg1">
                  <a:lumMod val="50000"/>
                </a:schemeClr>
              </a:solidFill>
            </a:endParaRPr>
          </a:p>
          <a:p>
            <a:pPr algn="just"/>
            <a:r>
              <a:rPr lang="fr-FR" sz="2000" dirty="0"/>
              <a:t>Equipement et accès à internet de ces </a:t>
            </a:r>
            <a:r>
              <a:rPr lang="fr-FR" sz="2000" dirty="0" err="1"/>
              <a:t>non-usagers</a:t>
            </a:r>
            <a:r>
              <a:rPr lang="fr-FR" sz="2000" dirty="0"/>
              <a:t> de l’e-administration</a:t>
            </a:r>
          </a:p>
          <a:p>
            <a:r>
              <a:rPr lang="fr-FR" sz="2000" b="0" dirty="0"/>
              <a:t>- 40% n’ont aucun équipement (ni micro, ni tablette, ni smartphone) (vs 10%)</a:t>
            </a:r>
          </a:p>
          <a:p>
            <a:r>
              <a:rPr lang="fr-FR" sz="2000" b="0" dirty="0"/>
              <a:t>- 20% n’ont aucun usage ou s’arrêtent à la moindre difficulté (vs 9%)</a:t>
            </a:r>
          </a:p>
          <a:p>
            <a:r>
              <a:rPr lang="fr-FR" sz="2000" b="0" dirty="0">
                <a:solidFill>
                  <a:schemeClr val="bg1">
                    <a:lumMod val="50000"/>
                  </a:schemeClr>
                </a:solidFill>
              </a:rPr>
              <a:t>- </a:t>
            </a:r>
            <a:r>
              <a:rPr lang="fr-FR" sz="2100" b="0" dirty="0"/>
              <a:t>28% n’ont pas accès à internet (ni fixe, ni mobile, ni ailleurs) pour cause de contrainte (vs 7%)</a:t>
            </a:r>
          </a:p>
          <a:p>
            <a:pPr marL="342900" indent="-342900">
              <a:buFontTx/>
              <a:buChar char="-"/>
            </a:pPr>
            <a:endParaRPr lang="fr-FR" sz="2000" b="0" dirty="0">
              <a:solidFill>
                <a:schemeClr val="bg1">
                  <a:lumMod val="50000"/>
                </a:schemeClr>
              </a:solidFill>
            </a:endParaRPr>
          </a:p>
        </p:txBody>
      </p:sp>
      <p:sp>
        <p:nvSpPr>
          <p:cNvPr id="9" name="Explosion : 8 points 8">
            <a:extLst>
              <a:ext uri="{FF2B5EF4-FFF2-40B4-BE49-F238E27FC236}">
                <a16:creationId xmlns="" xmlns:a16="http://schemas.microsoft.com/office/drawing/2014/main" id="{B89D0D77-3899-4C00-A90D-D955F0F8D1B0}"/>
              </a:ext>
            </a:extLst>
          </p:cNvPr>
          <p:cNvSpPr/>
          <p:nvPr/>
        </p:nvSpPr>
        <p:spPr>
          <a:xfrm>
            <a:off x="6228527" y="2345666"/>
            <a:ext cx="3339548" cy="1895061"/>
          </a:xfrm>
          <a:prstGeom prst="irregularSeal1">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1200" b="1" cap="small" dirty="0"/>
              <a:t>9% seulement des hauts revenus et 8% des actifs occupés</a:t>
            </a:r>
          </a:p>
        </p:txBody>
      </p:sp>
    </p:spTree>
    <p:extLst>
      <p:ext uri="{BB962C8B-B14F-4D97-AF65-F5344CB8AC3E}">
        <p14:creationId xmlns:p14="http://schemas.microsoft.com/office/powerpoint/2010/main" val="3895129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 xmlns:a16="http://schemas.microsoft.com/office/drawing/2014/main" id="{9542E39E-D130-4CF5-A045-129B3F19A5BC}"/>
              </a:ext>
            </a:extLst>
          </p:cNvPr>
          <p:cNvSpPr>
            <a:spLocks noGrp="1"/>
          </p:cNvSpPr>
          <p:nvPr>
            <p:ph type="sldNum" sz="quarter" idx="12"/>
          </p:nvPr>
        </p:nvSpPr>
        <p:spPr/>
        <p:txBody>
          <a:bodyPr/>
          <a:lstStyle/>
          <a:p>
            <a:fld id="{1B657BA9-EC5E-40D7-BBDA-32C61981E3FD}" type="slidenum">
              <a:rPr lang="fr-FR" smtClean="0"/>
              <a:t>39</a:t>
            </a:fld>
            <a:endParaRPr lang="fr-FR"/>
          </a:p>
        </p:txBody>
      </p:sp>
      <p:sp>
        <p:nvSpPr>
          <p:cNvPr id="9" name="ZoneTexte 8">
            <a:extLst>
              <a:ext uri="{FF2B5EF4-FFF2-40B4-BE49-F238E27FC236}">
                <a16:creationId xmlns="" xmlns:a16="http://schemas.microsoft.com/office/drawing/2014/main" id="{5C9BBAEE-8991-40BC-9084-DED51AA8E786}"/>
              </a:ext>
            </a:extLst>
          </p:cNvPr>
          <p:cNvSpPr txBox="1"/>
          <p:nvPr/>
        </p:nvSpPr>
        <p:spPr>
          <a:xfrm>
            <a:off x="261261" y="3123975"/>
            <a:ext cx="3708187" cy="2800767"/>
          </a:xfrm>
          <a:prstGeom prst="rect">
            <a:avLst/>
          </a:prstGeom>
          <a:noFill/>
        </p:spPr>
        <p:txBody>
          <a:bodyPr wrap="square" rtlCol="0">
            <a:spAutoFit/>
          </a:bodyPr>
          <a:lstStyle/>
          <a:p>
            <a:pPr algn="ctr"/>
            <a:r>
              <a:rPr lang="fr-FR" sz="1600" b="1" dirty="0">
                <a:solidFill>
                  <a:schemeClr val="accent5"/>
                </a:solidFill>
              </a:rPr>
              <a:t>56,2% (919 personnes)</a:t>
            </a:r>
          </a:p>
          <a:p>
            <a:pPr algn="ctr"/>
            <a:r>
              <a:rPr lang="fr-FR" sz="1600" dirty="0">
                <a:solidFill>
                  <a:schemeClr val="accent5"/>
                </a:solidFill>
              </a:rPr>
              <a:t>[53,7-58,7]%</a:t>
            </a:r>
          </a:p>
          <a:p>
            <a:r>
              <a:rPr lang="fr-FR" sz="1600" b="1" dirty="0">
                <a:solidFill>
                  <a:schemeClr val="accent5"/>
                </a:solidFill>
              </a:rPr>
              <a:t>Réalise des démarches en ligne sans difficultés </a:t>
            </a:r>
          </a:p>
          <a:p>
            <a:pPr marL="285750" indent="-285750">
              <a:buFontTx/>
              <a:buChar char="-"/>
            </a:pPr>
            <a:r>
              <a:rPr lang="fr-FR" sz="1600" dirty="0">
                <a:solidFill>
                  <a:schemeClr val="accent5"/>
                </a:solidFill>
              </a:rPr>
              <a:t>63% des moins de 25 ans </a:t>
            </a:r>
          </a:p>
          <a:p>
            <a:pPr marL="285750" indent="-285750">
              <a:buFontTx/>
              <a:buChar char="-"/>
            </a:pPr>
            <a:r>
              <a:rPr lang="fr-FR" sz="1600" dirty="0">
                <a:solidFill>
                  <a:schemeClr val="accent5"/>
                </a:solidFill>
              </a:rPr>
              <a:t>61% des 25-39 ans</a:t>
            </a:r>
          </a:p>
          <a:p>
            <a:pPr marL="285750" indent="-285750">
              <a:buFontTx/>
              <a:buChar char="-"/>
            </a:pPr>
            <a:r>
              <a:rPr lang="fr-FR" sz="1600" dirty="0">
                <a:solidFill>
                  <a:schemeClr val="accent5"/>
                </a:solidFill>
              </a:rPr>
              <a:t>65% des cadres sup.</a:t>
            </a:r>
          </a:p>
          <a:p>
            <a:pPr marL="285750" indent="-285750">
              <a:buFontTx/>
              <a:buChar char="-"/>
            </a:pPr>
            <a:r>
              <a:rPr lang="fr-FR" sz="1600" dirty="0">
                <a:solidFill>
                  <a:schemeClr val="accent5"/>
                </a:solidFill>
              </a:rPr>
              <a:t>60% des diplômés du supérieur</a:t>
            </a:r>
          </a:p>
          <a:p>
            <a:pPr marL="285750" indent="-285750" algn="just">
              <a:buFontTx/>
              <a:buChar char="-"/>
            </a:pPr>
            <a:r>
              <a:rPr lang="fr-FR" sz="1600" dirty="0">
                <a:solidFill>
                  <a:schemeClr val="accent5"/>
                </a:solidFill>
              </a:rPr>
              <a:t>63% des hauts revenus et 65% de ceux qui ne s’imposent pas de restrictions sur le budget</a:t>
            </a:r>
          </a:p>
        </p:txBody>
      </p:sp>
      <p:sp>
        <p:nvSpPr>
          <p:cNvPr id="10" name="ZoneTexte 9">
            <a:extLst>
              <a:ext uri="{FF2B5EF4-FFF2-40B4-BE49-F238E27FC236}">
                <a16:creationId xmlns="" xmlns:a16="http://schemas.microsoft.com/office/drawing/2014/main" id="{B413B1B5-DB1E-4D06-88DA-F07A948FD858}"/>
              </a:ext>
            </a:extLst>
          </p:cNvPr>
          <p:cNvSpPr txBox="1"/>
          <p:nvPr/>
        </p:nvSpPr>
        <p:spPr>
          <a:xfrm>
            <a:off x="7414827" y="1451039"/>
            <a:ext cx="4877897" cy="1815882"/>
          </a:xfrm>
          <a:prstGeom prst="rect">
            <a:avLst/>
          </a:prstGeom>
          <a:noFill/>
        </p:spPr>
        <p:txBody>
          <a:bodyPr wrap="square" rtlCol="0">
            <a:spAutoFit/>
          </a:bodyPr>
          <a:lstStyle/>
          <a:p>
            <a:pPr algn="ctr"/>
            <a:r>
              <a:rPr lang="fr-FR" sz="1600" b="1" dirty="0">
                <a:solidFill>
                  <a:schemeClr val="accent3"/>
                </a:solidFill>
              </a:rPr>
              <a:t>22,6% (369 personnes)</a:t>
            </a:r>
          </a:p>
          <a:p>
            <a:pPr algn="ctr"/>
            <a:r>
              <a:rPr lang="fr-FR" sz="1600" dirty="0">
                <a:solidFill>
                  <a:schemeClr val="accent3"/>
                </a:solidFill>
              </a:rPr>
              <a:t>[20,5-24,7]%</a:t>
            </a:r>
          </a:p>
          <a:p>
            <a:r>
              <a:rPr lang="fr-FR" sz="1600" b="1" dirty="0">
                <a:solidFill>
                  <a:schemeClr val="accent3"/>
                </a:solidFill>
              </a:rPr>
              <a:t>Réalise des démarches en ligne sans besoin d’aide mais rencontre des difficultés </a:t>
            </a:r>
          </a:p>
          <a:p>
            <a:pPr marL="285750" indent="-285750">
              <a:buFontTx/>
              <a:buChar char="-"/>
            </a:pPr>
            <a:r>
              <a:rPr lang="fr-FR" sz="1600" dirty="0">
                <a:solidFill>
                  <a:schemeClr val="accent3"/>
                </a:solidFill>
              </a:rPr>
              <a:t>25% des actifs occupés (vs17% des inactifs) </a:t>
            </a:r>
          </a:p>
          <a:p>
            <a:pPr marL="285750" indent="-285750">
              <a:buFontTx/>
              <a:buChar char="-"/>
            </a:pPr>
            <a:r>
              <a:rPr lang="fr-FR" sz="1600" dirty="0">
                <a:solidFill>
                  <a:schemeClr val="accent3"/>
                </a:solidFill>
              </a:rPr>
              <a:t>28% des professions intermédiaires</a:t>
            </a:r>
          </a:p>
          <a:p>
            <a:pPr marL="285750" indent="-285750">
              <a:buFontTx/>
              <a:buChar char="-"/>
            </a:pPr>
            <a:r>
              <a:rPr lang="fr-FR" sz="1600" dirty="0">
                <a:solidFill>
                  <a:schemeClr val="accent3"/>
                </a:solidFill>
              </a:rPr>
              <a:t>27% des classes moyennes supérieures </a:t>
            </a:r>
          </a:p>
        </p:txBody>
      </p:sp>
      <p:sp>
        <p:nvSpPr>
          <p:cNvPr id="11" name="ZoneTexte 10">
            <a:extLst>
              <a:ext uri="{FF2B5EF4-FFF2-40B4-BE49-F238E27FC236}">
                <a16:creationId xmlns="" xmlns:a16="http://schemas.microsoft.com/office/drawing/2014/main" id="{B0884775-227C-4C0F-B511-71118142B3CE}"/>
              </a:ext>
            </a:extLst>
          </p:cNvPr>
          <p:cNvSpPr txBox="1"/>
          <p:nvPr/>
        </p:nvSpPr>
        <p:spPr>
          <a:xfrm>
            <a:off x="7414839" y="3734029"/>
            <a:ext cx="4631145" cy="2800767"/>
          </a:xfrm>
          <a:prstGeom prst="rect">
            <a:avLst/>
          </a:prstGeom>
          <a:noFill/>
        </p:spPr>
        <p:txBody>
          <a:bodyPr wrap="square" rtlCol="0">
            <a:spAutoFit/>
          </a:bodyPr>
          <a:lstStyle/>
          <a:p>
            <a:pPr algn="ctr"/>
            <a:r>
              <a:rPr lang="fr-FR" sz="1600" b="1" dirty="0">
                <a:solidFill>
                  <a:schemeClr val="accent1"/>
                </a:solidFill>
              </a:rPr>
              <a:t>21,3% (348 personnes)</a:t>
            </a:r>
          </a:p>
          <a:p>
            <a:pPr algn="ctr"/>
            <a:r>
              <a:rPr lang="fr-FR" sz="1600" dirty="0">
                <a:solidFill>
                  <a:schemeClr val="accent1"/>
                </a:solidFill>
              </a:rPr>
              <a:t>[19,3-23,3]%</a:t>
            </a:r>
          </a:p>
          <a:p>
            <a:pPr algn="just"/>
            <a:r>
              <a:rPr lang="fr-FR" sz="1600" b="1" dirty="0">
                <a:solidFill>
                  <a:schemeClr val="accent1"/>
                </a:solidFill>
              </a:rPr>
              <a:t>A eu au moins un échec total pour réaliser une démarche en ligne, ou échec en ligne mais a trouvé une autre solution (7,4%) ou besoin d’aide (13,9%) </a:t>
            </a:r>
          </a:p>
          <a:p>
            <a:pPr marL="285750" indent="-285750">
              <a:buFontTx/>
              <a:buChar char="-"/>
            </a:pPr>
            <a:r>
              <a:rPr lang="fr-FR" sz="1600" dirty="0">
                <a:solidFill>
                  <a:schemeClr val="accent1"/>
                </a:solidFill>
              </a:rPr>
              <a:t>34% des 70 ans et plus</a:t>
            </a:r>
          </a:p>
          <a:p>
            <a:pPr marL="285750" indent="-285750">
              <a:buFontTx/>
              <a:buChar char="-"/>
            </a:pPr>
            <a:r>
              <a:rPr lang="fr-FR" sz="1600" dirty="0">
                <a:solidFill>
                  <a:schemeClr val="accent1"/>
                </a:solidFill>
              </a:rPr>
              <a:t>26% des inactifs, 30% des retraités</a:t>
            </a:r>
          </a:p>
          <a:p>
            <a:pPr marL="285750" indent="-285750">
              <a:buFontTx/>
              <a:buChar char="-"/>
            </a:pPr>
            <a:r>
              <a:rPr lang="fr-FR" sz="1600" dirty="0">
                <a:solidFill>
                  <a:schemeClr val="accent1"/>
                </a:solidFill>
              </a:rPr>
              <a:t>43% des non diplômés</a:t>
            </a:r>
          </a:p>
          <a:p>
            <a:pPr marL="285750" indent="-285750">
              <a:buFontTx/>
              <a:buChar char="-"/>
            </a:pPr>
            <a:r>
              <a:rPr lang="fr-FR" sz="1600" dirty="0">
                <a:solidFill>
                  <a:schemeClr val="accent1"/>
                </a:solidFill>
              </a:rPr>
              <a:t>26% des personnes pauvres (sens de l’Insee)</a:t>
            </a:r>
          </a:p>
          <a:p>
            <a:pPr marL="285750" indent="-285750">
              <a:buFontTx/>
              <a:buChar char="-"/>
            </a:pPr>
            <a:r>
              <a:rPr lang="fr-FR" sz="1600" dirty="0">
                <a:solidFill>
                  <a:schemeClr val="accent1"/>
                </a:solidFill>
              </a:rPr>
              <a:t>30% des bénéficiaires d’un minima social</a:t>
            </a:r>
          </a:p>
        </p:txBody>
      </p:sp>
      <p:sp>
        <p:nvSpPr>
          <p:cNvPr id="13" name="ZoneTexte 13">
            <a:extLst>
              <a:ext uri="{FF2B5EF4-FFF2-40B4-BE49-F238E27FC236}">
                <a16:creationId xmlns="" xmlns:a16="http://schemas.microsoft.com/office/drawing/2014/main" id="{69A7D048-5689-41D4-8123-FEFC25F20FA2}"/>
              </a:ext>
            </a:extLst>
          </p:cNvPr>
          <p:cNvSpPr txBox="1"/>
          <p:nvPr/>
        </p:nvSpPr>
        <p:spPr>
          <a:xfrm>
            <a:off x="146031" y="6313626"/>
            <a:ext cx="11003092"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400" dirty="0">
                <a:solidFill>
                  <a:schemeClr val="bg1">
                    <a:lumMod val="50000"/>
                  </a:schemeClr>
                </a:solidFill>
              </a:rPr>
              <a:t>Source : </a:t>
            </a:r>
            <a:r>
              <a:rPr lang="fr-FR" sz="1400" dirty="0" err="1">
                <a:solidFill>
                  <a:schemeClr val="bg1">
                    <a:lumMod val="50000"/>
                  </a:schemeClr>
                </a:solidFill>
              </a:rPr>
              <a:t>Crédoc</a:t>
            </a:r>
            <a:r>
              <a:rPr lang="fr-FR" sz="1400" dirty="0">
                <a:solidFill>
                  <a:schemeClr val="bg1">
                    <a:lumMod val="50000"/>
                  </a:schemeClr>
                </a:solidFill>
              </a:rPr>
              <a:t>, enquête Conditions de vie et aspirations des Français, juillet 2019</a:t>
            </a:r>
          </a:p>
          <a:p>
            <a:pPr algn="just">
              <a:spcAft>
                <a:spcPts val="0"/>
              </a:spcAft>
            </a:pPr>
            <a:r>
              <a:rPr lang="fr-FR" sz="1400" dirty="0">
                <a:solidFill>
                  <a:schemeClr val="bg1">
                    <a:lumMod val="50000"/>
                  </a:schemeClr>
                </a:solidFill>
              </a:rPr>
              <a:t>Champ : ensemble de la population concernée (1 635 personnes qui ont réalisé ou tenté de réaliser au moins une démarche en ligne)</a:t>
            </a:r>
          </a:p>
        </p:txBody>
      </p:sp>
      <p:sp>
        <p:nvSpPr>
          <p:cNvPr id="14" name="Titre 1">
            <a:extLst>
              <a:ext uri="{FF2B5EF4-FFF2-40B4-BE49-F238E27FC236}">
                <a16:creationId xmlns="" xmlns:a16="http://schemas.microsoft.com/office/drawing/2014/main" id="{82C6A403-6C48-4E06-BD89-5C3DA6B2E7D0}"/>
              </a:ext>
            </a:extLst>
          </p:cNvPr>
          <p:cNvSpPr txBox="1">
            <a:spLocks/>
          </p:cNvSpPr>
          <p:nvPr/>
        </p:nvSpPr>
        <p:spPr>
          <a:xfrm>
            <a:off x="838203" y="81235"/>
            <a:ext cx="10515600" cy="909398"/>
          </a:xfrm>
          <a:prstGeom prst="rect">
            <a:avLst/>
          </a:prstGeom>
        </p:spPr>
        <p:txBody>
          <a:bodyPr vert="horz" wrap="square" lIns="91440" tIns="45720" rIns="91440" bIns="45720" rtlCol="0" anchor="ctr">
            <a:normAutofit/>
          </a:bodyPr>
          <a:lstStyle>
            <a:lvl1pPr algn="ctr" defTabSz="914400" rtl="0" eaLnBrk="1" latinLnBrk="0" hangingPunct="1">
              <a:lnSpc>
                <a:spcPct val="90000"/>
              </a:lnSpc>
              <a:spcBef>
                <a:spcPct val="0"/>
              </a:spcBef>
              <a:buNone/>
              <a:defRPr lang="fr-FR" sz="3200" b="1" kern="1200">
                <a:solidFill>
                  <a:schemeClr val="tx1"/>
                </a:solidFill>
                <a:latin typeface="+mn-lt"/>
                <a:ea typeface="+mn-ea"/>
                <a:cs typeface="+mn-cs"/>
              </a:defRPr>
            </a:lvl1pPr>
          </a:lstStyle>
          <a:p>
            <a:r>
              <a:rPr lang="en-US" sz="2400" dirty="0">
                <a:solidFill>
                  <a:schemeClr val="accent1"/>
                </a:solidFill>
                <a:latin typeface="+mj-lt"/>
                <a:ea typeface="+mj-ea"/>
                <a:cs typeface="+mj-cs"/>
              </a:rPr>
              <a:t>Démarches </a:t>
            </a:r>
            <a:r>
              <a:rPr lang="en-US" sz="2400" dirty="0" err="1">
                <a:solidFill>
                  <a:schemeClr val="accent1"/>
                </a:solidFill>
                <a:latin typeface="+mj-lt"/>
                <a:ea typeface="+mj-ea"/>
                <a:cs typeface="+mj-cs"/>
              </a:rPr>
              <a:t>administratives</a:t>
            </a:r>
            <a:r>
              <a:rPr lang="en-US" sz="2400" dirty="0">
                <a:solidFill>
                  <a:schemeClr val="accent1"/>
                </a:solidFill>
                <a:latin typeface="+mj-lt"/>
                <a:ea typeface="+mj-ea"/>
                <a:cs typeface="+mj-cs"/>
              </a:rPr>
              <a:t> </a:t>
            </a:r>
            <a:r>
              <a:rPr lang="en-US" sz="2400" dirty="0" err="1">
                <a:solidFill>
                  <a:schemeClr val="accent1"/>
                </a:solidFill>
                <a:latin typeface="+mj-lt"/>
                <a:ea typeface="+mj-ea"/>
                <a:cs typeface="+mj-cs"/>
              </a:rPr>
              <a:t>en</a:t>
            </a:r>
            <a:r>
              <a:rPr lang="en-US" sz="2400" dirty="0">
                <a:solidFill>
                  <a:schemeClr val="accent1"/>
                </a:solidFill>
                <a:latin typeface="+mj-lt"/>
                <a:ea typeface="+mj-ea"/>
                <a:cs typeface="+mj-cs"/>
              </a:rPr>
              <a:t> </a:t>
            </a:r>
            <a:r>
              <a:rPr lang="en-US" sz="2400" dirty="0" err="1">
                <a:solidFill>
                  <a:schemeClr val="accent1"/>
                </a:solidFill>
                <a:latin typeface="+mj-lt"/>
                <a:ea typeface="+mj-ea"/>
                <a:cs typeface="+mj-cs"/>
              </a:rPr>
              <a:t>ligne</a:t>
            </a:r>
            <a:r>
              <a:rPr lang="en-US" sz="2400" dirty="0">
                <a:solidFill>
                  <a:schemeClr val="accent1"/>
                </a:solidFill>
                <a:latin typeface="+mj-lt"/>
                <a:ea typeface="+mj-ea"/>
                <a:cs typeface="+mj-cs"/>
              </a:rPr>
              <a:t> : </a:t>
            </a:r>
            <a:r>
              <a:rPr lang="en-US" sz="2400" dirty="0" err="1">
                <a:solidFill>
                  <a:schemeClr val="accent1"/>
                </a:solidFill>
                <a:latin typeface="+mj-lt"/>
                <a:ea typeface="+mj-ea"/>
                <a:cs typeface="+mj-cs"/>
              </a:rPr>
              <a:t>typologie</a:t>
            </a:r>
            <a:r>
              <a:rPr lang="en-US" sz="2400" dirty="0">
                <a:solidFill>
                  <a:schemeClr val="accent1"/>
                </a:solidFill>
                <a:latin typeface="+mj-lt"/>
                <a:ea typeface="+mj-ea"/>
                <a:cs typeface="+mj-cs"/>
              </a:rPr>
              <a:t> des </a:t>
            </a:r>
            <a:r>
              <a:rPr lang="en-US" sz="2400" dirty="0" err="1">
                <a:solidFill>
                  <a:schemeClr val="accent1"/>
                </a:solidFill>
                <a:latin typeface="+mj-lt"/>
                <a:ea typeface="+mj-ea"/>
                <a:cs typeface="+mj-cs"/>
              </a:rPr>
              <a:t>usagers</a:t>
            </a:r>
            <a:endParaRPr lang="en-US" sz="2400" dirty="0">
              <a:solidFill>
                <a:schemeClr val="accent1"/>
              </a:solidFill>
              <a:latin typeface="+mj-lt"/>
              <a:ea typeface="+mj-ea"/>
              <a:cs typeface="+mj-cs"/>
            </a:endParaRPr>
          </a:p>
        </p:txBody>
      </p:sp>
      <p:graphicFrame>
        <p:nvGraphicFramePr>
          <p:cNvPr id="15" name="Graphique 14">
            <a:extLst>
              <a:ext uri="{FF2B5EF4-FFF2-40B4-BE49-F238E27FC236}">
                <a16:creationId xmlns="" xmlns:a16="http://schemas.microsoft.com/office/drawing/2014/main" id="{426C5E0E-84D2-4F11-AC20-537E749859ED}"/>
              </a:ext>
            </a:extLst>
          </p:cNvPr>
          <p:cNvGraphicFramePr>
            <a:graphicFrameLocks/>
          </p:cNvGraphicFramePr>
          <p:nvPr>
            <p:extLst>
              <p:ext uri="{D42A27DB-BD31-4B8C-83A1-F6EECF244321}">
                <p14:modId xmlns:p14="http://schemas.microsoft.com/office/powerpoint/2010/main" val="3553269276"/>
              </p:ext>
            </p:extLst>
          </p:nvPr>
        </p:nvGraphicFramePr>
        <p:xfrm>
          <a:off x="3576644" y="1340646"/>
          <a:ext cx="5038725" cy="41767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3371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C21E15B9-82D3-4D71-86E1-B60B7FDED56C}"/>
              </a:ext>
            </a:extLst>
          </p:cNvPr>
          <p:cNvSpPr>
            <a:spLocks noGrp="1"/>
          </p:cNvSpPr>
          <p:nvPr>
            <p:ph type="title"/>
          </p:nvPr>
        </p:nvSpPr>
        <p:spPr>
          <a:xfrm>
            <a:off x="2050041" y="247478"/>
            <a:ext cx="10049195" cy="867930"/>
          </a:xfrm>
        </p:spPr>
        <p:txBody>
          <a:bodyPr/>
          <a:lstStyle/>
          <a:p>
            <a:r>
              <a:rPr lang="fr-FR" sz="2800" dirty="0">
                <a:solidFill>
                  <a:schemeClr val="accent1"/>
                </a:solidFill>
              </a:rPr>
              <a:t>Les thématiques intégrées par l’ONPES dans l’enquête CDV</a:t>
            </a:r>
          </a:p>
        </p:txBody>
      </p:sp>
      <p:sp>
        <p:nvSpPr>
          <p:cNvPr id="5" name="Espace réservé du numéro de diapositive 4">
            <a:extLst>
              <a:ext uri="{FF2B5EF4-FFF2-40B4-BE49-F238E27FC236}">
                <a16:creationId xmlns="" xmlns:a16="http://schemas.microsoft.com/office/drawing/2014/main" id="{02E97346-0AB1-491D-8C37-42BE54DEAB33}"/>
              </a:ext>
            </a:extLst>
          </p:cNvPr>
          <p:cNvSpPr>
            <a:spLocks noGrp="1"/>
          </p:cNvSpPr>
          <p:nvPr>
            <p:ph type="sldNum" sz="quarter" idx="12"/>
          </p:nvPr>
        </p:nvSpPr>
        <p:spPr/>
        <p:txBody>
          <a:bodyPr/>
          <a:lstStyle/>
          <a:p>
            <a:fld id="{1B657BA9-EC5E-40D7-BBDA-32C61981E3FD}" type="slidenum">
              <a:rPr lang="fr-FR" smtClean="0"/>
              <a:t>4</a:t>
            </a:fld>
            <a:endParaRPr lang="fr-FR"/>
          </a:p>
        </p:txBody>
      </p:sp>
      <p:sp>
        <p:nvSpPr>
          <p:cNvPr id="30" name="Rectangle 29">
            <a:extLst>
              <a:ext uri="{FF2B5EF4-FFF2-40B4-BE49-F238E27FC236}">
                <a16:creationId xmlns="" xmlns:a16="http://schemas.microsoft.com/office/drawing/2014/main" id="{98D1E090-9F2D-43FA-BBF1-B02B0F0EDE2D}"/>
              </a:ext>
            </a:extLst>
          </p:cNvPr>
          <p:cNvSpPr/>
          <p:nvPr/>
        </p:nvSpPr>
        <p:spPr>
          <a:xfrm>
            <a:off x="794476" y="4674192"/>
            <a:ext cx="532517" cy="307777"/>
          </a:xfrm>
          <a:prstGeom prst="rect">
            <a:avLst/>
          </a:prstGeom>
        </p:spPr>
        <p:txBody>
          <a:bodyPr wrap="none">
            <a:spAutoFit/>
          </a:bodyPr>
          <a:lstStyle/>
          <a:p>
            <a:pPr algn="ctr"/>
            <a:r>
              <a:rPr lang="fr-FR" sz="1400" b="1" dirty="0">
                <a:solidFill>
                  <a:schemeClr val="bg1"/>
                </a:solidFill>
              </a:rPr>
              <a:t>54</a:t>
            </a:r>
            <a:r>
              <a:rPr lang="fr-FR" sz="1000" b="1" dirty="0">
                <a:solidFill>
                  <a:schemeClr val="bg1"/>
                </a:solidFill>
              </a:rPr>
              <a:t>% </a:t>
            </a:r>
            <a:endParaRPr lang="fr-FR" sz="1400" b="1" dirty="0">
              <a:solidFill>
                <a:schemeClr val="bg1"/>
              </a:solidFill>
            </a:endParaRPr>
          </a:p>
        </p:txBody>
      </p:sp>
      <p:sp>
        <p:nvSpPr>
          <p:cNvPr id="35" name="Rectangle 34">
            <a:extLst>
              <a:ext uri="{FF2B5EF4-FFF2-40B4-BE49-F238E27FC236}">
                <a16:creationId xmlns="" xmlns:a16="http://schemas.microsoft.com/office/drawing/2014/main" id="{ECDDC9B6-8C98-4A36-A210-8DD604F32CD1}"/>
              </a:ext>
            </a:extLst>
          </p:cNvPr>
          <p:cNvSpPr/>
          <p:nvPr/>
        </p:nvSpPr>
        <p:spPr>
          <a:xfrm>
            <a:off x="4764442" y="3062641"/>
            <a:ext cx="532517" cy="307777"/>
          </a:xfrm>
          <a:prstGeom prst="rect">
            <a:avLst/>
          </a:prstGeom>
        </p:spPr>
        <p:txBody>
          <a:bodyPr wrap="none">
            <a:spAutoFit/>
          </a:bodyPr>
          <a:lstStyle/>
          <a:p>
            <a:pPr algn="ctr"/>
            <a:r>
              <a:rPr lang="fr-FR" sz="1400" b="1" dirty="0">
                <a:solidFill>
                  <a:schemeClr val="bg1"/>
                </a:solidFill>
              </a:rPr>
              <a:t>30</a:t>
            </a:r>
            <a:r>
              <a:rPr lang="fr-FR" sz="1000" b="1" dirty="0">
                <a:solidFill>
                  <a:schemeClr val="bg1"/>
                </a:solidFill>
              </a:rPr>
              <a:t>% </a:t>
            </a:r>
            <a:endParaRPr lang="fr-FR" sz="1400" b="1" dirty="0">
              <a:solidFill>
                <a:schemeClr val="bg1"/>
              </a:solidFill>
            </a:endParaRPr>
          </a:p>
        </p:txBody>
      </p:sp>
      <p:sp>
        <p:nvSpPr>
          <p:cNvPr id="40" name="Rectangle 39">
            <a:extLst>
              <a:ext uri="{FF2B5EF4-FFF2-40B4-BE49-F238E27FC236}">
                <a16:creationId xmlns="" xmlns:a16="http://schemas.microsoft.com/office/drawing/2014/main" id="{B6FA2173-AE2E-478F-849A-D3BAFD293223}"/>
              </a:ext>
            </a:extLst>
          </p:cNvPr>
          <p:cNvSpPr/>
          <p:nvPr/>
        </p:nvSpPr>
        <p:spPr>
          <a:xfrm>
            <a:off x="8456174" y="3062641"/>
            <a:ext cx="532517" cy="307777"/>
          </a:xfrm>
          <a:prstGeom prst="rect">
            <a:avLst/>
          </a:prstGeom>
        </p:spPr>
        <p:txBody>
          <a:bodyPr wrap="none">
            <a:spAutoFit/>
          </a:bodyPr>
          <a:lstStyle/>
          <a:p>
            <a:pPr algn="ctr"/>
            <a:r>
              <a:rPr lang="fr-FR" sz="1400" b="1" dirty="0">
                <a:solidFill>
                  <a:schemeClr val="bg1"/>
                </a:solidFill>
              </a:rPr>
              <a:t>55</a:t>
            </a:r>
            <a:r>
              <a:rPr lang="fr-FR" sz="1000" b="1" dirty="0">
                <a:solidFill>
                  <a:schemeClr val="bg1"/>
                </a:solidFill>
              </a:rPr>
              <a:t>% </a:t>
            </a:r>
            <a:endParaRPr lang="fr-FR" sz="1400" b="1" dirty="0">
              <a:solidFill>
                <a:schemeClr val="bg1"/>
              </a:solidFill>
            </a:endParaRPr>
          </a:p>
        </p:txBody>
      </p:sp>
      <p:sp>
        <p:nvSpPr>
          <p:cNvPr id="45" name="Rectangle 44">
            <a:extLst>
              <a:ext uri="{FF2B5EF4-FFF2-40B4-BE49-F238E27FC236}">
                <a16:creationId xmlns="" xmlns:a16="http://schemas.microsoft.com/office/drawing/2014/main" id="{A6980498-959D-4D80-9FE0-51FC0B32E6A1}"/>
              </a:ext>
            </a:extLst>
          </p:cNvPr>
          <p:cNvSpPr/>
          <p:nvPr/>
        </p:nvSpPr>
        <p:spPr>
          <a:xfrm>
            <a:off x="4764442" y="4672819"/>
            <a:ext cx="532517" cy="307777"/>
          </a:xfrm>
          <a:prstGeom prst="rect">
            <a:avLst/>
          </a:prstGeom>
        </p:spPr>
        <p:txBody>
          <a:bodyPr wrap="none">
            <a:spAutoFit/>
          </a:bodyPr>
          <a:lstStyle/>
          <a:p>
            <a:pPr algn="ctr"/>
            <a:r>
              <a:rPr lang="fr-FR" sz="1400" b="1" dirty="0">
                <a:solidFill>
                  <a:schemeClr val="bg1"/>
                </a:solidFill>
              </a:rPr>
              <a:t>23</a:t>
            </a:r>
            <a:r>
              <a:rPr lang="fr-FR" sz="1000" b="1" dirty="0">
                <a:solidFill>
                  <a:schemeClr val="bg1"/>
                </a:solidFill>
              </a:rPr>
              <a:t>% </a:t>
            </a:r>
            <a:endParaRPr lang="fr-FR" sz="1400" b="1" dirty="0">
              <a:solidFill>
                <a:schemeClr val="bg1"/>
              </a:solidFill>
            </a:endParaRPr>
          </a:p>
        </p:txBody>
      </p:sp>
      <p:graphicFrame>
        <p:nvGraphicFramePr>
          <p:cNvPr id="6" name="Diagramme 5">
            <a:extLst>
              <a:ext uri="{FF2B5EF4-FFF2-40B4-BE49-F238E27FC236}">
                <a16:creationId xmlns="" xmlns:a16="http://schemas.microsoft.com/office/drawing/2014/main" id="{48EFDE32-B847-4754-9046-6F10EF21242D}"/>
              </a:ext>
            </a:extLst>
          </p:cNvPr>
          <p:cNvGraphicFramePr/>
          <p:nvPr>
            <p:extLst>
              <p:ext uri="{D42A27DB-BD31-4B8C-83A1-F6EECF244321}">
                <p14:modId xmlns:p14="http://schemas.microsoft.com/office/powerpoint/2010/main" val="16528028"/>
              </p:ext>
            </p:extLst>
          </p:nvPr>
        </p:nvGraphicFramePr>
        <p:xfrm>
          <a:off x="2176936" y="1501725"/>
          <a:ext cx="8562501" cy="51307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448586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a:extLst>
              <a:ext uri="{FF2B5EF4-FFF2-40B4-BE49-F238E27FC236}">
                <a16:creationId xmlns="" xmlns:a16="http://schemas.microsoft.com/office/drawing/2014/main" id="{C9F0E2B3-2FAA-4342-A058-094EBAFB1C3C}"/>
              </a:ext>
            </a:extLst>
          </p:cNvPr>
          <p:cNvSpPr>
            <a:spLocks noGrp="1"/>
          </p:cNvSpPr>
          <p:nvPr>
            <p:ph type="dt" sz="half" idx="10"/>
          </p:nvPr>
        </p:nvSpPr>
        <p:spPr/>
        <p:txBody>
          <a:bodyPr/>
          <a:lstStyle/>
          <a:p>
            <a:fld id="{34B8BECB-EA6F-4D17-A0FB-7E0F423ACFAC}" type="datetime5">
              <a:rPr lang="fr-FR" smtClean="0"/>
              <a:t>4-nov.-19</a:t>
            </a:fld>
            <a:endParaRPr lang="fr-FR"/>
          </a:p>
        </p:txBody>
      </p:sp>
      <p:sp>
        <p:nvSpPr>
          <p:cNvPr id="4" name="Espace réservé du pied de page 3">
            <a:extLst>
              <a:ext uri="{FF2B5EF4-FFF2-40B4-BE49-F238E27FC236}">
                <a16:creationId xmlns="" xmlns:a16="http://schemas.microsoft.com/office/drawing/2014/main" id="{FD82D163-3FB2-4013-82DE-C8B4DBAE0EB5}"/>
              </a:ext>
            </a:extLst>
          </p:cNvPr>
          <p:cNvSpPr>
            <a:spLocks noGrp="1"/>
          </p:cNvSpPr>
          <p:nvPr>
            <p:ph type="ftr" sz="quarter" idx="11"/>
          </p:nvPr>
        </p:nvSpPr>
        <p:spPr/>
        <p:txBody>
          <a:bodyPr/>
          <a:lstStyle/>
          <a:p>
            <a:r>
              <a:rPr lang="fr-FR"/>
              <a:t>|  Titre de la présentation</a:t>
            </a:r>
          </a:p>
        </p:txBody>
      </p:sp>
      <p:sp>
        <p:nvSpPr>
          <p:cNvPr id="5" name="Espace réservé du numéro de diapositive 4">
            <a:extLst>
              <a:ext uri="{FF2B5EF4-FFF2-40B4-BE49-F238E27FC236}">
                <a16:creationId xmlns="" xmlns:a16="http://schemas.microsoft.com/office/drawing/2014/main" id="{AB62D9BD-57E2-4D34-B30F-299E8035B50D}"/>
              </a:ext>
            </a:extLst>
          </p:cNvPr>
          <p:cNvSpPr>
            <a:spLocks noGrp="1"/>
          </p:cNvSpPr>
          <p:nvPr>
            <p:ph type="sldNum" sz="quarter" idx="12"/>
          </p:nvPr>
        </p:nvSpPr>
        <p:spPr/>
        <p:txBody>
          <a:bodyPr/>
          <a:lstStyle/>
          <a:p>
            <a:fld id="{1B657BA9-EC5E-40D7-BBDA-32C61981E3FD}" type="slidenum">
              <a:rPr lang="fr-FR" smtClean="0"/>
              <a:t>40</a:t>
            </a:fld>
            <a:endParaRPr lang="fr-FR"/>
          </a:p>
        </p:txBody>
      </p:sp>
      <p:sp>
        <p:nvSpPr>
          <p:cNvPr id="6" name="Espace réservé du texte 5">
            <a:extLst>
              <a:ext uri="{FF2B5EF4-FFF2-40B4-BE49-F238E27FC236}">
                <a16:creationId xmlns="" xmlns:a16="http://schemas.microsoft.com/office/drawing/2014/main" id="{15EFF272-BCDC-47FC-ABDC-273FC6E8059F}"/>
              </a:ext>
            </a:extLst>
          </p:cNvPr>
          <p:cNvSpPr>
            <a:spLocks noGrp="1"/>
          </p:cNvSpPr>
          <p:nvPr>
            <p:ph type="body" sz="quarter" idx="13"/>
          </p:nvPr>
        </p:nvSpPr>
        <p:spPr>
          <a:xfrm>
            <a:off x="327057" y="1484248"/>
            <a:ext cx="11692667" cy="5148225"/>
          </a:xfrm>
          <a:solidFill>
            <a:schemeClr val="accent4">
              <a:lumMod val="20000"/>
              <a:lumOff val="80000"/>
            </a:schemeClr>
          </a:solidFill>
        </p:spPr>
        <p:txBody>
          <a:bodyPr>
            <a:normAutofit lnSpcReduction="10000"/>
          </a:bodyPr>
          <a:lstStyle/>
          <a:p>
            <a:endParaRPr lang="fr-FR" sz="1700" dirty="0"/>
          </a:p>
          <a:p>
            <a:pPr marL="285750" indent="-285750">
              <a:buFont typeface="Wingdings" panose="05000000000000000000" pitchFamily="2" charset="2"/>
              <a:buChar char="§"/>
            </a:pPr>
            <a:r>
              <a:rPr lang="fr-FR" sz="1700" dirty="0"/>
              <a:t>Fracture numérique mesurée à partir de l’équipement </a:t>
            </a:r>
          </a:p>
          <a:p>
            <a:pPr algn="just"/>
            <a:r>
              <a:rPr lang="fr-FR" sz="1600" dirty="0"/>
              <a:t>8,5%</a:t>
            </a:r>
            <a:r>
              <a:rPr lang="fr-FR" sz="1500" b="0" dirty="0"/>
              <a:t> de personnes empêchées d’accéder à une connexion internet fixe depuis chez elles (pour des contraintes de coût, difficultés d’installation et d’usage et absence de haut débit dans leur lieu d’habitation).</a:t>
            </a:r>
          </a:p>
          <a:p>
            <a:pPr lvl="0" algn="just"/>
            <a:r>
              <a:rPr lang="fr-FR" sz="1600" dirty="0"/>
              <a:t>6,9%</a:t>
            </a:r>
            <a:r>
              <a:rPr lang="fr-FR" sz="1500" b="0" dirty="0"/>
              <a:t> des </a:t>
            </a:r>
            <a:r>
              <a:rPr lang="fr-FR" sz="1500" b="0" dirty="0">
                <a:solidFill>
                  <a:srgbClr val="79B030"/>
                </a:solidFill>
              </a:rPr>
              <a:t>personnes empêchées d’accéder à une connexion internet fixe depuis chez elles (pour des contraintes de coût, difficultés d’installation et d’usage et absence de haut débit dans leur lieu d’habitation) et qui n’ont pas non plus accès à internet via le réseau mobile ou ailleurs.</a:t>
            </a:r>
          </a:p>
          <a:p>
            <a:pPr algn="just"/>
            <a:endParaRPr lang="fr-FR" sz="1500" b="0" dirty="0"/>
          </a:p>
          <a:p>
            <a:pPr marL="285750" indent="-285750" algn="just">
              <a:buFont typeface="Wingdings" panose="05000000000000000000" pitchFamily="2" charset="2"/>
              <a:buChar char="§"/>
            </a:pPr>
            <a:r>
              <a:rPr lang="fr-FR" sz="1700" dirty="0"/>
              <a:t>Difficultés dans l’usage des outils informatiques et numériques </a:t>
            </a:r>
          </a:p>
          <a:p>
            <a:pPr lvl="0" algn="just"/>
            <a:r>
              <a:rPr lang="fr-FR" sz="1600" dirty="0"/>
              <a:t>8,6% </a:t>
            </a:r>
            <a:r>
              <a:rPr lang="fr-FR" sz="1500" b="0" dirty="0"/>
              <a:t>de la population Française arrête ou abandonne l’utilisation des outils informatiques et numériques quand elle rencontre une difficulté ; trouve l’usage de ces outils trop compliquée ou n’a pas accès, ou difficilement accès à ces outils</a:t>
            </a:r>
          </a:p>
          <a:p>
            <a:pPr algn="just"/>
            <a:endParaRPr lang="fr-FR" sz="1500" b="0" dirty="0"/>
          </a:p>
          <a:p>
            <a:pPr marL="285750" indent="-285750" algn="just">
              <a:buFont typeface="Wingdings" panose="05000000000000000000" pitchFamily="2" charset="2"/>
              <a:buChar char="§"/>
            </a:pPr>
            <a:r>
              <a:rPr lang="fr-FR" sz="1700" dirty="0"/>
              <a:t>La réalisation des démarches administratives en ligne </a:t>
            </a:r>
          </a:p>
          <a:p>
            <a:pPr algn="just"/>
            <a:r>
              <a:rPr lang="fr-FR" sz="1600" dirty="0"/>
              <a:t>7,4%</a:t>
            </a:r>
            <a:r>
              <a:rPr lang="fr-FR" sz="1700" dirty="0"/>
              <a:t> </a:t>
            </a:r>
            <a:r>
              <a:rPr lang="fr-FR" sz="1500" b="0" dirty="0"/>
              <a:t>des usagers français ont déjà eu au moins un échec total pour réaliser une démarche en ligne au cours des 12 derniers mois, ou un échec en ligne mais ont trouvé une autre solution pour réaliser leur démarche (120 personnes)</a:t>
            </a:r>
          </a:p>
          <a:p>
            <a:pPr algn="just"/>
            <a:endParaRPr lang="fr-FR" sz="1600" dirty="0"/>
          </a:p>
          <a:p>
            <a:pPr algn="just"/>
            <a:r>
              <a:rPr lang="fr-FR" sz="1600" dirty="0"/>
              <a:t>21,3%</a:t>
            </a:r>
            <a:r>
              <a:rPr lang="fr-FR" sz="1500" b="0" dirty="0"/>
              <a:t> des personnes qui réalisent des démarches en ligne ont </a:t>
            </a:r>
            <a:r>
              <a:rPr lang="fr-FR" sz="1500" b="0" dirty="0">
                <a:solidFill>
                  <a:srgbClr val="79B030"/>
                </a:solidFill>
              </a:rPr>
              <a:t>déjà eu au moins un échec total pour réaliser une démarche en ligne au cours des 12 derniers mois, ou un échec en ligne mais ont trouvé une autre solution pour réaliser leur démarche ou réalisé une démarche avec de l’aide </a:t>
            </a:r>
            <a:endParaRPr lang="fr-FR" sz="1500" b="0" dirty="0"/>
          </a:p>
        </p:txBody>
      </p:sp>
      <p:sp>
        <p:nvSpPr>
          <p:cNvPr id="7" name="Titre 1">
            <a:extLst>
              <a:ext uri="{FF2B5EF4-FFF2-40B4-BE49-F238E27FC236}">
                <a16:creationId xmlns="" xmlns:a16="http://schemas.microsoft.com/office/drawing/2014/main" id="{AC644FA1-5250-46F8-A6F7-49D82E24CD0F}"/>
              </a:ext>
            </a:extLst>
          </p:cNvPr>
          <p:cNvSpPr>
            <a:spLocks noGrp="1"/>
          </p:cNvSpPr>
          <p:nvPr>
            <p:ph type="title"/>
          </p:nvPr>
        </p:nvSpPr>
        <p:spPr>
          <a:xfrm>
            <a:off x="2479279" y="282767"/>
            <a:ext cx="8956676" cy="978729"/>
          </a:xfrm>
        </p:spPr>
        <p:txBody>
          <a:bodyPr/>
          <a:lstStyle/>
          <a:p>
            <a:r>
              <a:rPr lang="fr-FR" dirty="0">
                <a:solidFill>
                  <a:schemeClr val="accent1"/>
                </a:solidFill>
              </a:rPr>
              <a:t>Synthèse des possibles indicateurs de la fracture numérique </a:t>
            </a:r>
          </a:p>
        </p:txBody>
      </p:sp>
    </p:spTree>
    <p:extLst>
      <p:ext uri="{BB962C8B-B14F-4D97-AF65-F5344CB8AC3E}">
        <p14:creationId xmlns:p14="http://schemas.microsoft.com/office/powerpoint/2010/main" val="14739962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627D3E74-A881-486C-A033-9AB23378D69C}" type="slidenum">
              <a:rPr lang="fr-FR" smtClean="0">
                <a:solidFill>
                  <a:prstClr val="black">
                    <a:tint val="75000"/>
                  </a:prstClr>
                </a:solidFill>
              </a:rPr>
              <a:pPr/>
              <a:t>41</a:t>
            </a:fld>
            <a:endParaRPr lang="fr-FR" dirty="0">
              <a:solidFill>
                <a:prstClr val="black">
                  <a:tint val="75000"/>
                </a:prstClr>
              </a:solidFill>
            </a:endParaRPr>
          </a:p>
        </p:txBody>
      </p:sp>
      <p:sp>
        <p:nvSpPr>
          <p:cNvPr id="10" name="Titre 1"/>
          <p:cNvSpPr txBox="1">
            <a:spLocks/>
          </p:cNvSpPr>
          <p:nvPr/>
        </p:nvSpPr>
        <p:spPr>
          <a:xfrm>
            <a:off x="2159563" y="188640"/>
            <a:ext cx="9532640" cy="95436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14350" indent="-514350"/>
            <a:r>
              <a:rPr lang="fr-FR" sz="2800" b="1" dirty="0" smtClean="0">
                <a:solidFill>
                  <a:srgbClr val="4F81BD">
                    <a:lumMod val="75000"/>
                  </a:srgbClr>
                </a:solidFill>
              </a:rPr>
              <a:t>Délibérations (1/2)</a:t>
            </a:r>
            <a:endParaRPr lang="fr-FR" sz="2800" b="1" dirty="0">
              <a:solidFill>
                <a:srgbClr val="4F81BD">
                  <a:lumMod val="75000"/>
                </a:srgbClr>
              </a:solidFill>
            </a:endParaRPr>
          </a:p>
        </p:txBody>
      </p:sp>
      <p:sp>
        <p:nvSpPr>
          <p:cNvPr id="12" name="Espace réservé du contenu 2"/>
          <p:cNvSpPr txBox="1">
            <a:spLocks/>
          </p:cNvSpPr>
          <p:nvPr/>
        </p:nvSpPr>
        <p:spPr>
          <a:xfrm>
            <a:off x="623392" y="1268760"/>
            <a:ext cx="10972800" cy="5184576"/>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indent="-285750" algn="just">
              <a:buFont typeface="Arial" pitchFamily="34" charset="0"/>
              <a:buChar char="•"/>
            </a:pPr>
            <a:r>
              <a:rPr lang="fr-FR" sz="2200" dirty="0">
                <a:solidFill>
                  <a:prstClr val="black"/>
                </a:solidFill>
              </a:rPr>
              <a:t>Le GT valide le principe </a:t>
            </a:r>
            <a:r>
              <a:rPr lang="fr-FR" sz="2200" dirty="0" smtClean="0">
                <a:solidFill>
                  <a:prstClr val="black"/>
                </a:solidFill>
              </a:rPr>
              <a:t>de se doter d’un </a:t>
            </a:r>
            <a:r>
              <a:rPr lang="fr-FR" sz="2200" b="1" dirty="0">
                <a:solidFill>
                  <a:prstClr val="black"/>
                </a:solidFill>
              </a:rPr>
              <a:t>i</a:t>
            </a:r>
            <a:r>
              <a:rPr lang="fr-FR" sz="2200" b="1" dirty="0" smtClean="0">
                <a:solidFill>
                  <a:prstClr val="black"/>
                </a:solidFill>
              </a:rPr>
              <a:t>ndicateur principal </a:t>
            </a:r>
            <a:r>
              <a:rPr lang="fr-FR" sz="2200" dirty="0" smtClean="0">
                <a:solidFill>
                  <a:prstClr val="black"/>
                </a:solidFill>
              </a:rPr>
              <a:t>et </a:t>
            </a:r>
            <a:r>
              <a:rPr lang="fr-FR" sz="2200" b="1" dirty="0" smtClean="0">
                <a:solidFill>
                  <a:prstClr val="black"/>
                </a:solidFill>
              </a:rPr>
              <a:t>d’indicateurs de contexte </a:t>
            </a:r>
          </a:p>
          <a:p>
            <a:pPr marL="285750" indent="-285750" algn="just">
              <a:spcBef>
                <a:spcPts val="2000"/>
              </a:spcBef>
              <a:buFont typeface="Arial" pitchFamily="34" charset="0"/>
              <a:buChar char="•"/>
            </a:pPr>
            <a:r>
              <a:rPr lang="fr-FR" sz="2200" dirty="0" smtClean="0">
                <a:solidFill>
                  <a:prstClr val="black"/>
                </a:solidFill>
              </a:rPr>
              <a:t>Le GT propose comme </a:t>
            </a:r>
            <a:r>
              <a:rPr lang="fr-FR" sz="2200" b="1" dirty="0" smtClean="0">
                <a:solidFill>
                  <a:prstClr val="black"/>
                </a:solidFill>
              </a:rPr>
              <a:t>indicateur principal </a:t>
            </a:r>
            <a:r>
              <a:rPr lang="fr-FR" sz="2200" dirty="0" smtClean="0">
                <a:solidFill>
                  <a:prstClr val="black"/>
                </a:solidFill>
              </a:rPr>
              <a:t>un indicateur rendant compte des difficultés d’usage et notamment des difficultés à réaliser des démarches administrative en ligne</a:t>
            </a:r>
          </a:p>
          <a:p>
            <a:pPr marL="285750" indent="-285750" algn="just">
              <a:buFont typeface="Arial" pitchFamily="34" charset="0"/>
              <a:buChar char="•"/>
            </a:pPr>
            <a:endParaRPr lang="fr-FR" sz="1600" dirty="0">
              <a:solidFill>
                <a:prstClr val="black"/>
              </a:solidFill>
            </a:endParaRPr>
          </a:p>
          <a:p>
            <a:pPr marL="285750" indent="-285750" algn="just">
              <a:buFont typeface="Arial" pitchFamily="34" charset="0"/>
              <a:buChar char="•"/>
            </a:pPr>
            <a:r>
              <a:rPr lang="fr-FR" sz="2200" dirty="0" smtClean="0">
                <a:solidFill>
                  <a:prstClr val="black"/>
                </a:solidFill>
              </a:rPr>
              <a:t>Il a validé les suggestions d’indicateur suivantes :</a:t>
            </a:r>
          </a:p>
          <a:p>
            <a:pPr marL="800100" lvl="1" indent="-342900" algn="just">
              <a:spcBef>
                <a:spcPts val="1200"/>
              </a:spcBef>
              <a:buFontTx/>
              <a:buChar char="-"/>
            </a:pPr>
            <a:r>
              <a:rPr lang="fr-FR" sz="2000" dirty="0" smtClean="0">
                <a:solidFill>
                  <a:prstClr val="black"/>
                </a:solidFill>
              </a:rPr>
              <a:t>Renoncement </a:t>
            </a:r>
            <a:r>
              <a:rPr lang="fr-FR" sz="2000" dirty="0">
                <a:solidFill>
                  <a:prstClr val="black"/>
                </a:solidFill>
              </a:rPr>
              <a:t>à </a:t>
            </a:r>
            <a:r>
              <a:rPr lang="fr-FR" sz="2000" dirty="0" smtClean="0">
                <a:solidFill>
                  <a:prstClr val="black"/>
                </a:solidFill>
              </a:rPr>
              <a:t>réaliser des </a:t>
            </a:r>
            <a:r>
              <a:rPr lang="fr-FR" sz="2000" dirty="0">
                <a:solidFill>
                  <a:prstClr val="black"/>
                </a:solidFill>
              </a:rPr>
              <a:t>démarches administratives en ligne </a:t>
            </a:r>
            <a:r>
              <a:rPr lang="fr-FR" sz="1600" dirty="0" smtClean="0">
                <a:solidFill>
                  <a:prstClr val="white">
                    <a:lumMod val="50000"/>
                  </a:prstClr>
                </a:solidFill>
              </a:rPr>
              <a:t>(part des </a:t>
            </a:r>
            <a:r>
              <a:rPr lang="fr-FR" sz="1600" dirty="0">
                <a:solidFill>
                  <a:prstClr val="white">
                    <a:lumMod val="50000"/>
                  </a:prstClr>
                </a:solidFill>
              </a:rPr>
              <a:t>personnes qui </a:t>
            </a:r>
            <a:r>
              <a:rPr lang="fr-FR" sz="1600" dirty="0" smtClean="0">
                <a:solidFill>
                  <a:prstClr val="white">
                    <a:lumMod val="50000"/>
                  </a:prstClr>
                </a:solidFill>
              </a:rPr>
              <a:t>ont essuyé au moins un échec total ou un échec en ligne avec une autre solution parmi celles qui déclarent avoir réalisé au moins </a:t>
            </a:r>
            <a:r>
              <a:rPr lang="fr-FR" sz="1600" dirty="0">
                <a:solidFill>
                  <a:prstClr val="white">
                    <a:lumMod val="50000"/>
                  </a:prstClr>
                </a:solidFill>
              </a:rPr>
              <a:t>une démarche administrative en ligne au cours des 12 derniers </a:t>
            </a:r>
            <a:r>
              <a:rPr lang="fr-FR" sz="1600" dirty="0" smtClean="0">
                <a:solidFill>
                  <a:prstClr val="white">
                    <a:lumMod val="50000"/>
                  </a:prstClr>
                </a:solidFill>
              </a:rPr>
              <a:t>mois)</a:t>
            </a:r>
          </a:p>
          <a:p>
            <a:pPr marL="800100" lvl="1" indent="-342900" algn="just">
              <a:spcBef>
                <a:spcPts val="1200"/>
              </a:spcBef>
              <a:buFontTx/>
              <a:buChar char="-"/>
            </a:pPr>
            <a:r>
              <a:rPr lang="fr-FR" sz="2000" dirty="0">
                <a:solidFill>
                  <a:prstClr val="black"/>
                </a:solidFill>
              </a:rPr>
              <a:t>D</a:t>
            </a:r>
            <a:r>
              <a:rPr lang="fr-FR" sz="2000" dirty="0" smtClean="0">
                <a:solidFill>
                  <a:prstClr val="black"/>
                </a:solidFill>
              </a:rPr>
              <a:t>ifficultés à réaliser des démarches administratives en ligne </a:t>
            </a:r>
            <a:r>
              <a:rPr lang="fr-FR" sz="1600" dirty="0">
                <a:solidFill>
                  <a:prstClr val="white">
                    <a:lumMod val="50000"/>
                  </a:prstClr>
                </a:solidFill>
              </a:rPr>
              <a:t>(part des personnes qui ont essuyé au moins </a:t>
            </a:r>
            <a:r>
              <a:rPr lang="fr-FR" sz="1600" dirty="0" smtClean="0">
                <a:solidFill>
                  <a:prstClr val="white">
                    <a:lumMod val="50000"/>
                  </a:prstClr>
                </a:solidFill>
              </a:rPr>
              <a:t>un échec ou qui ont réalisé leur démarche grâce à l’aide de quelqu’un parmi </a:t>
            </a:r>
            <a:r>
              <a:rPr lang="fr-FR" sz="1600" dirty="0">
                <a:solidFill>
                  <a:prstClr val="white">
                    <a:lumMod val="50000"/>
                  </a:prstClr>
                </a:solidFill>
              </a:rPr>
              <a:t>celles qui déclarent avoir réalisé au moins une démarche administrative en ligne au cours des 12 derniers mois)</a:t>
            </a:r>
          </a:p>
          <a:p>
            <a:pPr algn="just"/>
            <a:endParaRPr lang="fr-FR" sz="1600" dirty="0" smtClean="0">
              <a:solidFill>
                <a:prstClr val="black"/>
              </a:solidFill>
            </a:endParaRPr>
          </a:p>
          <a:p>
            <a:pPr marL="285750" indent="-285750" algn="just">
              <a:buFont typeface="Arial" pitchFamily="34" charset="0"/>
              <a:buChar char="•"/>
            </a:pPr>
            <a:r>
              <a:rPr lang="fr-FR" sz="2200" dirty="0" smtClean="0">
                <a:solidFill>
                  <a:prstClr val="black"/>
                </a:solidFill>
              </a:rPr>
              <a:t>Il manifeste son intérêt pour l’indicateur portant sur les difficultés d’usage des outils informatiques et numériques mais suggère d’inclure les personnes qui répondent n’en avoir ni l’utilité, ni le besoin</a:t>
            </a:r>
          </a:p>
          <a:p>
            <a:pPr>
              <a:buFont typeface="Wingdings" pitchFamily="2" charset="2"/>
              <a:buChar char="Ø"/>
            </a:pPr>
            <a:endParaRPr lang="fr-FR" sz="1800" dirty="0" smtClean="0">
              <a:solidFill>
                <a:prstClr val="black">
                  <a:tint val="75000"/>
                </a:prstClr>
              </a:solidFill>
            </a:endParaRPr>
          </a:p>
          <a:p>
            <a:pPr algn="just"/>
            <a:endParaRPr lang="fr-FR" sz="1800" dirty="0" smtClean="0">
              <a:solidFill>
                <a:prstClr val="black">
                  <a:tint val="75000"/>
                </a:prstClr>
              </a:solidFill>
            </a:endParaRPr>
          </a:p>
          <a:p>
            <a:endParaRPr lang="fr-FR" sz="1900" dirty="0">
              <a:solidFill>
                <a:prstClr val="black">
                  <a:tint val="75000"/>
                </a:prstClr>
              </a:solidFill>
            </a:endParaRPr>
          </a:p>
        </p:txBody>
      </p:sp>
      <p:pic>
        <p:nvPicPr>
          <p:cNvPr id="14" name="Image 13"/>
          <p:cNvPicPr preferRelativeResize="0"/>
          <p:nvPr/>
        </p:nvPicPr>
        <p:blipFill>
          <a:blip r:embed="rId3">
            <a:extLst>
              <a:ext uri="{28A0092B-C50C-407E-A947-70E740481C1C}">
                <a14:useLocalDpi xmlns:a14="http://schemas.microsoft.com/office/drawing/2010/main" val="0"/>
              </a:ext>
            </a:extLst>
          </a:blip>
          <a:srcRect/>
          <a:stretch>
            <a:fillRect/>
          </a:stretch>
        </p:blipFill>
        <p:spPr bwMode="auto">
          <a:xfrm>
            <a:off x="-144693" y="124200"/>
            <a:ext cx="2731200" cy="1018800"/>
          </a:xfrm>
          <a:prstGeom prst="rect">
            <a:avLst/>
          </a:prstGeom>
          <a:noFill/>
          <a:ln>
            <a:noFill/>
          </a:ln>
        </p:spPr>
      </p:pic>
    </p:spTree>
    <p:extLst>
      <p:ext uri="{BB962C8B-B14F-4D97-AF65-F5344CB8AC3E}">
        <p14:creationId xmlns:p14="http://schemas.microsoft.com/office/powerpoint/2010/main" val="3494038786"/>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627D3E74-A881-486C-A033-9AB23378D69C}" type="slidenum">
              <a:rPr lang="fr-FR" smtClean="0">
                <a:solidFill>
                  <a:prstClr val="black">
                    <a:tint val="75000"/>
                  </a:prstClr>
                </a:solidFill>
              </a:rPr>
              <a:pPr/>
              <a:t>42</a:t>
            </a:fld>
            <a:endParaRPr lang="fr-FR" dirty="0">
              <a:solidFill>
                <a:prstClr val="black">
                  <a:tint val="75000"/>
                </a:prstClr>
              </a:solidFill>
            </a:endParaRPr>
          </a:p>
        </p:txBody>
      </p:sp>
      <p:sp>
        <p:nvSpPr>
          <p:cNvPr id="10" name="Titre 1"/>
          <p:cNvSpPr txBox="1">
            <a:spLocks/>
          </p:cNvSpPr>
          <p:nvPr/>
        </p:nvSpPr>
        <p:spPr>
          <a:xfrm>
            <a:off x="2159563" y="188640"/>
            <a:ext cx="9532640" cy="95436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14350" indent="-514350"/>
            <a:r>
              <a:rPr lang="fr-FR" sz="2800" b="1" dirty="0" smtClean="0">
                <a:solidFill>
                  <a:srgbClr val="4F81BD">
                    <a:lumMod val="75000"/>
                  </a:srgbClr>
                </a:solidFill>
              </a:rPr>
              <a:t>Délibérations (2/2)</a:t>
            </a:r>
            <a:endParaRPr lang="fr-FR" sz="2800" b="1" dirty="0">
              <a:solidFill>
                <a:srgbClr val="4F81BD">
                  <a:lumMod val="75000"/>
                </a:srgbClr>
              </a:solidFill>
            </a:endParaRPr>
          </a:p>
        </p:txBody>
      </p:sp>
      <p:sp>
        <p:nvSpPr>
          <p:cNvPr id="12" name="Espace réservé du contenu 2"/>
          <p:cNvSpPr txBox="1">
            <a:spLocks/>
          </p:cNvSpPr>
          <p:nvPr/>
        </p:nvSpPr>
        <p:spPr>
          <a:xfrm>
            <a:off x="623392" y="1268760"/>
            <a:ext cx="10972800" cy="518457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indent="-285750" algn="just">
              <a:buFont typeface="Arial" pitchFamily="34" charset="0"/>
              <a:buChar char="•"/>
            </a:pPr>
            <a:endParaRPr lang="fr-FR" sz="2200" dirty="0" smtClean="0">
              <a:solidFill>
                <a:prstClr val="black"/>
              </a:solidFill>
            </a:endParaRPr>
          </a:p>
          <a:p>
            <a:pPr marL="285750" indent="-285750" algn="just">
              <a:buFont typeface="Arial" pitchFamily="34" charset="0"/>
              <a:buChar char="•"/>
            </a:pPr>
            <a:r>
              <a:rPr lang="fr-FR" sz="2200" dirty="0" smtClean="0">
                <a:solidFill>
                  <a:prstClr val="black"/>
                </a:solidFill>
              </a:rPr>
              <a:t>Le GT propose comme </a:t>
            </a:r>
            <a:r>
              <a:rPr lang="fr-FR" sz="2200" b="1" dirty="0" smtClean="0">
                <a:solidFill>
                  <a:prstClr val="black"/>
                </a:solidFill>
              </a:rPr>
              <a:t>indicateurs de contexte </a:t>
            </a:r>
            <a:r>
              <a:rPr lang="fr-FR" sz="2200" dirty="0" smtClean="0">
                <a:solidFill>
                  <a:prstClr val="black"/>
                </a:solidFill>
              </a:rPr>
              <a:t>des indicateurs sur l’accès mesurant l’accès à Internet et l’équipement informatique et numérique</a:t>
            </a:r>
          </a:p>
          <a:p>
            <a:pPr marL="285750" indent="-285750" algn="just">
              <a:buFont typeface="Arial" pitchFamily="34" charset="0"/>
              <a:buChar char="•"/>
            </a:pPr>
            <a:endParaRPr lang="fr-FR" sz="1600" dirty="0">
              <a:solidFill>
                <a:prstClr val="black"/>
              </a:solidFill>
            </a:endParaRPr>
          </a:p>
          <a:p>
            <a:pPr marL="285750" indent="-285750" algn="just">
              <a:buFont typeface="Arial" pitchFamily="34" charset="0"/>
              <a:buChar char="•"/>
            </a:pPr>
            <a:r>
              <a:rPr lang="fr-FR" sz="2200" dirty="0" smtClean="0">
                <a:solidFill>
                  <a:prstClr val="black"/>
                </a:solidFill>
              </a:rPr>
              <a:t>Il a validé et privilégié le 2</a:t>
            </a:r>
            <a:r>
              <a:rPr lang="fr-FR" sz="2200" baseline="30000" dirty="0" smtClean="0">
                <a:solidFill>
                  <a:prstClr val="black"/>
                </a:solidFill>
              </a:rPr>
              <a:t>nd</a:t>
            </a:r>
            <a:r>
              <a:rPr lang="fr-FR" sz="2200" dirty="0" smtClean="0">
                <a:solidFill>
                  <a:prstClr val="black"/>
                </a:solidFill>
              </a:rPr>
              <a:t> indicateur d’</a:t>
            </a:r>
            <a:r>
              <a:rPr lang="fr-FR" sz="2200" dirty="0">
                <a:solidFill>
                  <a:prstClr val="black"/>
                </a:solidFill>
              </a:rPr>
              <a:t>a</a:t>
            </a:r>
            <a:r>
              <a:rPr lang="fr-FR" sz="2200" dirty="0" smtClean="0">
                <a:solidFill>
                  <a:prstClr val="black"/>
                </a:solidFill>
              </a:rPr>
              <a:t>ccès à Internet empêché suggéré par le CREDOC </a:t>
            </a:r>
            <a:r>
              <a:rPr lang="fr-FR" sz="1700" dirty="0">
                <a:solidFill>
                  <a:prstClr val="white">
                    <a:lumMod val="50000"/>
                  </a:prstClr>
                </a:solidFill>
              </a:rPr>
              <a:t>(part de la population qui déclare ne pas avoir de connexion Internet fixe à domicile en raison de contraintes (coût a</a:t>
            </a:r>
            <a:r>
              <a:rPr lang="fr-FR" sz="1700" dirty="0" smtClean="0">
                <a:solidFill>
                  <a:prstClr val="white">
                    <a:lumMod val="50000"/>
                  </a:prstClr>
                </a:solidFill>
              </a:rPr>
              <a:t>bonnement et équipement</a:t>
            </a:r>
            <a:r>
              <a:rPr lang="fr-FR" sz="1700" dirty="0">
                <a:solidFill>
                  <a:prstClr val="white">
                    <a:lumMod val="50000"/>
                  </a:prstClr>
                </a:solidFill>
              </a:rPr>
              <a:t>, difficultés d’installation et d’usage, </a:t>
            </a:r>
            <a:r>
              <a:rPr lang="fr-FR" sz="1700" dirty="0" smtClean="0">
                <a:solidFill>
                  <a:prstClr val="white">
                    <a:lumMod val="50000"/>
                  </a:prstClr>
                </a:solidFill>
              </a:rPr>
              <a:t>haut débit </a:t>
            </a:r>
            <a:r>
              <a:rPr lang="fr-FR" sz="1700" dirty="0">
                <a:solidFill>
                  <a:prstClr val="white">
                    <a:lumMod val="50000"/>
                  </a:prstClr>
                </a:solidFill>
              </a:rPr>
              <a:t>non disponible) et ne pas avoir accès à Internet </a:t>
            </a:r>
            <a:r>
              <a:rPr lang="fr-FR" sz="1700" i="1" dirty="0">
                <a:solidFill>
                  <a:prstClr val="white">
                    <a:lumMod val="50000"/>
                  </a:prstClr>
                </a:solidFill>
              </a:rPr>
              <a:t>via</a:t>
            </a:r>
            <a:r>
              <a:rPr lang="fr-FR" sz="1700" dirty="0">
                <a:solidFill>
                  <a:prstClr val="white">
                    <a:lumMod val="50000"/>
                  </a:prstClr>
                </a:solidFill>
              </a:rPr>
              <a:t> le réseau mobile ou dans d’autres endroits</a:t>
            </a:r>
            <a:r>
              <a:rPr lang="fr-FR" sz="1700" dirty="0" smtClean="0">
                <a:solidFill>
                  <a:prstClr val="white">
                    <a:lumMod val="50000"/>
                  </a:prstClr>
                </a:solidFill>
              </a:rPr>
              <a:t>)</a:t>
            </a:r>
          </a:p>
          <a:p>
            <a:pPr marL="285750" indent="-285750" algn="just">
              <a:buFont typeface="Arial" pitchFamily="34" charset="0"/>
              <a:buChar char="•"/>
            </a:pPr>
            <a:endParaRPr lang="fr-FR" sz="2200" dirty="0">
              <a:solidFill>
                <a:prstClr val="white">
                  <a:lumMod val="50000"/>
                </a:prstClr>
              </a:solidFill>
            </a:endParaRPr>
          </a:p>
          <a:p>
            <a:pPr marL="285750" indent="-285750" algn="just">
              <a:buFont typeface="Arial" pitchFamily="34" charset="0"/>
              <a:buChar char="•"/>
            </a:pPr>
            <a:r>
              <a:rPr lang="fr-FR" sz="2200" dirty="0" smtClean="0">
                <a:solidFill>
                  <a:prstClr val="black"/>
                </a:solidFill>
              </a:rPr>
              <a:t>Même s’il n’a pas été suggéré comme indicateur, le GT manifeste son intérêt pour le résultat présenté par le CREDOC concernant la part de la population ne disposant ni d’ordinateur, ni de tablette, ni de smartphone</a:t>
            </a:r>
          </a:p>
          <a:p>
            <a:pPr algn="just"/>
            <a:endParaRPr lang="fr-FR" sz="1800" dirty="0" smtClean="0">
              <a:solidFill>
                <a:prstClr val="black"/>
              </a:solidFill>
            </a:endParaRPr>
          </a:p>
          <a:p>
            <a:pPr>
              <a:buFont typeface="Wingdings" pitchFamily="2" charset="2"/>
              <a:buChar char="Ø"/>
            </a:pPr>
            <a:endParaRPr lang="fr-FR" sz="1800" dirty="0" smtClean="0">
              <a:solidFill>
                <a:prstClr val="black">
                  <a:tint val="75000"/>
                </a:prstClr>
              </a:solidFill>
            </a:endParaRPr>
          </a:p>
          <a:p>
            <a:pPr algn="just"/>
            <a:endParaRPr lang="fr-FR" sz="1800" dirty="0" smtClean="0">
              <a:solidFill>
                <a:prstClr val="black">
                  <a:tint val="75000"/>
                </a:prstClr>
              </a:solidFill>
            </a:endParaRPr>
          </a:p>
          <a:p>
            <a:endParaRPr lang="fr-FR" sz="1900" dirty="0">
              <a:solidFill>
                <a:prstClr val="black">
                  <a:tint val="75000"/>
                </a:prstClr>
              </a:solidFill>
            </a:endParaRPr>
          </a:p>
        </p:txBody>
      </p:sp>
      <p:pic>
        <p:nvPicPr>
          <p:cNvPr id="14" name="Image 13"/>
          <p:cNvPicPr preferRelativeResize="0"/>
          <p:nvPr/>
        </p:nvPicPr>
        <p:blipFill>
          <a:blip r:embed="rId3">
            <a:extLst>
              <a:ext uri="{28A0092B-C50C-407E-A947-70E740481C1C}">
                <a14:useLocalDpi xmlns:a14="http://schemas.microsoft.com/office/drawing/2010/main" val="0"/>
              </a:ext>
            </a:extLst>
          </a:blip>
          <a:srcRect/>
          <a:stretch>
            <a:fillRect/>
          </a:stretch>
        </p:blipFill>
        <p:spPr bwMode="auto">
          <a:xfrm>
            <a:off x="-144693" y="124200"/>
            <a:ext cx="2731200" cy="1018800"/>
          </a:xfrm>
          <a:prstGeom prst="rect">
            <a:avLst/>
          </a:prstGeom>
          <a:noFill/>
          <a:ln>
            <a:noFill/>
          </a:ln>
        </p:spPr>
      </p:pic>
    </p:spTree>
    <p:extLst>
      <p:ext uri="{BB962C8B-B14F-4D97-AF65-F5344CB8AC3E}">
        <p14:creationId xmlns:p14="http://schemas.microsoft.com/office/powerpoint/2010/main" val="3045061757"/>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627D3E74-A881-486C-A033-9AB23378D69C}" type="slidenum">
              <a:rPr lang="fr-FR" smtClean="0">
                <a:solidFill>
                  <a:prstClr val="black">
                    <a:tint val="75000"/>
                  </a:prstClr>
                </a:solidFill>
              </a:rPr>
              <a:pPr/>
              <a:t>43</a:t>
            </a:fld>
            <a:endParaRPr lang="fr-FR" dirty="0">
              <a:solidFill>
                <a:prstClr val="black">
                  <a:tint val="75000"/>
                </a:prstClr>
              </a:solidFill>
            </a:endParaRPr>
          </a:p>
        </p:txBody>
      </p:sp>
      <p:sp>
        <p:nvSpPr>
          <p:cNvPr id="10" name="Titre 1"/>
          <p:cNvSpPr txBox="1">
            <a:spLocks/>
          </p:cNvSpPr>
          <p:nvPr/>
        </p:nvSpPr>
        <p:spPr>
          <a:xfrm>
            <a:off x="2159563" y="188640"/>
            <a:ext cx="9532640" cy="95436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14350" indent="-514350"/>
            <a:r>
              <a:rPr lang="fr-FR" sz="2800" b="1" dirty="0" smtClean="0">
                <a:solidFill>
                  <a:srgbClr val="4F81BD">
                    <a:lumMod val="75000"/>
                  </a:srgbClr>
                </a:solidFill>
              </a:rPr>
              <a:t>Préconisations</a:t>
            </a:r>
            <a:endParaRPr lang="fr-FR" sz="2800" b="1" dirty="0">
              <a:solidFill>
                <a:srgbClr val="4F81BD">
                  <a:lumMod val="75000"/>
                </a:srgbClr>
              </a:solidFill>
            </a:endParaRPr>
          </a:p>
        </p:txBody>
      </p:sp>
      <p:sp>
        <p:nvSpPr>
          <p:cNvPr id="12" name="Espace réservé du contenu 2"/>
          <p:cNvSpPr txBox="1">
            <a:spLocks/>
          </p:cNvSpPr>
          <p:nvPr/>
        </p:nvSpPr>
        <p:spPr>
          <a:xfrm>
            <a:off x="623392" y="1142999"/>
            <a:ext cx="10972800" cy="5584371"/>
          </a:xfrm>
          <a:prstGeom prst="rect">
            <a:avLst/>
          </a:prstGeom>
        </p:spPr>
        <p:txBody>
          <a:bodyPr vert="horz" lIns="91440" tIns="45720" rIns="91440" bIns="45720" rtlCol="0">
            <a:normAutofit fontScale="92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just">
              <a:spcBef>
                <a:spcPts val="1800"/>
              </a:spcBef>
              <a:buFont typeface="Arial" pitchFamily="34" charset="0"/>
              <a:buChar char="•"/>
            </a:pPr>
            <a:r>
              <a:rPr lang="fr-FR" sz="2400" dirty="0" smtClean="0">
                <a:solidFill>
                  <a:prstClr val="black"/>
                </a:solidFill>
              </a:rPr>
              <a:t>Enrichissement du questionnaire :</a:t>
            </a:r>
          </a:p>
          <a:p>
            <a:pPr marL="742950" lvl="1" indent="-285750" algn="just">
              <a:spcBef>
                <a:spcPts val="600"/>
              </a:spcBef>
              <a:spcAft>
                <a:spcPts val="600"/>
              </a:spcAft>
              <a:buFontTx/>
              <a:buChar char="-"/>
            </a:pPr>
            <a:r>
              <a:rPr lang="fr-FR" sz="1800" dirty="0" smtClean="0">
                <a:solidFill>
                  <a:prstClr val="black"/>
                </a:solidFill>
              </a:rPr>
              <a:t>mesurer l’aide apportée par les enfants </a:t>
            </a:r>
          </a:p>
          <a:p>
            <a:pPr marL="742950" lvl="1" indent="-285750" algn="just">
              <a:spcBef>
                <a:spcPts val="300"/>
              </a:spcBef>
              <a:spcAft>
                <a:spcPts val="300"/>
              </a:spcAft>
              <a:buFontTx/>
              <a:buChar char="-"/>
            </a:pPr>
            <a:r>
              <a:rPr lang="fr-FR" sz="1800" dirty="0" smtClean="0">
                <a:solidFill>
                  <a:prstClr val="black"/>
                </a:solidFill>
              </a:rPr>
              <a:t>question ouverte sur les « autres raisons » expliquant le non-accès à Internet à domicile </a:t>
            </a:r>
          </a:p>
          <a:p>
            <a:pPr marL="742950" lvl="1" indent="-285750" algn="just">
              <a:spcBef>
                <a:spcPts val="600"/>
              </a:spcBef>
              <a:spcAft>
                <a:spcPts val="600"/>
              </a:spcAft>
              <a:buFontTx/>
              <a:buChar char="-"/>
            </a:pPr>
            <a:r>
              <a:rPr lang="fr-FR" sz="1800" dirty="0" smtClean="0">
                <a:solidFill>
                  <a:prstClr val="black"/>
                </a:solidFill>
              </a:rPr>
              <a:t>vérifier le </a:t>
            </a:r>
            <a:r>
              <a:rPr lang="fr-FR" sz="1800" dirty="0">
                <a:solidFill>
                  <a:prstClr val="black"/>
                </a:solidFill>
              </a:rPr>
              <a:t>niveau de langue des personnes </a:t>
            </a:r>
            <a:r>
              <a:rPr lang="fr-FR" sz="1800" dirty="0" smtClean="0">
                <a:solidFill>
                  <a:prstClr val="black"/>
                </a:solidFill>
              </a:rPr>
              <a:t>qui n’ont pas réalisé de démarches pour voir si obstacle</a:t>
            </a:r>
          </a:p>
          <a:p>
            <a:pPr marL="342900" indent="-342900" algn="just">
              <a:buFont typeface="Arial" pitchFamily="34" charset="0"/>
              <a:buChar char="•"/>
            </a:pPr>
            <a:endParaRPr lang="fr-FR" sz="1100" dirty="0" smtClean="0">
              <a:solidFill>
                <a:prstClr val="black"/>
              </a:solidFill>
            </a:endParaRPr>
          </a:p>
          <a:p>
            <a:pPr marL="342900" indent="-342900" algn="just">
              <a:buFont typeface="Arial" pitchFamily="34" charset="0"/>
              <a:buChar char="•"/>
            </a:pPr>
            <a:r>
              <a:rPr lang="fr-FR" sz="2400" dirty="0" smtClean="0">
                <a:solidFill>
                  <a:prstClr val="black"/>
                </a:solidFill>
              </a:rPr>
              <a:t>Pour l’indicateur principal :</a:t>
            </a:r>
          </a:p>
          <a:p>
            <a:pPr marL="742950" lvl="1" indent="-285750" algn="just">
              <a:spcBef>
                <a:spcPts val="600"/>
              </a:spcBef>
              <a:spcAft>
                <a:spcPts val="600"/>
              </a:spcAft>
              <a:buFontTx/>
              <a:buChar char="-"/>
            </a:pPr>
            <a:r>
              <a:rPr lang="fr-FR" sz="1800" dirty="0">
                <a:solidFill>
                  <a:prstClr val="black"/>
                </a:solidFill>
              </a:rPr>
              <a:t>d</a:t>
            </a:r>
            <a:r>
              <a:rPr lang="fr-FR" sz="1800" dirty="0" smtClean="0">
                <a:solidFill>
                  <a:prstClr val="black"/>
                </a:solidFill>
              </a:rPr>
              <a:t>istinguer les </a:t>
            </a:r>
            <a:r>
              <a:rPr lang="fr-FR" sz="1800" dirty="0">
                <a:solidFill>
                  <a:prstClr val="black"/>
                </a:solidFill>
              </a:rPr>
              <a:t>difficultés à réaliser des démarches administratives en ligne et le renoncement à effectuer ces </a:t>
            </a:r>
            <a:r>
              <a:rPr lang="fr-FR" sz="1800" dirty="0" smtClean="0">
                <a:solidFill>
                  <a:prstClr val="black"/>
                </a:solidFill>
              </a:rPr>
              <a:t>dernières</a:t>
            </a:r>
          </a:p>
          <a:p>
            <a:pPr marL="742950" lvl="1" indent="-285750" algn="just">
              <a:spcBef>
                <a:spcPts val="300"/>
              </a:spcBef>
              <a:spcAft>
                <a:spcPts val="600"/>
              </a:spcAft>
              <a:buFontTx/>
              <a:buChar char="-"/>
            </a:pPr>
            <a:r>
              <a:rPr lang="fr-FR" sz="1800" dirty="0">
                <a:solidFill>
                  <a:prstClr val="black"/>
                </a:solidFill>
              </a:rPr>
              <a:t>o</a:t>
            </a:r>
            <a:r>
              <a:rPr lang="fr-FR" sz="1800" dirty="0" smtClean="0">
                <a:solidFill>
                  <a:prstClr val="black"/>
                </a:solidFill>
              </a:rPr>
              <a:t>bserver le renoncement </a:t>
            </a:r>
            <a:r>
              <a:rPr lang="fr-FR" sz="1800" i="1" dirty="0" smtClean="0">
                <a:solidFill>
                  <a:prstClr val="black"/>
                </a:solidFill>
              </a:rPr>
              <a:t>a priori </a:t>
            </a:r>
            <a:r>
              <a:rPr lang="fr-FR" sz="1800" dirty="0" smtClean="0">
                <a:solidFill>
                  <a:prstClr val="black"/>
                </a:solidFill>
              </a:rPr>
              <a:t>à réaliser des démarches administratives dont l’existence est suggéré par les résultats de l’enquête du CREDOC</a:t>
            </a:r>
            <a:endParaRPr lang="fr-FR" sz="1800" dirty="0" smtClean="0">
              <a:solidFill>
                <a:prstClr val="white">
                  <a:lumMod val="50000"/>
                </a:prstClr>
              </a:solidFill>
            </a:endParaRPr>
          </a:p>
          <a:p>
            <a:pPr algn="just"/>
            <a:endParaRPr lang="fr-FR" sz="1100" dirty="0">
              <a:solidFill>
                <a:prstClr val="black"/>
              </a:solidFill>
            </a:endParaRPr>
          </a:p>
          <a:p>
            <a:pPr marL="342900" indent="-342900" algn="just">
              <a:buFont typeface="Arial" pitchFamily="34" charset="0"/>
              <a:buChar char="•"/>
            </a:pPr>
            <a:r>
              <a:rPr lang="fr-FR" sz="2400" dirty="0" smtClean="0">
                <a:solidFill>
                  <a:prstClr val="black"/>
                </a:solidFill>
              </a:rPr>
              <a:t>Utiliser l’enquête TIC  </a:t>
            </a:r>
          </a:p>
          <a:p>
            <a:pPr marL="800100" lvl="1" indent="-342900" algn="just">
              <a:spcBef>
                <a:spcPts val="600"/>
              </a:spcBef>
              <a:spcAft>
                <a:spcPts val="600"/>
              </a:spcAft>
              <a:buFontTx/>
              <a:buChar char="-"/>
            </a:pPr>
            <a:r>
              <a:rPr lang="fr-FR" sz="1800" dirty="0" smtClean="0">
                <a:solidFill>
                  <a:prstClr val="black"/>
                </a:solidFill>
              </a:rPr>
              <a:t>module de questions dans TIC 2020 sur les difficultés générées par l’e-administration permettra de produire les indicateurs suggérés</a:t>
            </a:r>
          </a:p>
          <a:p>
            <a:pPr marL="800100" lvl="1" indent="-342900" algn="just">
              <a:spcBef>
                <a:spcPts val="300"/>
              </a:spcBef>
              <a:spcAft>
                <a:spcPts val="600"/>
              </a:spcAft>
              <a:buFontTx/>
              <a:buChar char="-"/>
            </a:pPr>
            <a:r>
              <a:rPr lang="fr-FR" sz="1800" dirty="0" smtClean="0">
                <a:solidFill>
                  <a:prstClr val="black"/>
                </a:solidFill>
              </a:rPr>
              <a:t>comparer les résultats de TIC 2020 avec ceux issus de l’enquête du CREDOC et être force de proposition pour les enquêtes suivantes</a:t>
            </a:r>
            <a:endParaRPr lang="fr-FR" sz="1800" dirty="0">
              <a:solidFill>
                <a:prstClr val="black"/>
              </a:solidFill>
            </a:endParaRPr>
          </a:p>
          <a:p>
            <a:pPr marL="285750" indent="-285750" algn="just">
              <a:spcBef>
                <a:spcPts val="1000"/>
              </a:spcBef>
              <a:spcAft>
                <a:spcPts val="600"/>
              </a:spcAft>
              <a:buFont typeface="Arial" pitchFamily="34" charset="0"/>
              <a:buChar char="•"/>
            </a:pPr>
            <a:r>
              <a:rPr lang="fr-FR" sz="2400" dirty="0">
                <a:solidFill>
                  <a:prstClr val="black"/>
                </a:solidFill>
              </a:rPr>
              <a:t>C</a:t>
            </a:r>
            <a:r>
              <a:rPr lang="fr-FR" sz="2400" dirty="0" smtClean="0">
                <a:solidFill>
                  <a:prstClr val="black"/>
                </a:solidFill>
              </a:rPr>
              <a:t>ommunication : dire que l’approche adoptée n’épuise pas la question de la fracture numérique </a:t>
            </a:r>
          </a:p>
        </p:txBody>
      </p:sp>
      <p:pic>
        <p:nvPicPr>
          <p:cNvPr id="14" name="Image 13"/>
          <p:cNvPicPr preferRelativeResize="0"/>
          <p:nvPr/>
        </p:nvPicPr>
        <p:blipFill>
          <a:blip r:embed="rId3">
            <a:extLst>
              <a:ext uri="{28A0092B-C50C-407E-A947-70E740481C1C}">
                <a14:useLocalDpi xmlns:a14="http://schemas.microsoft.com/office/drawing/2010/main" val="0"/>
              </a:ext>
            </a:extLst>
          </a:blip>
          <a:srcRect/>
          <a:stretch>
            <a:fillRect/>
          </a:stretch>
        </p:blipFill>
        <p:spPr bwMode="auto">
          <a:xfrm>
            <a:off x="-144693" y="124200"/>
            <a:ext cx="2731200" cy="1018800"/>
          </a:xfrm>
          <a:prstGeom prst="rect">
            <a:avLst/>
          </a:prstGeom>
          <a:noFill/>
          <a:ln>
            <a:noFill/>
          </a:ln>
        </p:spPr>
      </p:pic>
    </p:spTree>
    <p:extLst>
      <p:ext uri="{BB962C8B-B14F-4D97-AF65-F5344CB8AC3E}">
        <p14:creationId xmlns:p14="http://schemas.microsoft.com/office/powerpoint/2010/main" val="505788785"/>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636CC37B-1395-429F-A409-30A84159EF71}"/>
              </a:ext>
            </a:extLst>
          </p:cNvPr>
          <p:cNvSpPr>
            <a:spLocks noGrp="1"/>
          </p:cNvSpPr>
          <p:nvPr>
            <p:ph type="title"/>
          </p:nvPr>
        </p:nvSpPr>
        <p:spPr>
          <a:xfrm>
            <a:off x="608954" y="3005808"/>
            <a:ext cx="6216780" cy="646331"/>
          </a:xfrm>
        </p:spPr>
        <p:txBody>
          <a:bodyPr/>
          <a:lstStyle/>
          <a:p>
            <a:r>
              <a:rPr lang="fr-FR" dirty="0"/>
              <a:t>L’isolement relationnel </a:t>
            </a:r>
          </a:p>
        </p:txBody>
      </p:sp>
      <p:sp>
        <p:nvSpPr>
          <p:cNvPr id="17" name="Espace réservé du texte 16">
            <a:extLst>
              <a:ext uri="{FF2B5EF4-FFF2-40B4-BE49-F238E27FC236}">
                <a16:creationId xmlns="" xmlns:a16="http://schemas.microsoft.com/office/drawing/2014/main" id="{757FD46D-E24B-4B78-8673-93D0D0A8BDFD}"/>
              </a:ext>
            </a:extLst>
          </p:cNvPr>
          <p:cNvSpPr>
            <a:spLocks noGrp="1"/>
          </p:cNvSpPr>
          <p:nvPr>
            <p:ph type="body" idx="1"/>
          </p:nvPr>
        </p:nvSpPr>
        <p:spPr/>
        <p:txBody>
          <a:bodyPr>
            <a:normAutofit/>
          </a:bodyPr>
          <a:lstStyle/>
          <a:p>
            <a:r>
              <a:rPr lang="fr-FR" sz="2000" dirty="0">
                <a:solidFill>
                  <a:schemeClr val="bg1"/>
                </a:solidFill>
              </a:rPr>
              <a:t>Des mesures dites « objectives » et « subjectives »</a:t>
            </a:r>
          </a:p>
        </p:txBody>
      </p:sp>
    </p:spTree>
    <p:extLst>
      <p:ext uri="{BB962C8B-B14F-4D97-AF65-F5344CB8AC3E}">
        <p14:creationId xmlns:p14="http://schemas.microsoft.com/office/powerpoint/2010/main" val="2318512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re 5">
            <a:extLst>
              <a:ext uri="{FF2B5EF4-FFF2-40B4-BE49-F238E27FC236}">
                <a16:creationId xmlns="" xmlns:a16="http://schemas.microsoft.com/office/drawing/2014/main" id="{DD3AC6E9-1780-40B7-A958-8C1D7E50FA0B}"/>
              </a:ext>
            </a:extLst>
          </p:cNvPr>
          <p:cNvSpPr>
            <a:spLocks noGrp="1"/>
          </p:cNvSpPr>
          <p:nvPr>
            <p:ph type="title"/>
          </p:nvPr>
        </p:nvSpPr>
        <p:spPr>
          <a:xfrm>
            <a:off x="1569006" y="136525"/>
            <a:ext cx="6422851" cy="1173030"/>
          </a:xfrm>
        </p:spPr>
        <p:txBody>
          <a:bodyPr vert="horz" lIns="91440" tIns="45720" rIns="91440" bIns="45720" rtlCol="0" anchor="ctr">
            <a:normAutofit/>
          </a:bodyPr>
          <a:lstStyle/>
          <a:p>
            <a:r>
              <a:rPr lang="en-US" sz="2800" kern="1200" dirty="0">
                <a:solidFill>
                  <a:schemeClr val="accent1"/>
                </a:solidFill>
                <a:latin typeface="+mj-lt"/>
                <a:ea typeface="+mj-ea"/>
                <a:cs typeface="+mj-cs"/>
              </a:rPr>
              <a:t>Comment </a:t>
            </a:r>
            <a:r>
              <a:rPr lang="en-US" sz="2800" kern="1200" dirty="0" err="1">
                <a:solidFill>
                  <a:schemeClr val="accent1"/>
                </a:solidFill>
                <a:latin typeface="+mj-lt"/>
                <a:ea typeface="+mj-ea"/>
                <a:cs typeface="+mj-cs"/>
              </a:rPr>
              <a:t>mesurer</a:t>
            </a:r>
            <a:r>
              <a:rPr lang="en-US" sz="2800" kern="1200" dirty="0">
                <a:solidFill>
                  <a:schemeClr val="accent1"/>
                </a:solidFill>
                <a:latin typeface="+mj-lt"/>
                <a:ea typeface="+mj-ea"/>
                <a:cs typeface="+mj-cs"/>
              </a:rPr>
              <a:t> </a:t>
            </a:r>
            <a:r>
              <a:rPr lang="en-US" sz="2800" kern="1200" dirty="0" err="1">
                <a:solidFill>
                  <a:schemeClr val="accent1"/>
                </a:solidFill>
                <a:latin typeface="+mj-lt"/>
                <a:ea typeface="+mj-ea"/>
                <a:cs typeface="+mj-cs"/>
              </a:rPr>
              <a:t>l’isolement</a:t>
            </a:r>
            <a:r>
              <a:rPr lang="en-US" sz="2800" kern="1200" dirty="0">
                <a:solidFill>
                  <a:schemeClr val="accent1"/>
                </a:solidFill>
                <a:latin typeface="+mj-lt"/>
                <a:ea typeface="+mj-ea"/>
                <a:cs typeface="+mj-cs"/>
              </a:rPr>
              <a:t> </a:t>
            </a:r>
            <a:r>
              <a:rPr lang="en-US" sz="2800" kern="1200" dirty="0" err="1">
                <a:solidFill>
                  <a:schemeClr val="accent1"/>
                </a:solidFill>
                <a:latin typeface="+mj-lt"/>
                <a:ea typeface="+mj-ea"/>
                <a:cs typeface="+mj-cs"/>
              </a:rPr>
              <a:t>relationnel</a:t>
            </a:r>
            <a:r>
              <a:rPr lang="en-US" sz="2800" kern="1200" dirty="0">
                <a:solidFill>
                  <a:schemeClr val="accent1"/>
                </a:solidFill>
                <a:latin typeface="+mj-lt"/>
                <a:ea typeface="+mj-ea"/>
                <a:cs typeface="+mj-cs"/>
              </a:rPr>
              <a:t> ? </a:t>
            </a:r>
          </a:p>
        </p:txBody>
      </p:sp>
      <p:sp>
        <p:nvSpPr>
          <p:cNvPr id="7" name="Espace réservé du texte 6">
            <a:extLst>
              <a:ext uri="{FF2B5EF4-FFF2-40B4-BE49-F238E27FC236}">
                <a16:creationId xmlns="" xmlns:a16="http://schemas.microsoft.com/office/drawing/2014/main" id="{58544515-38B9-41B3-8585-C8AAC5B630EA}"/>
              </a:ext>
            </a:extLst>
          </p:cNvPr>
          <p:cNvSpPr>
            <a:spLocks noGrp="1"/>
          </p:cNvSpPr>
          <p:nvPr>
            <p:ph type="body" sz="quarter" idx="13"/>
          </p:nvPr>
        </p:nvSpPr>
        <p:spPr>
          <a:xfrm>
            <a:off x="164298" y="1524006"/>
            <a:ext cx="7231620" cy="5333999"/>
          </a:xfrm>
        </p:spPr>
        <p:txBody>
          <a:bodyPr vert="horz" lIns="91440" tIns="45720" rIns="91440" bIns="45720" rtlCol="0">
            <a:normAutofit fontScale="92500" lnSpcReduction="10000"/>
          </a:bodyPr>
          <a:lstStyle/>
          <a:p>
            <a:pPr marL="342900" indent="-342900" algn="just">
              <a:lnSpc>
                <a:spcPct val="90000"/>
              </a:lnSpc>
              <a:buFont typeface="Wingdings" panose="05000000000000000000" pitchFamily="2" charset="2"/>
              <a:buChar char="Ø"/>
            </a:pPr>
            <a:r>
              <a:rPr lang="en-US" sz="2000" dirty="0">
                <a:solidFill>
                  <a:schemeClr val="accent1"/>
                </a:solidFill>
              </a:rPr>
              <a:t>Des </a:t>
            </a:r>
            <a:r>
              <a:rPr lang="en-US" sz="2000" dirty="0" err="1">
                <a:solidFill>
                  <a:schemeClr val="accent1"/>
                </a:solidFill>
              </a:rPr>
              <a:t>mesures</a:t>
            </a:r>
            <a:r>
              <a:rPr lang="en-US" sz="2000" dirty="0">
                <a:solidFill>
                  <a:schemeClr val="accent1"/>
                </a:solidFill>
              </a:rPr>
              <a:t> </a:t>
            </a:r>
            <a:r>
              <a:rPr lang="en-US" sz="2000" dirty="0" err="1">
                <a:solidFill>
                  <a:schemeClr val="accent1"/>
                </a:solidFill>
              </a:rPr>
              <a:t>dites</a:t>
            </a:r>
            <a:r>
              <a:rPr lang="en-US" sz="2000" dirty="0">
                <a:solidFill>
                  <a:schemeClr val="accent1"/>
                </a:solidFill>
              </a:rPr>
              <a:t> “objectives” qui </a:t>
            </a:r>
            <a:r>
              <a:rPr lang="en-US" sz="2000" dirty="0" err="1">
                <a:solidFill>
                  <a:schemeClr val="accent1"/>
                </a:solidFill>
              </a:rPr>
              <a:t>prennent</a:t>
            </a:r>
            <a:r>
              <a:rPr lang="en-US" sz="2000" dirty="0">
                <a:solidFill>
                  <a:schemeClr val="accent1"/>
                </a:solidFill>
              </a:rPr>
              <a:t> </a:t>
            </a:r>
            <a:r>
              <a:rPr lang="en-US" sz="2000" dirty="0" err="1">
                <a:solidFill>
                  <a:schemeClr val="accent1"/>
                </a:solidFill>
              </a:rPr>
              <a:t>en</a:t>
            </a:r>
            <a:r>
              <a:rPr lang="en-US" sz="2000" dirty="0">
                <a:solidFill>
                  <a:schemeClr val="accent1"/>
                </a:solidFill>
              </a:rPr>
              <a:t> </a:t>
            </a:r>
            <a:r>
              <a:rPr lang="en-US" sz="2000" dirty="0" err="1">
                <a:solidFill>
                  <a:schemeClr val="accent1"/>
                </a:solidFill>
              </a:rPr>
              <a:t>compte</a:t>
            </a:r>
            <a:r>
              <a:rPr lang="en-US" sz="2000" dirty="0">
                <a:solidFill>
                  <a:schemeClr val="accent1"/>
                </a:solidFill>
              </a:rPr>
              <a:t> : </a:t>
            </a:r>
          </a:p>
          <a:p>
            <a:pPr indent="-228600" algn="just">
              <a:lnSpc>
                <a:spcPct val="90000"/>
              </a:lnSpc>
              <a:buFont typeface="Arial" panose="020B0604020202020204" pitchFamily="34" charset="0"/>
              <a:buChar char="•"/>
            </a:pPr>
            <a:r>
              <a:rPr lang="en-US" sz="2000" b="0" dirty="0">
                <a:solidFill>
                  <a:schemeClr val="tx1"/>
                </a:solidFill>
              </a:rPr>
              <a:t>La </a:t>
            </a:r>
            <a:r>
              <a:rPr lang="en-US" sz="2000" b="0" dirty="0">
                <a:solidFill>
                  <a:schemeClr val="accent1"/>
                </a:solidFill>
              </a:rPr>
              <a:t>nature des contacts </a:t>
            </a:r>
            <a:r>
              <a:rPr lang="en-US" sz="2000" b="0" dirty="0">
                <a:solidFill>
                  <a:schemeClr val="tx1"/>
                </a:solidFill>
              </a:rPr>
              <a:t>: physiques et / </a:t>
            </a:r>
            <a:r>
              <a:rPr lang="en-US" sz="2000" b="0" dirty="0" err="1">
                <a:solidFill>
                  <a:schemeClr val="tx1"/>
                </a:solidFill>
              </a:rPr>
              <a:t>ou</a:t>
            </a:r>
            <a:r>
              <a:rPr lang="en-US" sz="2000" b="0" dirty="0">
                <a:solidFill>
                  <a:schemeClr val="tx1"/>
                </a:solidFill>
              </a:rPr>
              <a:t> à distance </a:t>
            </a:r>
            <a:r>
              <a:rPr lang="en-US" sz="2000" b="0" dirty="0" err="1">
                <a:solidFill>
                  <a:schemeClr val="tx1"/>
                </a:solidFill>
              </a:rPr>
              <a:t>c’est</a:t>
            </a:r>
            <a:r>
              <a:rPr lang="en-US" sz="2000" b="0" dirty="0">
                <a:solidFill>
                  <a:schemeClr val="tx1"/>
                </a:solidFill>
              </a:rPr>
              <a:t>-à-dire par </a:t>
            </a:r>
            <a:r>
              <a:rPr lang="en-US" sz="2000" b="0" dirty="0" err="1">
                <a:solidFill>
                  <a:schemeClr val="tx1"/>
                </a:solidFill>
              </a:rPr>
              <a:t>téléphone</a:t>
            </a:r>
            <a:r>
              <a:rPr lang="en-US" sz="2000" b="0" dirty="0">
                <a:solidFill>
                  <a:schemeClr val="tx1"/>
                </a:solidFill>
              </a:rPr>
              <a:t>, internet, les </a:t>
            </a:r>
            <a:r>
              <a:rPr lang="en-US" sz="2000" b="0" dirty="0" err="1">
                <a:solidFill>
                  <a:schemeClr val="tx1"/>
                </a:solidFill>
              </a:rPr>
              <a:t>réseaux</a:t>
            </a:r>
            <a:r>
              <a:rPr lang="en-US" sz="2000" b="0" dirty="0">
                <a:solidFill>
                  <a:schemeClr val="tx1"/>
                </a:solidFill>
              </a:rPr>
              <a:t> </a:t>
            </a:r>
            <a:r>
              <a:rPr lang="en-US" sz="2000" b="0" dirty="0" err="1">
                <a:solidFill>
                  <a:schemeClr val="tx1"/>
                </a:solidFill>
              </a:rPr>
              <a:t>sociaux</a:t>
            </a:r>
            <a:r>
              <a:rPr lang="en-US" sz="2000" b="0" dirty="0">
                <a:solidFill>
                  <a:schemeClr val="tx1"/>
                </a:solidFill>
              </a:rPr>
              <a:t>, </a:t>
            </a:r>
            <a:r>
              <a:rPr lang="en-US" sz="2000" b="0" dirty="0" err="1">
                <a:solidFill>
                  <a:schemeClr val="tx1"/>
                </a:solidFill>
              </a:rPr>
              <a:t>ou</a:t>
            </a:r>
            <a:r>
              <a:rPr lang="en-US" sz="2000" b="0" dirty="0">
                <a:solidFill>
                  <a:schemeClr val="tx1"/>
                </a:solidFill>
              </a:rPr>
              <a:t> encore les </a:t>
            </a:r>
            <a:r>
              <a:rPr lang="en-US" sz="2000" b="0" dirty="0" err="1">
                <a:solidFill>
                  <a:schemeClr val="tx1"/>
                </a:solidFill>
              </a:rPr>
              <a:t>courriers</a:t>
            </a:r>
            <a:r>
              <a:rPr lang="en-US" sz="2000" b="0" dirty="0">
                <a:solidFill>
                  <a:schemeClr val="tx1"/>
                </a:solidFill>
              </a:rPr>
              <a:t> </a:t>
            </a:r>
            <a:r>
              <a:rPr lang="en-US" sz="2000" b="0" dirty="0" err="1">
                <a:solidFill>
                  <a:schemeClr val="tx1"/>
                </a:solidFill>
              </a:rPr>
              <a:t>postaux</a:t>
            </a:r>
            <a:r>
              <a:rPr lang="en-US" sz="2000" b="0" dirty="0">
                <a:solidFill>
                  <a:schemeClr val="tx1"/>
                </a:solidFill>
              </a:rPr>
              <a:t>, etc. </a:t>
            </a:r>
          </a:p>
          <a:p>
            <a:pPr indent="-228600">
              <a:lnSpc>
                <a:spcPct val="90000"/>
              </a:lnSpc>
              <a:buFont typeface="Arial" panose="020B0604020202020204" pitchFamily="34" charset="0"/>
              <a:buChar char="•"/>
            </a:pPr>
            <a:endParaRPr lang="en-US" sz="2000" b="0" dirty="0">
              <a:solidFill>
                <a:schemeClr val="tx1"/>
              </a:solidFill>
            </a:endParaRPr>
          </a:p>
          <a:p>
            <a:pPr indent="-228600" algn="just">
              <a:lnSpc>
                <a:spcPct val="90000"/>
              </a:lnSpc>
              <a:buFont typeface="Arial" panose="020B0604020202020204" pitchFamily="34" charset="0"/>
              <a:buChar char="•"/>
            </a:pPr>
            <a:r>
              <a:rPr lang="en-US" sz="2000" b="0" dirty="0">
                <a:solidFill>
                  <a:schemeClr val="tx1"/>
                </a:solidFill>
              </a:rPr>
              <a:t>La </a:t>
            </a:r>
            <a:r>
              <a:rPr lang="en-US" sz="2000" b="0" dirty="0" err="1">
                <a:solidFill>
                  <a:schemeClr val="accent1"/>
                </a:solidFill>
              </a:rPr>
              <a:t>fréquence</a:t>
            </a:r>
            <a:r>
              <a:rPr lang="en-US" sz="2000" b="0" dirty="0">
                <a:solidFill>
                  <a:schemeClr val="accent1"/>
                </a:solidFill>
              </a:rPr>
              <a:t> des contacts </a:t>
            </a:r>
            <a:r>
              <a:rPr lang="en-US" sz="2000" b="0" dirty="0">
                <a:solidFill>
                  <a:schemeClr val="tx1"/>
                </a:solidFill>
              </a:rPr>
              <a:t>: </a:t>
            </a:r>
            <a:r>
              <a:rPr lang="en-US" sz="2000" b="0" dirty="0" err="1">
                <a:solidFill>
                  <a:schemeClr val="tx1"/>
                </a:solidFill>
              </a:rPr>
              <a:t>seuil</a:t>
            </a:r>
            <a:r>
              <a:rPr lang="en-US" sz="2000" b="0" dirty="0">
                <a:solidFill>
                  <a:schemeClr val="tx1"/>
                </a:solidFill>
              </a:rPr>
              <a:t> </a:t>
            </a:r>
            <a:r>
              <a:rPr lang="en-US" sz="2000" b="0" dirty="0" err="1">
                <a:solidFill>
                  <a:schemeClr val="tx1"/>
                </a:solidFill>
              </a:rPr>
              <a:t>inférieur</a:t>
            </a:r>
            <a:r>
              <a:rPr lang="en-US" sz="2000" b="0" dirty="0">
                <a:solidFill>
                  <a:schemeClr val="tx1"/>
                </a:solidFill>
              </a:rPr>
              <a:t> à </a:t>
            </a:r>
            <a:r>
              <a:rPr lang="en-US" sz="2000" b="0" dirty="0" err="1">
                <a:solidFill>
                  <a:schemeClr val="tx1"/>
                </a:solidFill>
              </a:rPr>
              <a:t>plusieurs</a:t>
            </a:r>
            <a:r>
              <a:rPr lang="en-US" sz="2000" b="0" dirty="0">
                <a:solidFill>
                  <a:schemeClr val="tx1"/>
                </a:solidFill>
              </a:rPr>
              <a:t> </a:t>
            </a:r>
            <a:r>
              <a:rPr lang="en-US" sz="2000" b="0" dirty="0" err="1">
                <a:solidFill>
                  <a:schemeClr val="tx1"/>
                </a:solidFill>
              </a:rPr>
              <a:t>fois</a:t>
            </a:r>
            <a:r>
              <a:rPr lang="en-US" sz="2000" b="0" dirty="0">
                <a:solidFill>
                  <a:schemeClr val="tx1"/>
                </a:solidFill>
              </a:rPr>
              <a:t> par </a:t>
            </a:r>
            <a:r>
              <a:rPr lang="en-US" sz="2000" b="0" dirty="0" err="1">
                <a:solidFill>
                  <a:schemeClr val="tx1"/>
                </a:solidFill>
              </a:rPr>
              <a:t>mois</a:t>
            </a:r>
            <a:r>
              <a:rPr lang="en-US" sz="2000" b="0" dirty="0">
                <a:solidFill>
                  <a:schemeClr val="tx1"/>
                </a:solidFill>
              </a:rPr>
              <a:t> ? Une </a:t>
            </a:r>
            <a:r>
              <a:rPr lang="en-US" sz="2000" b="0" dirty="0" err="1">
                <a:solidFill>
                  <a:schemeClr val="tx1"/>
                </a:solidFill>
              </a:rPr>
              <a:t>fois</a:t>
            </a:r>
            <a:r>
              <a:rPr lang="en-US" sz="2000" b="0" dirty="0">
                <a:solidFill>
                  <a:schemeClr val="tx1"/>
                </a:solidFill>
              </a:rPr>
              <a:t> par </a:t>
            </a:r>
            <a:r>
              <a:rPr lang="en-US" sz="2000" b="0" dirty="0" err="1">
                <a:solidFill>
                  <a:schemeClr val="tx1"/>
                </a:solidFill>
              </a:rPr>
              <a:t>mois</a:t>
            </a:r>
            <a:r>
              <a:rPr lang="en-US" sz="2000" b="0" dirty="0">
                <a:solidFill>
                  <a:schemeClr val="tx1"/>
                </a:solidFill>
              </a:rPr>
              <a:t> </a:t>
            </a:r>
            <a:r>
              <a:rPr lang="en-US" sz="2000" b="0" dirty="0" err="1">
                <a:solidFill>
                  <a:schemeClr val="tx1"/>
                </a:solidFill>
              </a:rPr>
              <a:t>ou</a:t>
            </a:r>
            <a:r>
              <a:rPr lang="en-US" sz="2000" b="0" dirty="0">
                <a:solidFill>
                  <a:schemeClr val="tx1"/>
                </a:solidFill>
              </a:rPr>
              <a:t> </a:t>
            </a:r>
            <a:r>
              <a:rPr lang="en-US" sz="2000" b="0" dirty="0" err="1">
                <a:solidFill>
                  <a:schemeClr val="tx1"/>
                </a:solidFill>
              </a:rPr>
              <a:t>quelques</a:t>
            </a:r>
            <a:r>
              <a:rPr lang="en-US" sz="2000" b="0" dirty="0">
                <a:solidFill>
                  <a:schemeClr val="tx1"/>
                </a:solidFill>
              </a:rPr>
              <a:t> </a:t>
            </a:r>
            <a:r>
              <a:rPr lang="en-US" sz="2000" b="0" dirty="0" err="1">
                <a:solidFill>
                  <a:schemeClr val="tx1"/>
                </a:solidFill>
              </a:rPr>
              <a:t>fois</a:t>
            </a:r>
            <a:r>
              <a:rPr lang="en-US" sz="2000" b="0" dirty="0">
                <a:solidFill>
                  <a:schemeClr val="tx1"/>
                </a:solidFill>
              </a:rPr>
              <a:t> dans </a:t>
            </a:r>
            <a:r>
              <a:rPr lang="en-US" sz="2000" b="0" dirty="0" err="1">
                <a:solidFill>
                  <a:schemeClr val="tx1"/>
                </a:solidFill>
              </a:rPr>
              <a:t>l’année</a:t>
            </a:r>
            <a:r>
              <a:rPr lang="en-US" sz="2000" b="0" dirty="0">
                <a:solidFill>
                  <a:schemeClr val="tx1"/>
                </a:solidFill>
              </a:rPr>
              <a:t> ?</a:t>
            </a:r>
          </a:p>
          <a:p>
            <a:pPr indent="-228600">
              <a:lnSpc>
                <a:spcPct val="90000"/>
              </a:lnSpc>
              <a:buFont typeface="Arial" panose="020B0604020202020204" pitchFamily="34" charset="0"/>
              <a:buChar char="•"/>
            </a:pPr>
            <a:endParaRPr lang="en-US" sz="2000" b="0" dirty="0">
              <a:solidFill>
                <a:schemeClr val="tx1"/>
              </a:solidFill>
            </a:endParaRPr>
          </a:p>
          <a:p>
            <a:pPr indent="-228600" algn="just">
              <a:lnSpc>
                <a:spcPct val="90000"/>
              </a:lnSpc>
              <a:buFont typeface="Arial" panose="020B0604020202020204" pitchFamily="34" charset="0"/>
              <a:buChar char="•"/>
            </a:pPr>
            <a:r>
              <a:rPr lang="en-US" sz="2000" b="0" dirty="0">
                <a:solidFill>
                  <a:schemeClr val="tx1"/>
                </a:solidFill>
              </a:rPr>
              <a:t>Le </a:t>
            </a:r>
            <a:r>
              <a:rPr lang="en-US" sz="2000" b="0" dirty="0" err="1">
                <a:solidFill>
                  <a:schemeClr val="accent1"/>
                </a:solidFill>
              </a:rPr>
              <a:t>nombre</a:t>
            </a:r>
            <a:r>
              <a:rPr lang="en-US" sz="2000" b="0" dirty="0">
                <a:solidFill>
                  <a:schemeClr val="tx1"/>
                </a:solidFill>
              </a:rPr>
              <a:t> et le </a:t>
            </a:r>
            <a:r>
              <a:rPr lang="en-US" sz="2000" b="0" dirty="0">
                <a:solidFill>
                  <a:schemeClr val="accent1"/>
                </a:solidFill>
              </a:rPr>
              <a:t>type de </a:t>
            </a:r>
            <a:r>
              <a:rPr lang="en-US" sz="2000" b="0" dirty="0" err="1">
                <a:solidFill>
                  <a:schemeClr val="accent1"/>
                </a:solidFill>
              </a:rPr>
              <a:t>réseaux</a:t>
            </a:r>
            <a:r>
              <a:rPr lang="en-US" sz="2000" b="0" dirty="0">
                <a:solidFill>
                  <a:schemeClr val="accent1"/>
                </a:solidFill>
              </a:rPr>
              <a:t> </a:t>
            </a:r>
            <a:r>
              <a:rPr lang="en-US" sz="2000" b="0" dirty="0">
                <a:solidFill>
                  <a:schemeClr val="tx1"/>
                </a:solidFill>
              </a:rPr>
              <a:t>de </a:t>
            </a:r>
            <a:r>
              <a:rPr lang="en-US" sz="2000" b="0" dirty="0" err="1">
                <a:solidFill>
                  <a:schemeClr val="tx1"/>
                </a:solidFill>
              </a:rPr>
              <a:t>sociabilité</a:t>
            </a:r>
            <a:r>
              <a:rPr lang="en-US" sz="2000" b="0" dirty="0">
                <a:solidFill>
                  <a:schemeClr val="tx1"/>
                </a:solidFill>
              </a:rPr>
              <a:t> </a:t>
            </a:r>
            <a:r>
              <a:rPr lang="en-US" sz="2000" b="0" dirty="0" err="1">
                <a:solidFill>
                  <a:schemeClr val="tx1"/>
                </a:solidFill>
              </a:rPr>
              <a:t>concernés</a:t>
            </a:r>
            <a:r>
              <a:rPr lang="en-US" sz="2000" b="0" dirty="0">
                <a:solidFill>
                  <a:schemeClr val="tx1"/>
                </a:solidFill>
              </a:rPr>
              <a:t> : </a:t>
            </a:r>
            <a:r>
              <a:rPr lang="en-US" sz="2000" b="0" dirty="0" err="1">
                <a:solidFill>
                  <a:schemeClr val="tx1"/>
                </a:solidFill>
              </a:rPr>
              <a:t>famille</a:t>
            </a:r>
            <a:r>
              <a:rPr lang="en-US" sz="2000" b="0" dirty="0">
                <a:solidFill>
                  <a:schemeClr val="tx1"/>
                </a:solidFill>
              </a:rPr>
              <a:t>, </a:t>
            </a:r>
            <a:r>
              <a:rPr lang="en-US" sz="2000" b="0" dirty="0" err="1">
                <a:solidFill>
                  <a:schemeClr val="tx1"/>
                </a:solidFill>
              </a:rPr>
              <a:t>amis</a:t>
            </a:r>
            <a:r>
              <a:rPr lang="en-US" sz="2000" b="0" dirty="0">
                <a:solidFill>
                  <a:schemeClr val="tx1"/>
                </a:solidFill>
              </a:rPr>
              <a:t>, </a:t>
            </a:r>
            <a:r>
              <a:rPr lang="en-US" sz="2000" b="0" dirty="0" err="1">
                <a:solidFill>
                  <a:schemeClr val="tx1"/>
                </a:solidFill>
              </a:rPr>
              <a:t>voisins</a:t>
            </a:r>
            <a:r>
              <a:rPr lang="en-US" sz="2000" b="0" dirty="0">
                <a:solidFill>
                  <a:schemeClr val="tx1"/>
                </a:solidFill>
              </a:rPr>
              <a:t>, </a:t>
            </a:r>
            <a:r>
              <a:rPr lang="en-US" sz="2000" b="0" dirty="0" err="1">
                <a:solidFill>
                  <a:schemeClr val="tx1"/>
                </a:solidFill>
              </a:rPr>
              <a:t>collègues</a:t>
            </a:r>
            <a:r>
              <a:rPr lang="en-US" sz="2000" b="0" dirty="0">
                <a:solidFill>
                  <a:schemeClr val="tx1"/>
                </a:solidFill>
              </a:rPr>
              <a:t> de travail, etc. ? </a:t>
            </a:r>
          </a:p>
          <a:p>
            <a:pPr indent="-228600">
              <a:lnSpc>
                <a:spcPct val="90000"/>
              </a:lnSpc>
              <a:buFont typeface="Arial" panose="020B0604020202020204" pitchFamily="34" charset="0"/>
              <a:buChar char="•"/>
            </a:pPr>
            <a:endParaRPr lang="en-US" sz="2000" b="0" dirty="0">
              <a:solidFill>
                <a:schemeClr val="tx1"/>
              </a:solidFill>
            </a:endParaRPr>
          </a:p>
          <a:p>
            <a:pPr marL="342900" indent="-342900" algn="just">
              <a:lnSpc>
                <a:spcPct val="90000"/>
              </a:lnSpc>
              <a:buFont typeface="Wingdings" panose="05000000000000000000" pitchFamily="2" charset="2"/>
              <a:buChar char="Ø"/>
            </a:pPr>
            <a:r>
              <a:rPr lang="en-US" sz="2000" dirty="0">
                <a:solidFill>
                  <a:schemeClr val="accent1"/>
                </a:solidFill>
              </a:rPr>
              <a:t>Des </a:t>
            </a:r>
            <a:r>
              <a:rPr lang="en-US" sz="2000" dirty="0" err="1">
                <a:solidFill>
                  <a:schemeClr val="accent1"/>
                </a:solidFill>
              </a:rPr>
              <a:t>mesures</a:t>
            </a:r>
            <a:r>
              <a:rPr lang="en-US" sz="2000" dirty="0">
                <a:solidFill>
                  <a:schemeClr val="accent1"/>
                </a:solidFill>
              </a:rPr>
              <a:t> plus “</a:t>
            </a:r>
            <a:r>
              <a:rPr lang="en-US" sz="2000" dirty="0" err="1">
                <a:solidFill>
                  <a:schemeClr val="accent1"/>
                </a:solidFill>
              </a:rPr>
              <a:t>subjectives</a:t>
            </a:r>
            <a:r>
              <a:rPr lang="en-US" sz="2000" dirty="0">
                <a:solidFill>
                  <a:schemeClr val="accent1"/>
                </a:solidFill>
              </a:rPr>
              <a:t>”, qui </a:t>
            </a:r>
            <a:r>
              <a:rPr lang="en-US" sz="2000" dirty="0" err="1">
                <a:solidFill>
                  <a:schemeClr val="accent1"/>
                </a:solidFill>
              </a:rPr>
              <a:t>s’appuient</a:t>
            </a:r>
            <a:r>
              <a:rPr lang="en-US" sz="2000" dirty="0">
                <a:solidFill>
                  <a:schemeClr val="accent1"/>
                </a:solidFill>
              </a:rPr>
              <a:t> sur la </a:t>
            </a:r>
            <a:r>
              <a:rPr lang="en-US" sz="2000" dirty="0" err="1">
                <a:solidFill>
                  <a:schemeClr val="accent1"/>
                </a:solidFill>
              </a:rPr>
              <a:t>qualité</a:t>
            </a:r>
            <a:r>
              <a:rPr lang="en-US" sz="2000" dirty="0">
                <a:solidFill>
                  <a:schemeClr val="accent1"/>
                </a:solidFill>
              </a:rPr>
              <a:t> </a:t>
            </a:r>
            <a:r>
              <a:rPr lang="en-US" sz="2000" dirty="0" err="1">
                <a:solidFill>
                  <a:schemeClr val="accent1"/>
                </a:solidFill>
              </a:rPr>
              <a:t>ressentie</a:t>
            </a:r>
            <a:r>
              <a:rPr lang="en-US" sz="2000" dirty="0">
                <a:solidFill>
                  <a:schemeClr val="accent1"/>
                </a:solidFill>
              </a:rPr>
              <a:t> des relations : </a:t>
            </a:r>
          </a:p>
          <a:p>
            <a:pPr indent="-228600" algn="just">
              <a:lnSpc>
                <a:spcPct val="90000"/>
              </a:lnSpc>
              <a:buFont typeface="Arial" panose="020B0604020202020204" pitchFamily="34" charset="0"/>
              <a:buChar char="•"/>
            </a:pPr>
            <a:r>
              <a:rPr lang="en-US" sz="2000" b="0" dirty="0" err="1">
                <a:solidFill>
                  <a:schemeClr val="tx1"/>
                </a:solidFill>
              </a:rPr>
              <a:t>L’aide</a:t>
            </a:r>
            <a:r>
              <a:rPr lang="en-US" sz="2000" b="0" dirty="0">
                <a:solidFill>
                  <a:schemeClr val="tx1"/>
                </a:solidFill>
              </a:rPr>
              <a:t> </a:t>
            </a:r>
            <a:r>
              <a:rPr lang="en-US" sz="2000" b="0" dirty="0" err="1">
                <a:solidFill>
                  <a:schemeClr val="tx1"/>
                </a:solidFill>
              </a:rPr>
              <a:t>mobilisable</a:t>
            </a:r>
            <a:r>
              <a:rPr lang="en-US" sz="2000" b="0" dirty="0">
                <a:solidFill>
                  <a:schemeClr val="tx1"/>
                </a:solidFill>
              </a:rPr>
              <a:t> </a:t>
            </a:r>
            <a:r>
              <a:rPr lang="en-US" sz="2000" b="0" dirty="0" err="1">
                <a:solidFill>
                  <a:schemeClr val="tx1"/>
                </a:solidFill>
              </a:rPr>
              <a:t>en</a:t>
            </a:r>
            <a:r>
              <a:rPr lang="en-US" sz="2000" b="0" dirty="0">
                <a:solidFill>
                  <a:schemeClr val="tx1"/>
                </a:solidFill>
              </a:rPr>
              <a:t> </a:t>
            </a:r>
            <a:r>
              <a:rPr lang="en-US" sz="2000" b="0" dirty="0" err="1">
                <a:solidFill>
                  <a:schemeClr val="tx1"/>
                </a:solidFill>
              </a:rPr>
              <a:t>cas</a:t>
            </a:r>
            <a:r>
              <a:rPr lang="en-US" sz="2000" b="0" dirty="0">
                <a:solidFill>
                  <a:schemeClr val="tx1"/>
                </a:solidFill>
              </a:rPr>
              <a:t> de grave </a:t>
            </a:r>
            <a:r>
              <a:rPr lang="en-US" sz="2000" b="0" dirty="0" err="1">
                <a:solidFill>
                  <a:schemeClr val="tx1"/>
                </a:solidFill>
              </a:rPr>
              <a:t>problème</a:t>
            </a:r>
            <a:r>
              <a:rPr lang="en-US" sz="2000" b="0" dirty="0">
                <a:solidFill>
                  <a:schemeClr val="tx1"/>
                </a:solidFill>
              </a:rPr>
              <a:t> personnel ;</a:t>
            </a:r>
          </a:p>
          <a:p>
            <a:pPr lvl="0" indent="-228600" algn="just">
              <a:lnSpc>
                <a:spcPct val="90000"/>
              </a:lnSpc>
              <a:buFont typeface="Arial" panose="020B0604020202020204" pitchFamily="34" charset="0"/>
              <a:buChar char="•"/>
            </a:pPr>
            <a:r>
              <a:rPr lang="en-US" sz="1900" b="0" dirty="0">
                <a:solidFill>
                  <a:srgbClr val="000000"/>
                </a:solidFill>
              </a:rPr>
              <a:t>Est-</a:t>
            </a:r>
            <a:r>
              <a:rPr lang="en-US" sz="1900" b="0" dirty="0" err="1">
                <a:solidFill>
                  <a:srgbClr val="000000"/>
                </a:solidFill>
              </a:rPr>
              <a:t>ce</a:t>
            </a:r>
            <a:r>
              <a:rPr lang="en-US" sz="1900" b="0" dirty="0">
                <a:solidFill>
                  <a:srgbClr val="000000"/>
                </a:solidFill>
              </a:rPr>
              <a:t> que </a:t>
            </a:r>
            <a:r>
              <a:rPr lang="en-US" sz="1900" b="0" dirty="0" err="1">
                <a:solidFill>
                  <a:srgbClr val="000000"/>
                </a:solidFill>
              </a:rPr>
              <a:t>l’une</a:t>
            </a:r>
            <a:r>
              <a:rPr lang="en-US" sz="1900" b="0" dirty="0">
                <a:solidFill>
                  <a:srgbClr val="000000"/>
                </a:solidFill>
              </a:rPr>
              <a:t> des relations de </a:t>
            </a:r>
            <a:r>
              <a:rPr lang="en-US" sz="1900" b="0" dirty="0" err="1">
                <a:solidFill>
                  <a:srgbClr val="000000"/>
                </a:solidFill>
              </a:rPr>
              <a:t>l’entourage</a:t>
            </a:r>
            <a:r>
              <a:rPr lang="en-US" sz="1900" b="0" dirty="0">
                <a:solidFill>
                  <a:srgbClr val="000000"/>
                </a:solidFill>
              </a:rPr>
              <a:t> </a:t>
            </a:r>
            <a:r>
              <a:rPr lang="en-US" sz="1900" b="0" dirty="0" err="1">
                <a:solidFill>
                  <a:srgbClr val="000000"/>
                </a:solidFill>
              </a:rPr>
              <a:t>peut</a:t>
            </a:r>
            <a:r>
              <a:rPr lang="en-US" sz="1900" b="0" dirty="0">
                <a:solidFill>
                  <a:srgbClr val="000000"/>
                </a:solidFill>
              </a:rPr>
              <a:t> </a:t>
            </a:r>
            <a:r>
              <a:rPr lang="en-US" sz="1900" b="0" dirty="0" err="1">
                <a:solidFill>
                  <a:srgbClr val="000000"/>
                </a:solidFill>
              </a:rPr>
              <a:t>compter</a:t>
            </a:r>
            <a:r>
              <a:rPr lang="en-US" sz="1900" b="0" dirty="0">
                <a:solidFill>
                  <a:srgbClr val="000000"/>
                </a:solidFill>
              </a:rPr>
              <a:t> sur </a:t>
            </a:r>
            <a:r>
              <a:rPr lang="en-US" sz="1900" b="0" dirty="0" err="1">
                <a:solidFill>
                  <a:srgbClr val="000000"/>
                </a:solidFill>
              </a:rPr>
              <a:t>vous</a:t>
            </a:r>
            <a:r>
              <a:rPr lang="en-US" sz="1900" b="0" dirty="0">
                <a:solidFill>
                  <a:srgbClr val="000000"/>
                </a:solidFill>
              </a:rPr>
              <a:t> </a:t>
            </a:r>
            <a:r>
              <a:rPr lang="en-US" sz="1900" b="0" dirty="0" err="1">
                <a:solidFill>
                  <a:srgbClr val="000000"/>
                </a:solidFill>
              </a:rPr>
              <a:t>en</a:t>
            </a:r>
            <a:r>
              <a:rPr lang="en-US" sz="1900" b="0" dirty="0">
                <a:solidFill>
                  <a:srgbClr val="000000"/>
                </a:solidFill>
              </a:rPr>
              <a:t> </a:t>
            </a:r>
            <a:r>
              <a:rPr lang="en-US" sz="1900" b="0" dirty="0" err="1">
                <a:solidFill>
                  <a:srgbClr val="000000"/>
                </a:solidFill>
              </a:rPr>
              <a:t>cas</a:t>
            </a:r>
            <a:r>
              <a:rPr lang="en-US" sz="1900" b="0" dirty="0">
                <a:solidFill>
                  <a:srgbClr val="000000"/>
                </a:solidFill>
              </a:rPr>
              <a:t> de grave </a:t>
            </a:r>
            <a:r>
              <a:rPr lang="en-US" sz="1900" b="0" dirty="0" err="1">
                <a:solidFill>
                  <a:srgbClr val="000000"/>
                </a:solidFill>
              </a:rPr>
              <a:t>problème</a:t>
            </a:r>
            <a:r>
              <a:rPr lang="en-US" sz="1900" b="0" dirty="0">
                <a:solidFill>
                  <a:srgbClr val="000000"/>
                </a:solidFill>
              </a:rPr>
              <a:t> personnel </a:t>
            </a:r>
          </a:p>
          <a:p>
            <a:pPr indent="-228600" algn="just">
              <a:lnSpc>
                <a:spcPct val="90000"/>
              </a:lnSpc>
              <a:buFont typeface="Arial" panose="020B0604020202020204" pitchFamily="34" charset="0"/>
              <a:buChar char="•"/>
            </a:pPr>
            <a:r>
              <a:rPr lang="en-US" sz="1900" b="0" dirty="0">
                <a:solidFill>
                  <a:schemeClr val="tx1"/>
                </a:solidFill>
              </a:rPr>
              <a:t>Le sentiment de </a:t>
            </a:r>
            <a:r>
              <a:rPr lang="en-US" sz="1900" b="0" dirty="0" err="1">
                <a:solidFill>
                  <a:schemeClr val="tx1"/>
                </a:solidFill>
              </a:rPr>
              <a:t>compter</a:t>
            </a:r>
            <a:r>
              <a:rPr lang="en-US" sz="1900" b="0" dirty="0">
                <a:solidFill>
                  <a:schemeClr val="tx1"/>
                </a:solidFill>
              </a:rPr>
              <a:t> pour au </a:t>
            </a:r>
            <a:r>
              <a:rPr lang="en-US" sz="1900" b="0" dirty="0" err="1">
                <a:solidFill>
                  <a:schemeClr val="tx1"/>
                </a:solidFill>
              </a:rPr>
              <a:t>moins</a:t>
            </a:r>
            <a:r>
              <a:rPr lang="en-US" sz="1900" b="0" dirty="0">
                <a:solidFill>
                  <a:schemeClr val="tx1"/>
                </a:solidFill>
              </a:rPr>
              <a:t> </a:t>
            </a:r>
            <a:r>
              <a:rPr lang="en-US" sz="1900" b="0" dirty="0" err="1">
                <a:solidFill>
                  <a:schemeClr val="tx1"/>
                </a:solidFill>
              </a:rPr>
              <a:t>une</a:t>
            </a:r>
            <a:r>
              <a:rPr lang="en-US" sz="1900" b="0" dirty="0">
                <a:solidFill>
                  <a:schemeClr val="tx1"/>
                </a:solidFill>
              </a:rPr>
              <a:t> relation de son entourage ; </a:t>
            </a:r>
          </a:p>
          <a:p>
            <a:pPr indent="-228600">
              <a:lnSpc>
                <a:spcPct val="90000"/>
              </a:lnSpc>
              <a:buFont typeface="Arial" panose="020B0604020202020204" pitchFamily="34" charset="0"/>
              <a:buChar char="•"/>
            </a:pPr>
            <a:endParaRPr lang="en-US" sz="1700" dirty="0">
              <a:solidFill>
                <a:schemeClr val="tx1"/>
              </a:solidFill>
            </a:endParaRPr>
          </a:p>
        </p:txBody>
      </p:sp>
      <p:sp>
        <p:nvSpPr>
          <p:cNvPr id="29" name="Rectangle 28">
            <a:extLst>
              <a:ext uri="{FF2B5EF4-FFF2-40B4-BE49-F238E27FC236}">
                <a16:creationId xmlns="" xmlns:a16="http://schemas.microsoft.com/office/drawing/2014/main" id="{11C59EDF-5A1E-404D-B55D-8AEA5D8D6D6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556429" y="0"/>
            <a:ext cx="4636009"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9">
            <a:extLst>
              <a:ext uri="{FF2B5EF4-FFF2-40B4-BE49-F238E27FC236}">
                <a16:creationId xmlns="" xmlns:a16="http://schemas.microsoft.com/office/drawing/2014/main" id="{FEE0385D-4151-43AA-9C6B-0365E103172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041060" y="484633"/>
            <a:ext cx="3666745"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Image 12">
            <a:extLst>
              <a:ext uri="{FF2B5EF4-FFF2-40B4-BE49-F238E27FC236}">
                <a16:creationId xmlns="" xmlns:a16="http://schemas.microsoft.com/office/drawing/2014/main" id="{175D4D1A-F35F-493E-A5B6-8BB34EAF21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45759" y="803049"/>
            <a:ext cx="2857316" cy="5102352"/>
          </a:xfrm>
          <a:prstGeom prst="rect">
            <a:avLst/>
          </a:prstGeom>
          <a:effectLst/>
        </p:spPr>
      </p:pic>
    </p:spTree>
    <p:extLst>
      <p:ext uri="{BB962C8B-B14F-4D97-AF65-F5344CB8AC3E}">
        <p14:creationId xmlns:p14="http://schemas.microsoft.com/office/powerpoint/2010/main" val="22201517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 xmlns:a16="http://schemas.microsoft.com/office/drawing/2014/main" id="{5D5D912D-D782-4942-B7B3-7DF52AC9CA7E}"/>
              </a:ext>
            </a:extLst>
          </p:cNvPr>
          <p:cNvSpPr>
            <a:spLocks noGrp="1"/>
          </p:cNvSpPr>
          <p:nvPr>
            <p:ph type="title"/>
          </p:nvPr>
        </p:nvSpPr>
        <p:spPr>
          <a:xfrm>
            <a:off x="196430" y="3105838"/>
            <a:ext cx="7053460" cy="1200329"/>
          </a:xfrm>
        </p:spPr>
        <p:txBody>
          <a:bodyPr/>
          <a:lstStyle/>
          <a:p>
            <a:r>
              <a:rPr lang="fr-FR" dirty="0"/>
              <a:t>Les mesures dites « objectives » de l’isolement</a:t>
            </a:r>
          </a:p>
        </p:txBody>
      </p:sp>
      <p:sp>
        <p:nvSpPr>
          <p:cNvPr id="5" name="Espace réservé du numéro de diapositive 4">
            <a:extLst>
              <a:ext uri="{FF2B5EF4-FFF2-40B4-BE49-F238E27FC236}">
                <a16:creationId xmlns="" xmlns:a16="http://schemas.microsoft.com/office/drawing/2014/main" id="{F4308CEB-D801-4EC3-9245-24656855F266}"/>
              </a:ext>
            </a:extLst>
          </p:cNvPr>
          <p:cNvSpPr>
            <a:spLocks noGrp="1"/>
          </p:cNvSpPr>
          <p:nvPr>
            <p:ph type="sldNum" sz="quarter" idx="4294967295"/>
          </p:nvPr>
        </p:nvSpPr>
        <p:spPr>
          <a:xfrm>
            <a:off x="11618934" y="6210331"/>
            <a:ext cx="573087" cy="365125"/>
          </a:xfrm>
        </p:spPr>
        <p:txBody>
          <a:bodyPr/>
          <a:lstStyle/>
          <a:p>
            <a:fld id="{1B657BA9-EC5E-40D7-BBDA-32C61981E3FD}" type="slidenum">
              <a:rPr lang="fr-FR" smtClean="0"/>
              <a:t>7</a:t>
            </a:fld>
            <a:endParaRPr lang="fr-FR"/>
          </a:p>
        </p:txBody>
      </p:sp>
    </p:spTree>
    <p:extLst>
      <p:ext uri="{BB962C8B-B14F-4D97-AF65-F5344CB8AC3E}">
        <p14:creationId xmlns:p14="http://schemas.microsoft.com/office/powerpoint/2010/main" val="3724253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a:extLst>
              <a:ext uri="{FF2B5EF4-FFF2-40B4-BE49-F238E27FC236}">
                <a16:creationId xmlns="" xmlns:a16="http://schemas.microsoft.com/office/drawing/2014/main" id="{C3589AAD-5AD4-411E-95EF-4E9BF941B51D}"/>
              </a:ext>
            </a:extLst>
          </p:cNvPr>
          <p:cNvSpPr>
            <a:spLocks noGrp="1"/>
          </p:cNvSpPr>
          <p:nvPr>
            <p:ph type="title"/>
          </p:nvPr>
        </p:nvSpPr>
        <p:spPr>
          <a:xfrm>
            <a:off x="2191355" y="214383"/>
            <a:ext cx="9531428" cy="867930"/>
          </a:xfrm>
        </p:spPr>
        <p:txBody>
          <a:bodyPr/>
          <a:lstStyle/>
          <a:p>
            <a:r>
              <a:rPr lang="fr-FR" sz="2800" dirty="0">
                <a:solidFill>
                  <a:schemeClr val="accent1"/>
                </a:solidFill>
              </a:rPr>
              <a:t>Les questions intégrées par l’ONPES dans l’enquête CDV du </a:t>
            </a:r>
            <a:r>
              <a:rPr lang="fr-FR" sz="2800" dirty="0" err="1">
                <a:solidFill>
                  <a:schemeClr val="accent1"/>
                </a:solidFill>
              </a:rPr>
              <a:t>Crédoc</a:t>
            </a:r>
            <a:r>
              <a:rPr lang="fr-FR" sz="2800" dirty="0">
                <a:solidFill>
                  <a:schemeClr val="accent1"/>
                </a:solidFill>
              </a:rPr>
              <a:t> </a:t>
            </a:r>
          </a:p>
        </p:txBody>
      </p:sp>
      <p:sp>
        <p:nvSpPr>
          <p:cNvPr id="5" name="Espace réservé du numéro de diapositive 4">
            <a:extLst>
              <a:ext uri="{FF2B5EF4-FFF2-40B4-BE49-F238E27FC236}">
                <a16:creationId xmlns="" xmlns:a16="http://schemas.microsoft.com/office/drawing/2014/main" id="{C294CD1F-49DE-4E0B-85FD-1CD24FA47361}"/>
              </a:ext>
            </a:extLst>
          </p:cNvPr>
          <p:cNvSpPr>
            <a:spLocks noGrp="1"/>
          </p:cNvSpPr>
          <p:nvPr>
            <p:ph type="sldNum" sz="quarter" idx="12"/>
          </p:nvPr>
        </p:nvSpPr>
        <p:spPr/>
        <p:txBody>
          <a:bodyPr/>
          <a:lstStyle/>
          <a:p>
            <a:fld id="{1B657BA9-EC5E-40D7-BBDA-32C61981E3FD}" type="slidenum">
              <a:rPr lang="fr-FR" smtClean="0"/>
              <a:t>8</a:t>
            </a:fld>
            <a:endParaRPr lang="fr-FR"/>
          </a:p>
        </p:txBody>
      </p:sp>
      <p:pic>
        <p:nvPicPr>
          <p:cNvPr id="21" name="Image 20">
            <a:extLst>
              <a:ext uri="{FF2B5EF4-FFF2-40B4-BE49-F238E27FC236}">
                <a16:creationId xmlns="" xmlns:a16="http://schemas.microsoft.com/office/drawing/2014/main" id="{ED2EEA40-B4A2-48BD-BF7E-90779696E432}"/>
              </a:ext>
            </a:extLst>
          </p:cNvPr>
          <p:cNvPicPr>
            <a:picLocks noChangeAspect="1"/>
          </p:cNvPicPr>
          <p:nvPr/>
        </p:nvPicPr>
        <p:blipFill rotWithShape="1">
          <a:blip r:embed="rId2"/>
          <a:srcRect r="2231"/>
          <a:stretch/>
        </p:blipFill>
        <p:spPr>
          <a:xfrm>
            <a:off x="3458161" y="4196824"/>
            <a:ext cx="6997819" cy="2687532"/>
          </a:xfrm>
          <a:prstGeom prst="rect">
            <a:avLst/>
          </a:prstGeom>
        </p:spPr>
      </p:pic>
      <p:sp>
        <p:nvSpPr>
          <p:cNvPr id="10" name="Espace réservé du texte 9">
            <a:extLst>
              <a:ext uri="{FF2B5EF4-FFF2-40B4-BE49-F238E27FC236}">
                <a16:creationId xmlns="" xmlns:a16="http://schemas.microsoft.com/office/drawing/2014/main" id="{8722CDED-B885-496E-B594-56193F22E1D1}"/>
              </a:ext>
            </a:extLst>
          </p:cNvPr>
          <p:cNvSpPr>
            <a:spLocks noGrp="1"/>
          </p:cNvSpPr>
          <p:nvPr>
            <p:ph type="body" sz="quarter" idx="13"/>
          </p:nvPr>
        </p:nvSpPr>
        <p:spPr>
          <a:xfrm>
            <a:off x="3" y="1317411"/>
            <a:ext cx="12192000" cy="4724400"/>
          </a:xfrm>
        </p:spPr>
        <p:txBody>
          <a:bodyPr>
            <a:normAutofit/>
          </a:bodyPr>
          <a:lstStyle/>
          <a:p>
            <a:pPr marL="342900" indent="-342900" algn="just">
              <a:buFont typeface="Wingdings" panose="05000000000000000000" pitchFamily="2" charset="2"/>
              <a:buChar char="§"/>
            </a:pPr>
            <a:r>
              <a:rPr lang="fr-FR" u="sng" dirty="0"/>
              <a:t>5 réseaux </a:t>
            </a:r>
            <a:r>
              <a:rPr lang="fr-FR" dirty="0"/>
              <a:t>de sociabilité observés : </a:t>
            </a:r>
          </a:p>
          <a:p>
            <a:pPr algn="just">
              <a:spcAft>
                <a:spcPts val="0"/>
              </a:spcAft>
            </a:pPr>
            <a:r>
              <a:rPr lang="fr-FR" sz="2200" b="0" dirty="0">
                <a:solidFill>
                  <a:schemeClr val="bg1">
                    <a:lumMod val="50000"/>
                  </a:schemeClr>
                </a:solidFill>
              </a:rPr>
              <a:t>- </a:t>
            </a:r>
            <a:r>
              <a:rPr lang="fr-FR" b="0" dirty="0">
                <a:solidFill>
                  <a:schemeClr val="bg1">
                    <a:lumMod val="50000"/>
                  </a:schemeClr>
                </a:solidFill>
              </a:rPr>
              <a:t>La famille et la belle-famille </a:t>
            </a:r>
            <a:r>
              <a:rPr lang="fr-FR" sz="1600" b="0" dirty="0">
                <a:solidFill>
                  <a:schemeClr val="bg1">
                    <a:lumMod val="50000"/>
                  </a:schemeClr>
                </a:solidFill>
              </a:rPr>
              <a:t>(en-dehors des personnes qui vivent dans le ménage)</a:t>
            </a:r>
          </a:p>
          <a:p>
            <a:pPr algn="just">
              <a:spcAft>
                <a:spcPts val="0"/>
              </a:spcAft>
            </a:pPr>
            <a:r>
              <a:rPr lang="fr-FR" b="0" dirty="0">
                <a:solidFill>
                  <a:schemeClr val="bg1">
                    <a:lumMod val="50000"/>
                  </a:schemeClr>
                </a:solidFill>
              </a:rPr>
              <a:t>- Les amis</a:t>
            </a:r>
          </a:p>
          <a:p>
            <a:pPr algn="just">
              <a:spcAft>
                <a:spcPts val="0"/>
              </a:spcAft>
            </a:pPr>
            <a:r>
              <a:rPr lang="fr-FR" b="0" dirty="0">
                <a:solidFill>
                  <a:schemeClr val="bg1">
                    <a:lumMod val="50000"/>
                  </a:schemeClr>
                </a:solidFill>
              </a:rPr>
              <a:t>- </a:t>
            </a:r>
            <a:r>
              <a:rPr lang="fr-FR" b="0" dirty="0"/>
              <a:t>Les voisins </a:t>
            </a:r>
            <a:r>
              <a:rPr lang="fr-FR" sz="1600" b="0" dirty="0">
                <a:solidFill>
                  <a:schemeClr val="bg1">
                    <a:lumMod val="50000"/>
                  </a:schemeClr>
                </a:solidFill>
              </a:rPr>
              <a:t>(au-delà de l’échange de politesse)</a:t>
            </a:r>
          </a:p>
          <a:p>
            <a:pPr algn="just">
              <a:spcAft>
                <a:spcPts val="0"/>
              </a:spcAft>
            </a:pPr>
            <a:r>
              <a:rPr lang="fr-FR" b="0" dirty="0">
                <a:solidFill>
                  <a:schemeClr val="bg1">
                    <a:lumMod val="50000"/>
                  </a:schemeClr>
                </a:solidFill>
              </a:rPr>
              <a:t>- </a:t>
            </a:r>
            <a:r>
              <a:rPr lang="fr-FR" b="0" dirty="0"/>
              <a:t>Les collègues de travail </a:t>
            </a:r>
            <a:r>
              <a:rPr lang="fr-FR" sz="1600" b="0" dirty="0">
                <a:solidFill>
                  <a:schemeClr val="bg1">
                    <a:lumMod val="50000"/>
                  </a:schemeClr>
                </a:solidFill>
              </a:rPr>
              <a:t>(en-dehors des obligations professionnelles)</a:t>
            </a:r>
          </a:p>
          <a:p>
            <a:pPr algn="just">
              <a:spcAft>
                <a:spcPts val="0"/>
              </a:spcAft>
            </a:pPr>
            <a:r>
              <a:rPr lang="fr-FR" b="0" dirty="0"/>
              <a:t>- La participation aux manifestations d’associations</a:t>
            </a:r>
            <a:r>
              <a:rPr lang="fr-FR" sz="1600" b="0" dirty="0"/>
              <a:t> </a:t>
            </a:r>
            <a:r>
              <a:rPr lang="fr-FR" sz="1600" b="0" dirty="0">
                <a:solidFill>
                  <a:schemeClr val="bg1">
                    <a:lumMod val="50000"/>
                  </a:schemeClr>
                </a:solidFill>
              </a:rPr>
              <a:t>(pour les personnes faisant partie ou participant aux activités d’une association)</a:t>
            </a:r>
            <a:endParaRPr lang="fr-FR" b="0" dirty="0">
              <a:solidFill>
                <a:schemeClr val="bg1">
                  <a:lumMod val="50000"/>
                </a:schemeClr>
              </a:solidFill>
            </a:endParaRPr>
          </a:p>
          <a:p>
            <a:pPr marL="285750" indent="-285750" algn="just">
              <a:buFontTx/>
              <a:buChar char="-"/>
            </a:pPr>
            <a:endParaRPr lang="fr-FR" b="0" dirty="0"/>
          </a:p>
          <a:p>
            <a:pPr marL="285750" indent="-285750" algn="just">
              <a:buFont typeface="Wingdings" panose="05000000000000000000" pitchFamily="2" charset="2"/>
              <a:buChar char="§"/>
            </a:pPr>
            <a:r>
              <a:rPr lang="fr-FR" dirty="0"/>
              <a:t>Les </a:t>
            </a:r>
            <a:r>
              <a:rPr lang="fr-FR" u="sng" dirty="0"/>
              <a:t>contacts physiques, en face à face </a:t>
            </a:r>
            <a:r>
              <a:rPr lang="fr-FR" dirty="0"/>
              <a:t>avec ces 5 réseaux ET les </a:t>
            </a:r>
            <a:r>
              <a:rPr lang="fr-FR" u="sng" dirty="0"/>
              <a:t>contacts à distance </a:t>
            </a:r>
            <a:r>
              <a:rPr lang="fr-FR" dirty="0"/>
              <a:t>(téléphone, SMS, internet ou courrier) </a:t>
            </a:r>
            <a:r>
              <a:rPr lang="fr-FR" b="0" dirty="0">
                <a:solidFill>
                  <a:schemeClr val="bg1">
                    <a:lumMod val="50000"/>
                  </a:schemeClr>
                </a:solidFill>
              </a:rPr>
              <a:t>avec la famille et la belle-famille et les amis</a:t>
            </a:r>
          </a:p>
          <a:p>
            <a:pPr marL="285750" indent="-285750" algn="just">
              <a:buFont typeface="Wingdings" panose="05000000000000000000" pitchFamily="2" charset="2"/>
              <a:buChar char="§"/>
            </a:pPr>
            <a:endParaRPr lang="fr-FR" b="0" dirty="0">
              <a:solidFill>
                <a:schemeClr val="bg1">
                  <a:lumMod val="50000"/>
                </a:schemeClr>
              </a:solidFill>
            </a:endParaRPr>
          </a:p>
          <a:p>
            <a:pPr marL="285750" indent="-285750" algn="just">
              <a:buFont typeface="Arial" panose="020B0604020202020204" pitchFamily="34" charset="0"/>
              <a:buChar char="•"/>
            </a:pPr>
            <a:r>
              <a:rPr lang="fr-FR" dirty="0"/>
              <a:t>La fréquence des contacts </a:t>
            </a:r>
          </a:p>
        </p:txBody>
      </p:sp>
    </p:spTree>
    <p:extLst>
      <p:ext uri="{BB962C8B-B14F-4D97-AF65-F5344CB8AC3E}">
        <p14:creationId xmlns:p14="http://schemas.microsoft.com/office/powerpoint/2010/main" val="1738978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a:extLst>
              <a:ext uri="{FF2B5EF4-FFF2-40B4-BE49-F238E27FC236}">
                <a16:creationId xmlns="" xmlns:a16="http://schemas.microsoft.com/office/drawing/2014/main" id="{94A0CDD8-F821-4017-9EB8-1E7A63215942}"/>
              </a:ext>
            </a:extLst>
          </p:cNvPr>
          <p:cNvGraphicFramePr>
            <a:graphicFrameLocks noGrp="1"/>
          </p:cNvGraphicFramePr>
          <p:nvPr>
            <p:extLst>
              <p:ext uri="{D42A27DB-BD31-4B8C-83A1-F6EECF244321}">
                <p14:modId xmlns:p14="http://schemas.microsoft.com/office/powerpoint/2010/main" val="3703042810"/>
              </p:ext>
            </p:extLst>
          </p:nvPr>
        </p:nvGraphicFramePr>
        <p:xfrm>
          <a:off x="344975" y="1981200"/>
          <a:ext cx="6629398" cy="2895600"/>
        </p:xfrm>
        <a:graphic>
          <a:graphicData uri="http://schemas.openxmlformats.org/drawingml/2006/table">
            <a:tbl>
              <a:tblPr/>
              <a:tblGrid>
                <a:gridCol w="218970">
                  <a:extLst>
                    <a:ext uri="{9D8B030D-6E8A-4147-A177-3AD203B41FA5}">
                      <a16:colId xmlns="" xmlns:a16="http://schemas.microsoft.com/office/drawing/2014/main" val="534023745"/>
                    </a:ext>
                  </a:extLst>
                </a:gridCol>
                <a:gridCol w="253878">
                  <a:extLst>
                    <a:ext uri="{9D8B030D-6E8A-4147-A177-3AD203B41FA5}">
                      <a16:colId xmlns="" xmlns:a16="http://schemas.microsoft.com/office/drawing/2014/main" val="3929339756"/>
                    </a:ext>
                  </a:extLst>
                </a:gridCol>
                <a:gridCol w="190409">
                  <a:extLst>
                    <a:ext uri="{9D8B030D-6E8A-4147-A177-3AD203B41FA5}">
                      <a16:colId xmlns="" xmlns:a16="http://schemas.microsoft.com/office/drawing/2014/main" val="1232324794"/>
                    </a:ext>
                  </a:extLst>
                </a:gridCol>
                <a:gridCol w="761635">
                  <a:extLst>
                    <a:ext uri="{9D8B030D-6E8A-4147-A177-3AD203B41FA5}">
                      <a16:colId xmlns="" xmlns:a16="http://schemas.microsoft.com/office/drawing/2014/main" val="4135795993"/>
                    </a:ext>
                  </a:extLst>
                </a:gridCol>
                <a:gridCol w="761635">
                  <a:extLst>
                    <a:ext uri="{9D8B030D-6E8A-4147-A177-3AD203B41FA5}">
                      <a16:colId xmlns="" xmlns:a16="http://schemas.microsoft.com/office/drawing/2014/main" val="3522899686"/>
                    </a:ext>
                  </a:extLst>
                </a:gridCol>
                <a:gridCol w="761635">
                  <a:extLst>
                    <a:ext uri="{9D8B030D-6E8A-4147-A177-3AD203B41FA5}">
                      <a16:colId xmlns="" xmlns:a16="http://schemas.microsoft.com/office/drawing/2014/main" val="4273739807"/>
                    </a:ext>
                  </a:extLst>
                </a:gridCol>
                <a:gridCol w="761635">
                  <a:extLst>
                    <a:ext uri="{9D8B030D-6E8A-4147-A177-3AD203B41FA5}">
                      <a16:colId xmlns="" xmlns:a16="http://schemas.microsoft.com/office/drawing/2014/main" val="799068952"/>
                    </a:ext>
                  </a:extLst>
                </a:gridCol>
                <a:gridCol w="761635">
                  <a:extLst>
                    <a:ext uri="{9D8B030D-6E8A-4147-A177-3AD203B41FA5}">
                      <a16:colId xmlns="" xmlns:a16="http://schemas.microsoft.com/office/drawing/2014/main" val="1113562697"/>
                    </a:ext>
                  </a:extLst>
                </a:gridCol>
                <a:gridCol w="215797">
                  <a:extLst>
                    <a:ext uri="{9D8B030D-6E8A-4147-A177-3AD203B41FA5}">
                      <a16:colId xmlns="" xmlns:a16="http://schemas.microsoft.com/office/drawing/2014/main" val="3711686787"/>
                    </a:ext>
                  </a:extLst>
                </a:gridCol>
                <a:gridCol w="418899">
                  <a:extLst>
                    <a:ext uri="{9D8B030D-6E8A-4147-A177-3AD203B41FA5}">
                      <a16:colId xmlns="" xmlns:a16="http://schemas.microsoft.com/office/drawing/2014/main" val="1660365226"/>
                    </a:ext>
                  </a:extLst>
                </a:gridCol>
                <a:gridCol w="761635">
                  <a:extLst>
                    <a:ext uri="{9D8B030D-6E8A-4147-A177-3AD203B41FA5}">
                      <a16:colId xmlns="" xmlns:a16="http://schemas.microsoft.com/office/drawing/2014/main" val="1892268555"/>
                    </a:ext>
                  </a:extLst>
                </a:gridCol>
                <a:gridCol w="761635">
                  <a:extLst>
                    <a:ext uri="{9D8B030D-6E8A-4147-A177-3AD203B41FA5}">
                      <a16:colId xmlns="" xmlns:a16="http://schemas.microsoft.com/office/drawing/2014/main" val="2134140402"/>
                    </a:ext>
                  </a:extLst>
                </a:gridCol>
              </a:tblGrid>
              <a:tr h="238125">
                <a:tc>
                  <a:txBody>
                    <a:bodyPr/>
                    <a:lstStyle/>
                    <a:p>
                      <a:pPr algn="l" fontAlgn="b"/>
                      <a:r>
                        <a:rPr lang="fr-FR" sz="14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fr-FR"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fr-FR"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fr-FR"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fr-FR"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fr-FR"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fr-FR"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fr-FR"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fr-FR"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extLst>
                  <a:ext uri="{0D108BD9-81ED-4DB2-BD59-A6C34878D82A}">
                    <a16:rowId xmlns="" xmlns:a16="http://schemas.microsoft.com/office/drawing/2014/main" val="3098031858"/>
                  </a:ext>
                </a:extLst>
              </a:tr>
              <a:tr h="257175">
                <a:tc>
                  <a:txBody>
                    <a:bodyPr/>
                    <a:lstStyle/>
                    <a:p>
                      <a:pPr algn="l" fontAlgn="b"/>
                      <a:r>
                        <a:rPr lang="fr-FR"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fr-FR" sz="1400" b="0" i="0" u="none" strike="noStrike" dirty="0">
                          <a:solidFill>
                            <a:srgbClr val="3D5717"/>
                          </a:solidFill>
                          <a:effectLst/>
                          <a:latin typeface="Calibri" panose="020F0502020204030204" pitchFamily="34" charset="0"/>
                        </a:rPr>
                        <a:t> </a:t>
                      </a:r>
                    </a:p>
                  </a:txBody>
                  <a:tcPr marL="9525" marR="9525" marT="9525" marB="0" anchor="b">
                    <a:lnL>
                      <a:noFill/>
                    </a:lnL>
                    <a:lnR>
                      <a:noFill/>
                    </a:lnR>
                    <a:lnT>
                      <a:noFill/>
                    </a:lnT>
                    <a:lnB>
                      <a:noFill/>
                    </a:lnB>
                    <a:solidFill>
                      <a:srgbClr val="BFBFBF"/>
                    </a:solidFill>
                  </a:tcPr>
                </a:tc>
                <a:tc>
                  <a:txBody>
                    <a:bodyPr/>
                    <a:lstStyle/>
                    <a:p>
                      <a:pPr algn="l" fontAlgn="b"/>
                      <a:r>
                        <a:rPr lang="fr-FR"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gridSpan="5">
                  <a:txBody>
                    <a:bodyPr/>
                    <a:lstStyle/>
                    <a:p>
                      <a:pPr algn="l" rtl="0" fontAlgn="ctr"/>
                      <a:r>
                        <a:rPr lang="fr-FR" sz="1600" b="0" i="0" u="none" strike="noStrike">
                          <a:solidFill>
                            <a:srgbClr val="808080"/>
                          </a:solidFill>
                          <a:effectLst/>
                          <a:latin typeface="Arial" panose="020B0604020202020204" pitchFamily="34" charset="0"/>
                        </a:rPr>
                        <a:t>Oui, une ou plusieurs fois par semaine</a:t>
                      </a:r>
                    </a:p>
                  </a:txBody>
                  <a:tcPr marL="9525" marR="9525" marT="9525" marB="0" anchor="ctr">
                    <a:lnL>
                      <a:noFill/>
                    </a:lnL>
                    <a:lnR>
                      <a:noFill/>
                    </a:lnR>
                    <a:lnT>
                      <a:noFill/>
                    </a:lnT>
                    <a:lnB>
                      <a:noFill/>
                    </a:lnB>
                    <a:solidFill>
                      <a:srgbClr val="FFFFFF"/>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l" fontAlgn="b"/>
                      <a:r>
                        <a:rPr lang="fr-FR"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extLst>
                  <a:ext uri="{0D108BD9-81ED-4DB2-BD59-A6C34878D82A}">
                    <a16:rowId xmlns="" xmlns:a16="http://schemas.microsoft.com/office/drawing/2014/main" val="801814454"/>
                  </a:ext>
                </a:extLst>
              </a:tr>
              <a:tr h="64770">
                <a:tc>
                  <a:txBody>
                    <a:bodyPr/>
                    <a:lstStyle/>
                    <a:p>
                      <a:pPr algn="l" fontAlgn="b"/>
                      <a:r>
                        <a:rPr lang="fr-FR"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endParaRPr lang="fr-FR"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fr-FR"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fr-FR"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fr-FR"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fr-FR"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fr-FR"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fr-FR"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fr-FR"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extLst>
                  <a:ext uri="{0D108BD9-81ED-4DB2-BD59-A6C34878D82A}">
                    <a16:rowId xmlns="" xmlns:a16="http://schemas.microsoft.com/office/drawing/2014/main" val="3047253347"/>
                  </a:ext>
                </a:extLst>
              </a:tr>
              <a:tr h="257175">
                <a:tc>
                  <a:txBody>
                    <a:bodyPr/>
                    <a:lstStyle/>
                    <a:p>
                      <a:pPr algn="l" fontAlgn="b"/>
                      <a:r>
                        <a:rPr lang="fr-FR"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fr-FR" sz="1400" b="0" i="0" u="none" strike="noStrike">
                          <a:solidFill>
                            <a:srgbClr val="3D5717"/>
                          </a:solidFill>
                          <a:effectLst/>
                          <a:latin typeface="Calibri" panose="020F0502020204030204" pitchFamily="34" charset="0"/>
                        </a:rPr>
                        <a:t> </a:t>
                      </a:r>
                    </a:p>
                  </a:txBody>
                  <a:tcPr marL="9525" marR="9525" marT="9525" marB="0" anchor="b">
                    <a:lnL>
                      <a:noFill/>
                    </a:lnL>
                    <a:lnR>
                      <a:noFill/>
                    </a:lnR>
                    <a:lnT>
                      <a:noFill/>
                    </a:lnT>
                    <a:lnB>
                      <a:noFill/>
                    </a:lnB>
                    <a:solidFill>
                      <a:srgbClr val="BFBFBF"/>
                    </a:solidFill>
                  </a:tcPr>
                </a:tc>
                <a:tc>
                  <a:txBody>
                    <a:bodyPr/>
                    <a:lstStyle/>
                    <a:p>
                      <a:pPr algn="l" fontAlgn="b"/>
                      <a:r>
                        <a:rPr lang="fr-FR"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gridSpan="8">
                  <a:txBody>
                    <a:bodyPr/>
                    <a:lstStyle/>
                    <a:p>
                      <a:pPr algn="l" rtl="0" fontAlgn="ctr"/>
                      <a:r>
                        <a:rPr lang="fr-FR" sz="1600" b="0" i="0" u="none" strike="noStrike">
                          <a:solidFill>
                            <a:srgbClr val="808080"/>
                          </a:solidFill>
                          <a:effectLst/>
                          <a:latin typeface="Arial" panose="020B0604020202020204" pitchFamily="34" charset="0"/>
                        </a:rPr>
                        <a:t>Oui, plusieurs fois par mois mais pas chaque semaine </a:t>
                      </a:r>
                    </a:p>
                  </a:txBody>
                  <a:tcPr marL="9525" marR="9525" marT="9525" marB="0" anchor="ctr">
                    <a:lnL>
                      <a:noFill/>
                    </a:lnL>
                    <a:lnR>
                      <a:noFill/>
                    </a:lnR>
                    <a:lnT>
                      <a:noFill/>
                    </a:lnT>
                    <a:lnB>
                      <a:noFill/>
                    </a:lnB>
                    <a:solidFill>
                      <a:srgbClr val="FFFFFF"/>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extLst>
                  <a:ext uri="{0D108BD9-81ED-4DB2-BD59-A6C34878D82A}">
                    <a16:rowId xmlns="" xmlns:a16="http://schemas.microsoft.com/office/drawing/2014/main" val="2987720749"/>
                  </a:ext>
                </a:extLst>
              </a:tr>
              <a:tr h="64770">
                <a:tc>
                  <a:txBody>
                    <a:bodyPr/>
                    <a:lstStyle/>
                    <a:p>
                      <a:pPr algn="l" fontAlgn="b"/>
                      <a:r>
                        <a:rPr lang="fr-FR"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endParaRPr lang="fr-FR"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fr-FR"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fr-FR"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fr-FR"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fr-FR"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fr-FR"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fr-FR"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fr-FR"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extLst>
                  <a:ext uri="{0D108BD9-81ED-4DB2-BD59-A6C34878D82A}">
                    <a16:rowId xmlns="" xmlns:a16="http://schemas.microsoft.com/office/drawing/2014/main" val="3469302613"/>
                  </a:ext>
                </a:extLst>
              </a:tr>
              <a:tr h="257175">
                <a:tc>
                  <a:txBody>
                    <a:bodyPr/>
                    <a:lstStyle/>
                    <a:p>
                      <a:pPr algn="l" fontAlgn="b"/>
                      <a:r>
                        <a:rPr lang="fr-FR"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fr-FR"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7AB030"/>
                    </a:solidFill>
                  </a:tcPr>
                </a:tc>
                <a:tc>
                  <a:txBody>
                    <a:bodyPr/>
                    <a:lstStyle/>
                    <a:p>
                      <a:pPr algn="l" fontAlgn="b"/>
                      <a:r>
                        <a:rPr lang="fr-FR"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gridSpan="3">
                  <a:txBody>
                    <a:bodyPr/>
                    <a:lstStyle/>
                    <a:p>
                      <a:pPr algn="l" rtl="0" fontAlgn="ctr"/>
                      <a:r>
                        <a:rPr lang="fr-FR" sz="1600" b="1" i="0" u="none" strike="noStrike">
                          <a:solidFill>
                            <a:srgbClr val="7AB030"/>
                          </a:solidFill>
                          <a:effectLst/>
                          <a:latin typeface="Arial" panose="020B0604020202020204" pitchFamily="34" charset="0"/>
                        </a:rPr>
                        <a:t>Oui, une fois par mois </a:t>
                      </a:r>
                    </a:p>
                  </a:txBody>
                  <a:tcPr marL="9525" marR="9525" marT="9525" marB="0" anchor="ctr">
                    <a:lnL>
                      <a:noFill/>
                    </a:lnL>
                    <a:lnR>
                      <a:noFill/>
                    </a:lnR>
                    <a:lnT>
                      <a:noFill/>
                    </a:lnT>
                    <a:lnB>
                      <a:noFill/>
                    </a:lnB>
                    <a:solidFill>
                      <a:srgbClr val="FFFFFF"/>
                    </a:solidFill>
                  </a:tcPr>
                </a:tc>
                <a:tc hMerge="1">
                  <a:txBody>
                    <a:bodyPr/>
                    <a:lstStyle/>
                    <a:p>
                      <a:endParaRPr lang="fr-FR"/>
                    </a:p>
                  </a:txBody>
                  <a:tcPr/>
                </a:tc>
                <a:tc hMerge="1">
                  <a:txBody>
                    <a:bodyPr/>
                    <a:lstStyle/>
                    <a:p>
                      <a:endParaRPr lang="fr-FR"/>
                    </a:p>
                  </a:txBody>
                  <a:tcPr/>
                </a:tc>
                <a:tc>
                  <a:txBody>
                    <a:bodyPr/>
                    <a:lstStyle/>
                    <a:p>
                      <a:pPr algn="l" fontAlgn="b"/>
                      <a:r>
                        <a:rPr lang="fr-FR"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fr-FR"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fr-FR"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extLst>
                  <a:ext uri="{0D108BD9-81ED-4DB2-BD59-A6C34878D82A}">
                    <a16:rowId xmlns="" xmlns:a16="http://schemas.microsoft.com/office/drawing/2014/main" val="2940961212"/>
                  </a:ext>
                </a:extLst>
              </a:tr>
              <a:tr h="64770">
                <a:tc>
                  <a:txBody>
                    <a:bodyPr/>
                    <a:lstStyle/>
                    <a:p>
                      <a:pPr algn="l" fontAlgn="b"/>
                      <a:r>
                        <a:rPr lang="fr-FR"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endParaRPr lang="fr-FR"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fr-FR"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fr-FR"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fr-FR"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fr-FR"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fr-FR"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fr-FR"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fr-FR"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extLst>
                  <a:ext uri="{0D108BD9-81ED-4DB2-BD59-A6C34878D82A}">
                    <a16:rowId xmlns="" xmlns:a16="http://schemas.microsoft.com/office/drawing/2014/main" val="623183833"/>
                  </a:ext>
                </a:extLst>
              </a:tr>
              <a:tr h="257175">
                <a:tc>
                  <a:txBody>
                    <a:bodyPr/>
                    <a:lstStyle/>
                    <a:p>
                      <a:pPr algn="l" fontAlgn="b"/>
                      <a:r>
                        <a:rPr lang="fr-FR"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fr-FR"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7AB030"/>
                    </a:solidFill>
                  </a:tcPr>
                </a:tc>
                <a:tc>
                  <a:txBody>
                    <a:bodyPr/>
                    <a:lstStyle/>
                    <a:p>
                      <a:pPr algn="l" fontAlgn="b"/>
                      <a:r>
                        <a:rPr lang="fr-FR"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gridSpan="9">
                  <a:txBody>
                    <a:bodyPr/>
                    <a:lstStyle/>
                    <a:p>
                      <a:pPr algn="l" rtl="0" fontAlgn="ctr"/>
                      <a:r>
                        <a:rPr lang="fr-FR" sz="1600" b="1" i="0" u="none" strike="noStrike">
                          <a:solidFill>
                            <a:srgbClr val="7AB030"/>
                          </a:solidFill>
                          <a:effectLst/>
                          <a:latin typeface="Arial" panose="020B0604020202020204" pitchFamily="34" charset="0"/>
                        </a:rPr>
                        <a:t>Oui, une ou plusieurs fois par an mais pas chaque mois </a:t>
                      </a:r>
                    </a:p>
                  </a:txBody>
                  <a:tcPr marL="9525" marR="9525" marT="9525" marB="0" anchor="ctr">
                    <a:lnL>
                      <a:noFill/>
                    </a:lnL>
                    <a:lnR>
                      <a:noFill/>
                    </a:lnR>
                    <a:lnT>
                      <a:noFill/>
                    </a:lnT>
                    <a:lnB>
                      <a:noFill/>
                    </a:lnB>
                    <a:solidFill>
                      <a:srgbClr val="FFFFFF"/>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 xmlns:a16="http://schemas.microsoft.com/office/drawing/2014/main" val="2818100418"/>
                  </a:ext>
                </a:extLst>
              </a:tr>
              <a:tr h="64770">
                <a:tc>
                  <a:txBody>
                    <a:bodyPr/>
                    <a:lstStyle/>
                    <a:p>
                      <a:pPr algn="l" fontAlgn="b"/>
                      <a:r>
                        <a:rPr lang="fr-FR"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endParaRPr lang="fr-FR"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fr-FR"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fr-FR"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fr-FR"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fr-FR"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fr-FR"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fr-FR"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fr-FR"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extLst>
                  <a:ext uri="{0D108BD9-81ED-4DB2-BD59-A6C34878D82A}">
                    <a16:rowId xmlns="" xmlns:a16="http://schemas.microsoft.com/office/drawing/2014/main" val="2428749410"/>
                  </a:ext>
                </a:extLst>
              </a:tr>
              <a:tr h="257175">
                <a:tc>
                  <a:txBody>
                    <a:bodyPr/>
                    <a:lstStyle/>
                    <a:p>
                      <a:pPr algn="l" fontAlgn="b"/>
                      <a:r>
                        <a:rPr lang="fr-FR"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fr-FR" sz="1400" b="0" i="0" u="none" strike="noStrike">
                          <a:solidFill>
                            <a:srgbClr val="7AB030"/>
                          </a:solidFill>
                          <a:effectLst/>
                          <a:latin typeface="Calibri" panose="020F0502020204030204" pitchFamily="34" charset="0"/>
                        </a:rPr>
                        <a:t> </a:t>
                      </a:r>
                    </a:p>
                  </a:txBody>
                  <a:tcPr marL="9525" marR="9525" marT="9525" marB="0" anchor="b">
                    <a:lnL>
                      <a:noFill/>
                    </a:lnL>
                    <a:lnR>
                      <a:noFill/>
                    </a:lnR>
                    <a:lnT>
                      <a:noFill/>
                    </a:lnT>
                    <a:lnB>
                      <a:noFill/>
                    </a:lnB>
                    <a:solidFill>
                      <a:srgbClr val="7AB030"/>
                    </a:solidFill>
                  </a:tcPr>
                </a:tc>
                <a:tc>
                  <a:txBody>
                    <a:bodyPr/>
                    <a:lstStyle/>
                    <a:p>
                      <a:pPr algn="l" fontAlgn="b"/>
                      <a:r>
                        <a:rPr lang="fr-FR"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gridSpan="2">
                  <a:txBody>
                    <a:bodyPr/>
                    <a:lstStyle/>
                    <a:p>
                      <a:pPr algn="l" rtl="0" fontAlgn="ctr"/>
                      <a:r>
                        <a:rPr lang="fr-FR" sz="1600" b="1" i="0" u="none" strike="noStrike">
                          <a:solidFill>
                            <a:srgbClr val="7AB030"/>
                          </a:solidFill>
                          <a:effectLst/>
                          <a:latin typeface="Arial" panose="020B0604020202020204" pitchFamily="34" charset="0"/>
                        </a:rPr>
                        <a:t>Non, jamais </a:t>
                      </a:r>
                    </a:p>
                  </a:txBody>
                  <a:tcPr marL="9525" marR="9525" marT="9525" marB="0" anchor="ctr">
                    <a:lnL>
                      <a:noFill/>
                    </a:lnL>
                    <a:lnR>
                      <a:noFill/>
                    </a:lnR>
                    <a:lnT>
                      <a:noFill/>
                    </a:lnT>
                    <a:lnB>
                      <a:noFill/>
                    </a:lnB>
                    <a:solidFill>
                      <a:srgbClr val="FFFFFF"/>
                    </a:solidFill>
                  </a:tcPr>
                </a:tc>
                <a:tc hMerge="1">
                  <a:txBody>
                    <a:bodyPr/>
                    <a:lstStyle/>
                    <a:p>
                      <a:endParaRPr lang="fr-FR"/>
                    </a:p>
                  </a:txBody>
                  <a:tcPr/>
                </a:tc>
                <a:tc>
                  <a:txBody>
                    <a:bodyPr/>
                    <a:lstStyle/>
                    <a:p>
                      <a:pPr algn="l" fontAlgn="b"/>
                      <a:r>
                        <a:rPr lang="fr-FR"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fr-FR"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fr-FR"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fr-FR"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extLst>
                  <a:ext uri="{0D108BD9-81ED-4DB2-BD59-A6C34878D82A}">
                    <a16:rowId xmlns="" xmlns:a16="http://schemas.microsoft.com/office/drawing/2014/main" val="3667493351"/>
                  </a:ext>
                </a:extLst>
              </a:tr>
              <a:tr h="64770">
                <a:tc>
                  <a:txBody>
                    <a:bodyPr/>
                    <a:lstStyle/>
                    <a:p>
                      <a:pPr algn="l" fontAlgn="b"/>
                      <a:r>
                        <a:rPr lang="fr-FR"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endParaRPr lang="fr-FR"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fr-FR"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fr-FR"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fr-FR"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fr-FR"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fr-FR"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fr-FR"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fr-FR"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extLst>
                  <a:ext uri="{0D108BD9-81ED-4DB2-BD59-A6C34878D82A}">
                    <a16:rowId xmlns="" xmlns:a16="http://schemas.microsoft.com/office/drawing/2014/main" val="3274790223"/>
                  </a:ext>
                </a:extLst>
              </a:tr>
              <a:tr h="257175">
                <a:tc>
                  <a:txBody>
                    <a:bodyPr/>
                    <a:lstStyle/>
                    <a:p>
                      <a:pPr algn="l" fontAlgn="b"/>
                      <a:r>
                        <a:rPr lang="fr-FR"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fr-FR"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7AB030"/>
                    </a:solidFill>
                  </a:tcPr>
                </a:tc>
                <a:tc>
                  <a:txBody>
                    <a:bodyPr/>
                    <a:lstStyle/>
                    <a:p>
                      <a:pPr algn="l" fontAlgn="b"/>
                      <a:r>
                        <a:rPr lang="fr-FR"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gridSpan="2">
                  <a:txBody>
                    <a:bodyPr/>
                    <a:lstStyle/>
                    <a:p>
                      <a:pPr algn="l" rtl="0" fontAlgn="ctr"/>
                      <a:r>
                        <a:rPr lang="fr-FR" sz="1600" b="1" i="0" u="none" strike="noStrike">
                          <a:solidFill>
                            <a:srgbClr val="7AB030"/>
                          </a:solidFill>
                          <a:effectLst/>
                          <a:latin typeface="Arial" panose="020B0604020202020204" pitchFamily="34" charset="0"/>
                        </a:rPr>
                        <a:t>Sans objet </a:t>
                      </a:r>
                    </a:p>
                  </a:txBody>
                  <a:tcPr marL="9525" marR="9525" marT="9525" marB="0" anchor="ctr">
                    <a:lnL>
                      <a:noFill/>
                    </a:lnL>
                    <a:lnR>
                      <a:noFill/>
                    </a:lnR>
                    <a:lnT>
                      <a:noFill/>
                    </a:lnT>
                    <a:lnB>
                      <a:noFill/>
                    </a:lnB>
                    <a:solidFill>
                      <a:srgbClr val="FFFFFF"/>
                    </a:solidFill>
                  </a:tcPr>
                </a:tc>
                <a:tc hMerge="1">
                  <a:txBody>
                    <a:bodyPr/>
                    <a:lstStyle/>
                    <a:p>
                      <a:endParaRPr lang="fr-FR"/>
                    </a:p>
                  </a:txBody>
                  <a:tcPr/>
                </a:tc>
                <a:tc>
                  <a:txBody>
                    <a:bodyPr/>
                    <a:lstStyle/>
                    <a:p>
                      <a:pPr algn="l" fontAlgn="b"/>
                      <a:r>
                        <a:rPr lang="fr-FR"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fr-FR"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fr-FR"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fr-FR"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fr-FR" sz="11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extLst>
                  <a:ext uri="{0D108BD9-81ED-4DB2-BD59-A6C34878D82A}">
                    <a16:rowId xmlns="" xmlns:a16="http://schemas.microsoft.com/office/drawing/2014/main" val="2822406920"/>
                  </a:ext>
                </a:extLst>
              </a:tr>
            </a:tbl>
          </a:graphicData>
        </a:graphic>
      </p:graphicFrame>
      <p:sp>
        <p:nvSpPr>
          <p:cNvPr id="7" name="Titre 6">
            <a:extLst>
              <a:ext uri="{FF2B5EF4-FFF2-40B4-BE49-F238E27FC236}">
                <a16:creationId xmlns="" xmlns:a16="http://schemas.microsoft.com/office/drawing/2014/main" id="{23410AED-D0C9-42CA-BD2C-818EC5DA9C5E}"/>
              </a:ext>
            </a:extLst>
          </p:cNvPr>
          <p:cNvSpPr>
            <a:spLocks noGrp="1"/>
          </p:cNvSpPr>
          <p:nvPr>
            <p:ph type="title"/>
          </p:nvPr>
        </p:nvSpPr>
        <p:spPr>
          <a:xfrm>
            <a:off x="2365552" y="144983"/>
            <a:ext cx="8957767" cy="1643527"/>
          </a:xfrm>
        </p:spPr>
        <p:txBody>
          <a:bodyPr/>
          <a:lstStyle/>
          <a:p>
            <a:r>
              <a:rPr lang="fr-FR" sz="2800" dirty="0">
                <a:solidFill>
                  <a:schemeClr val="accent1"/>
                </a:solidFill>
              </a:rPr>
              <a:t>Une personne sur dix isolée quand on ne prend en compte que les contacts physiques des deux principaux réseaux</a:t>
            </a:r>
            <a:r>
              <a:rPr lang="fr-FR" sz="2800" u="sng" dirty="0">
                <a:solidFill>
                  <a:schemeClr val="accent1"/>
                </a:solidFill>
              </a:rPr>
              <a:t/>
            </a:r>
            <a:br>
              <a:rPr lang="fr-FR" sz="2800" u="sng" dirty="0">
                <a:solidFill>
                  <a:schemeClr val="accent1"/>
                </a:solidFill>
              </a:rPr>
            </a:br>
            <a:endParaRPr lang="fr-FR" sz="2800" dirty="0"/>
          </a:p>
        </p:txBody>
      </p:sp>
      <p:sp>
        <p:nvSpPr>
          <p:cNvPr id="5" name="Espace réservé du numéro de diapositive 4">
            <a:extLst>
              <a:ext uri="{FF2B5EF4-FFF2-40B4-BE49-F238E27FC236}">
                <a16:creationId xmlns="" xmlns:a16="http://schemas.microsoft.com/office/drawing/2014/main" id="{2FDA2C10-3FCA-4762-AD45-B7A2645C29BC}"/>
              </a:ext>
            </a:extLst>
          </p:cNvPr>
          <p:cNvSpPr>
            <a:spLocks noGrp="1"/>
          </p:cNvSpPr>
          <p:nvPr>
            <p:ph type="sldNum" sz="quarter" idx="12"/>
          </p:nvPr>
        </p:nvSpPr>
        <p:spPr>
          <a:xfrm>
            <a:off x="11149119" y="6210110"/>
            <a:ext cx="573660" cy="365125"/>
          </a:xfrm>
        </p:spPr>
        <p:txBody>
          <a:bodyPr/>
          <a:lstStyle/>
          <a:p>
            <a:fld id="{1B657BA9-EC5E-40D7-BBDA-32C61981E3FD}" type="slidenum">
              <a:rPr lang="fr-FR" smtClean="0"/>
              <a:t>9</a:t>
            </a:fld>
            <a:endParaRPr lang="fr-FR"/>
          </a:p>
        </p:txBody>
      </p:sp>
      <p:sp>
        <p:nvSpPr>
          <p:cNvPr id="6" name="Espace réservé du texte 5">
            <a:extLst>
              <a:ext uri="{FF2B5EF4-FFF2-40B4-BE49-F238E27FC236}">
                <a16:creationId xmlns="" xmlns:a16="http://schemas.microsoft.com/office/drawing/2014/main" id="{81542499-9D70-422F-B20A-5175C26387B6}"/>
              </a:ext>
            </a:extLst>
          </p:cNvPr>
          <p:cNvSpPr>
            <a:spLocks noGrp="1"/>
          </p:cNvSpPr>
          <p:nvPr>
            <p:ph type="body" sz="quarter" idx="13"/>
          </p:nvPr>
        </p:nvSpPr>
        <p:spPr>
          <a:xfrm>
            <a:off x="838200" y="2062976"/>
            <a:ext cx="10515600" cy="4070196"/>
          </a:xfrm>
        </p:spPr>
        <p:txBody>
          <a:bodyPr/>
          <a:lstStyle/>
          <a:p>
            <a:endParaRPr lang="fr-FR" dirty="0">
              <a:solidFill>
                <a:schemeClr val="bg1">
                  <a:lumMod val="50000"/>
                </a:schemeClr>
              </a:solidFill>
            </a:endParaRPr>
          </a:p>
          <a:p>
            <a:endParaRPr lang="fr-FR" dirty="0">
              <a:solidFill>
                <a:schemeClr val="bg1">
                  <a:lumMod val="50000"/>
                </a:schemeClr>
              </a:solidFill>
            </a:endParaRPr>
          </a:p>
        </p:txBody>
      </p:sp>
      <p:sp>
        <p:nvSpPr>
          <p:cNvPr id="2" name="ZoneTexte 1">
            <a:extLst>
              <a:ext uri="{FF2B5EF4-FFF2-40B4-BE49-F238E27FC236}">
                <a16:creationId xmlns="" xmlns:a16="http://schemas.microsoft.com/office/drawing/2014/main" id="{90FD4235-CF64-4F2A-AC42-66D15956DAA0}"/>
              </a:ext>
            </a:extLst>
          </p:cNvPr>
          <p:cNvSpPr txBox="1"/>
          <p:nvPr/>
        </p:nvSpPr>
        <p:spPr>
          <a:xfrm>
            <a:off x="8154742" y="3881358"/>
            <a:ext cx="3899003" cy="830997"/>
          </a:xfrm>
          <a:prstGeom prst="rect">
            <a:avLst/>
          </a:prstGeom>
          <a:noFill/>
        </p:spPr>
        <p:txBody>
          <a:bodyPr wrap="square" rtlCol="0">
            <a:spAutoFit/>
          </a:bodyPr>
          <a:lstStyle/>
          <a:p>
            <a:pPr algn="just"/>
            <a:r>
              <a:rPr lang="fr-FR" sz="1600" dirty="0">
                <a:solidFill>
                  <a:schemeClr val="bg1">
                    <a:lumMod val="50000"/>
                  </a:schemeClr>
                </a:solidFill>
              </a:rPr>
              <a:t>des Français rencontrent physiquement leurs amis, leur famille et belle-famille</a:t>
            </a:r>
            <a:endParaRPr lang="fr-FR" sz="1600" u="sng" dirty="0">
              <a:solidFill>
                <a:schemeClr val="bg1">
                  <a:lumMod val="50000"/>
                </a:schemeClr>
              </a:solidFill>
              <a:highlight>
                <a:srgbClr val="FFFF00"/>
              </a:highlight>
            </a:endParaRPr>
          </a:p>
          <a:p>
            <a:pPr algn="just"/>
            <a:r>
              <a:rPr lang="fr-FR" sz="1600" u="sng" dirty="0">
                <a:solidFill>
                  <a:schemeClr val="bg1">
                    <a:lumMod val="50000"/>
                  </a:schemeClr>
                </a:solidFill>
              </a:rPr>
              <a:t>au plus une fois par mois</a:t>
            </a:r>
            <a:endParaRPr lang="fr-FR" sz="1600" dirty="0"/>
          </a:p>
        </p:txBody>
      </p:sp>
      <p:pic>
        <p:nvPicPr>
          <p:cNvPr id="12" name="Image 11">
            <a:extLst>
              <a:ext uri="{FF2B5EF4-FFF2-40B4-BE49-F238E27FC236}">
                <a16:creationId xmlns="" xmlns:a16="http://schemas.microsoft.com/office/drawing/2014/main" id="{55F18143-9569-4F92-A2A1-11797CF59846}"/>
              </a:ext>
            </a:extLst>
          </p:cNvPr>
          <p:cNvPicPr>
            <a:picLocks noChangeAspect="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163196" y="5117874"/>
            <a:ext cx="1003780" cy="1035148"/>
          </a:xfrm>
          <a:prstGeom prst="rect">
            <a:avLst/>
          </a:prstGeom>
        </p:spPr>
      </p:pic>
      <p:pic>
        <p:nvPicPr>
          <p:cNvPr id="14" name="Image 13">
            <a:extLst>
              <a:ext uri="{FF2B5EF4-FFF2-40B4-BE49-F238E27FC236}">
                <a16:creationId xmlns="" xmlns:a16="http://schemas.microsoft.com/office/drawing/2014/main" id="{75391904-589D-47E0-A38B-F578E7A783A5}"/>
              </a:ext>
            </a:extLst>
          </p:cNvPr>
          <p:cNvPicPr>
            <a:picLocks noChangeAspect="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659674" y="5174962"/>
            <a:ext cx="2938868" cy="1035148"/>
          </a:xfrm>
          <a:prstGeom prst="rect">
            <a:avLst/>
          </a:prstGeom>
        </p:spPr>
      </p:pic>
      <p:sp>
        <p:nvSpPr>
          <p:cNvPr id="20" name="Parenthèse fermante 19">
            <a:extLst>
              <a:ext uri="{FF2B5EF4-FFF2-40B4-BE49-F238E27FC236}">
                <a16:creationId xmlns="" xmlns:a16="http://schemas.microsoft.com/office/drawing/2014/main" id="{A18E36C9-5AF9-4D24-A877-F74CDD718BE3}"/>
              </a:ext>
            </a:extLst>
          </p:cNvPr>
          <p:cNvSpPr/>
          <p:nvPr/>
        </p:nvSpPr>
        <p:spPr>
          <a:xfrm>
            <a:off x="6844436" y="3246714"/>
            <a:ext cx="424877" cy="1711862"/>
          </a:xfrm>
          <a:prstGeom prst="rightBracket">
            <a:avLst/>
          </a:prstGeom>
          <a:ln w="381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1" name="Bulle narrative : ronde 20">
            <a:extLst>
              <a:ext uri="{FF2B5EF4-FFF2-40B4-BE49-F238E27FC236}">
                <a16:creationId xmlns="" xmlns:a16="http://schemas.microsoft.com/office/drawing/2014/main" id="{FBBFD67E-F9E7-49C0-981C-544C56D11B1B}"/>
              </a:ext>
            </a:extLst>
          </p:cNvPr>
          <p:cNvSpPr/>
          <p:nvPr/>
        </p:nvSpPr>
        <p:spPr>
          <a:xfrm>
            <a:off x="7467598" y="2909155"/>
            <a:ext cx="1188758" cy="768626"/>
          </a:xfrm>
          <a:prstGeom prst="wedgeEllipseCallout">
            <a:avLst/>
          </a:prstGeom>
          <a:solidFill>
            <a:srgbClr val="7AB030"/>
          </a:solidFill>
          <a:ln w="25400" cap="flat" cmpd="sng" algn="ctr">
            <a:solidFill>
              <a:srgbClr val="7AB030"/>
            </a:solidFill>
            <a:prstDash val="solid"/>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000" b="1" i="0" u="none" strike="noStrike" kern="0" cap="none" spc="0" normalizeH="0" baseline="0" noProof="0" dirty="0">
                <a:ln>
                  <a:noFill/>
                </a:ln>
                <a:solidFill>
                  <a:sysClr val="window" lastClr="FFFFFF"/>
                </a:solidFill>
                <a:effectLst/>
                <a:uLnTx/>
                <a:uFillTx/>
                <a:latin typeface="Calibri"/>
                <a:ea typeface="+mn-ea"/>
                <a:cs typeface="+mn-cs"/>
              </a:rPr>
              <a:t>10,6%</a:t>
            </a:r>
          </a:p>
        </p:txBody>
      </p:sp>
      <p:sp>
        <p:nvSpPr>
          <p:cNvPr id="8" name="Rectangle 7">
            <a:extLst>
              <a:ext uri="{FF2B5EF4-FFF2-40B4-BE49-F238E27FC236}">
                <a16:creationId xmlns="" xmlns:a16="http://schemas.microsoft.com/office/drawing/2014/main" id="{B00FFFCD-AD1B-4372-8C81-66BA92AF7D2B}"/>
              </a:ext>
            </a:extLst>
          </p:cNvPr>
          <p:cNvSpPr/>
          <p:nvPr/>
        </p:nvSpPr>
        <p:spPr>
          <a:xfrm>
            <a:off x="8862035" y="3108802"/>
            <a:ext cx="1757212" cy="584775"/>
          </a:xfrm>
          <a:prstGeom prst="rect">
            <a:avLst/>
          </a:prstGeom>
        </p:spPr>
        <p:txBody>
          <a:bodyPr wrap="none">
            <a:spAutoFit/>
          </a:bodyPr>
          <a:lstStyle/>
          <a:p>
            <a:pPr algn="ctr"/>
            <a:r>
              <a:rPr lang="fr-FR" sz="1600" b="1" dirty="0">
                <a:solidFill>
                  <a:schemeClr val="accent3"/>
                </a:solidFill>
              </a:rPr>
              <a:t>(217 personnes)</a:t>
            </a:r>
          </a:p>
          <a:p>
            <a:pPr algn="ctr"/>
            <a:r>
              <a:rPr lang="fr-FR" sz="1600" b="1" dirty="0">
                <a:solidFill>
                  <a:schemeClr val="accent3"/>
                </a:solidFill>
              </a:rPr>
              <a:t>[9,3 – 11,9]%</a:t>
            </a:r>
          </a:p>
        </p:txBody>
      </p:sp>
    </p:spTree>
    <p:extLst>
      <p:ext uri="{BB962C8B-B14F-4D97-AF65-F5344CB8AC3E}">
        <p14:creationId xmlns:p14="http://schemas.microsoft.com/office/powerpoint/2010/main" val="2389103494"/>
      </p:ext>
    </p:extLst>
  </p:cSld>
  <p:clrMapOvr>
    <a:masterClrMapping/>
  </p:clrMapOvr>
</p:sld>
</file>

<file path=ppt/theme/theme1.xml><?xml version="1.0" encoding="utf-8"?>
<a:theme xmlns:a="http://schemas.openxmlformats.org/drawingml/2006/main" name="1_Thème Office">
  <a:themeElements>
    <a:clrScheme name="Palette CREDOC">
      <a:dk1>
        <a:srgbClr val="000000"/>
      </a:dk1>
      <a:lt1>
        <a:srgbClr val="FFFFFF"/>
      </a:lt1>
      <a:dk2>
        <a:srgbClr val="89898B"/>
      </a:dk2>
      <a:lt2>
        <a:srgbClr val="E7E6E6"/>
      </a:lt2>
      <a:accent1>
        <a:srgbClr val="EA2B8C"/>
      </a:accent1>
      <a:accent2>
        <a:srgbClr val="9E087D"/>
      </a:accent2>
      <a:accent3>
        <a:srgbClr val="79B030"/>
      </a:accent3>
      <a:accent4>
        <a:srgbClr val="B0B0B3"/>
      </a:accent4>
      <a:accent5>
        <a:srgbClr val="009EE0"/>
      </a:accent5>
      <a:accent6>
        <a:srgbClr val="003064"/>
      </a:accent6>
      <a:hlink>
        <a:srgbClr val="ED7D31"/>
      </a:hlink>
      <a:folHlink>
        <a:srgbClr val="954F72"/>
      </a:folHlink>
    </a:clrScheme>
    <a:fontScheme name="Personnalisé 4">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Thème Office">
  <a:themeElements>
    <a:clrScheme name="Palette CREDOC">
      <a:dk1>
        <a:srgbClr val="000000"/>
      </a:dk1>
      <a:lt1>
        <a:srgbClr val="FFFFFF"/>
      </a:lt1>
      <a:dk2>
        <a:srgbClr val="89898B"/>
      </a:dk2>
      <a:lt2>
        <a:srgbClr val="E7E6E6"/>
      </a:lt2>
      <a:accent1>
        <a:srgbClr val="EA2B8C"/>
      </a:accent1>
      <a:accent2>
        <a:srgbClr val="9E087D"/>
      </a:accent2>
      <a:accent3>
        <a:srgbClr val="79B030"/>
      </a:accent3>
      <a:accent4>
        <a:srgbClr val="B0B0B3"/>
      </a:accent4>
      <a:accent5>
        <a:srgbClr val="009EE0"/>
      </a:accent5>
      <a:accent6>
        <a:srgbClr val="003064"/>
      </a:accent6>
      <a:hlink>
        <a:srgbClr val="ED7D31"/>
      </a:hlink>
      <a:folHlink>
        <a:srgbClr val="954F72"/>
      </a:folHlink>
    </a:clrScheme>
    <a:fontScheme name="Personnalisé 4">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REDOC">
    <a:dk1>
      <a:sysClr val="windowText" lastClr="000000"/>
    </a:dk1>
    <a:lt1>
      <a:sysClr val="window" lastClr="FFFFFF"/>
    </a:lt1>
    <a:dk2>
      <a:srgbClr val="1F497D"/>
    </a:dk2>
    <a:lt2>
      <a:srgbClr val="EEECE1"/>
    </a:lt2>
    <a:accent1>
      <a:srgbClr val="808080"/>
    </a:accent1>
    <a:accent2>
      <a:srgbClr val="E2007A"/>
    </a:accent2>
    <a:accent3>
      <a:srgbClr val="9E087D"/>
    </a:accent3>
    <a:accent4>
      <a:srgbClr val="7AB030"/>
    </a:accent4>
    <a:accent5>
      <a:srgbClr val="009EE0"/>
    </a:accent5>
    <a:accent6>
      <a:srgbClr val="003064"/>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REDOC">
    <a:dk1>
      <a:sysClr val="windowText" lastClr="000000"/>
    </a:dk1>
    <a:lt1>
      <a:sysClr val="window" lastClr="FFFFFF"/>
    </a:lt1>
    <a:dk2>
      <a:srgbClr val="1F497D"/>
    </a:dk2>
    <a:lt2>
      <a:srgbClr val="EEECE1"/>
    </a:lt2>
    <a:accent1>
      <a:srgbClr val="808080"/>
    </a:accent1>
    <a:accent2>
      <a:srgbClr val="E2007A"/>
    </a:accent2>
    <a:accent3>
      <a:srgbClr val="9E087D"/>
    </a:accent3>
    <a:accent4>
      <a:srgbClr val="7AB030"/>
    </a:accent4>
    <a:accent5>
      <a:srgbClr val="009EE0"/>
    </a:accent5>
    <a:accent6>
      <a:srgbClr val="003064"/>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REDOC">
    <a:dk1>
      <a:sysClr val="windowText" lastClr="000000"/>
    </a:dk1>
    <a:lt1>
      <a:sysClr val="window" lastClr="FFFFFF"/>
    </a:lt1>
    <a:dk2>
      <a:srgbClr val="1F497D"/>
    </a:dk2>
    <a:lt2>
      <a:srgbClr val="EEECE1"/>
    </a:lt2>
    <a:accent1>
      <a:srgbClr val="808080"/>
    </a:accent1>
    <a:accent2>
      <a:srgbClr val="E2007A"/>
    </a:accent2>
    <a:accent3>
      <a:srgbClr val="9E087D"/>
    </a:accent3>
    <a:accent4>
      <a:srgbClr val="7AB030"/>
    </a:accent4>
    <a:accent5>
      <a:srgbClr val="009EE0"/>
    </a:accent5>
    <a:accent6>
      <a:srgbClr val="003064"/>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CREDOC">
    <a:dk1>
      <a:sysClr val="windowText" lastClr="000000"/>
    </a:dk1>
    <a:lt1>
      <a:sysClr val="window" lastClr="FFFFFF"/>
    </a:lt1>
    <a:dk2>
      <a:srgbClr val="1F497D"/>
    </a:dk2>
    <a:lt2>
      <a:srgbClr val="EEECE1"/>
    </a:lt2>
    <a:accent1>
      <a:srgbClr val="808080"/>
    </a:accent1>
    <a:accent2>
      <a:srgbClr val="E2007A"/>
    </a:accent2>
    <a:accent3>
      <a:srgbClr val="9E087D"/>
    </a:accent3>
    <a:accent4>
      <a:srgbClr val="7AB030"/>
    </a:accent4>
    <a:accent5>
      <a:srgbClr val="009EE0"/>
    </a:accent5>
    <a:accent6>
      <a:srgbClr val="003064"/>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CREDOC">
    <a:dk1>
      <a:sysClr val="windowText" lastClr="000000"/>
    </a:dk1>
    <a:lt1>
      <a:sysClr val="window" lastClr="FFFFFF"/>
    </a:lt1>
    <a:dk2>
      <a:srgbClr val="1F497D"/>
    </a:dk2>
    <a:lt2>
      <a:srgbClr val="EEECE1"/>
    </a:lt2>
    <a:accent1>
      <a:srgbClr val="808080"/>
    </a:accent1>
    <a:accent2>
      <a:srgbClr val="E2007A"/>
    </a:accent2>
    <a:accent3>
      <a:srgbClr val="9E087D"/>
    </a:accent3>
    <a:accent4>
      <a:srgbClr val="7AB030"/>
    </a:accent4>
    <a:accent5>
      <a:srgbClr val="009EE0"/>
    </a:accent5>
    <a:accent6>
      <a:srgbClr val="003064"/>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CREDOC">
    <a:dk1>
      <a:sysClr val="windowText" lastClr="000000"/>
    </a:dk1>
    <a:lt1>
      <a:sysClr val="window" lastClr="FFFFFF"/>
    </a:lt1>
    <a:dk2>
      <a:srgbClr val="1F497D"/>
    </a:dk2>
    <a:lt2>
      <a:srgbClr val="EEECE1"/>
    </a:lt2>
    <a:accent1>
      <a:srgbClr val="808080"/>
    </a:accent1>
    <a:accent2>
      <a:srgbClr val="E2007A"/>
    </a:accent2>
    <a:accent3>
      <a:srgbClr val="9E087D"/>
    </a:accent3>
    <a:accent4>
      <a:srgbClr val="7AB030"/>
    </a:accent4>
    <a:accent5>
      <a:srgbClr val="009EE0"/>
    </a:accent5>
    <a:accent6>
      <a:srgbClr val="003064"/>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CREDOC">
    <a:dk1>
      <a:sysClr val="windowText" lastClr="000000"/>
    </a:dk1>
    <a:lt1>
      <a:sysClr val="window" lastClr="FFFFFF"/>
    </a:lt1>
    <a:dk2>
      <a:srgbClr val="1F497D"/>
    </a:dk2>
    <a:lt2>
      <a:srgbClr val="EEECE1"/>
    </a:lt2>
    <a:accent1>
      <a:srgbClr val="808080"/>
    </a:accent1>
    <a:accent2>
      <a:srgbClr val="E2007A"/>
    </a:accent2>
    <a:accent3>
      <a:srgbClr val="9E087D"/>
    </a:accent3>
    <a:accent4>
      <a:srgbClr val="7AB030"/>
    </a:accent4>
    <a:accent5>
      <a:srgbClr val="009EE0"/>
    </a:accent5>
    <a:accent6>
      <a:srgbClr val="003064"/>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CREDOC">
    <a:dk1>
      <a:sysClr val="windowText" lastClr="000000"/>
    </a:dk1>
    <a:lt1>
      <a:sysClr val="window" lastClr="FFFFFF"/>
    </a:lt1>
    <a:dk2>
      <a:srgbClr val="1F497D"/>
    </a:dk2>
    <a:lt2>
      <a:srgbClr val="EEECE1"/>
    </a:lt2>
    <a:accent1>
      <a:srgbClr val="808080"/>
    </a:accent1>
    <a:accent2>
      <a:srgbClr val="E2007A"/>
    </a:accent2>
    <a:accent3>
      <a:srgbClr val="9E087D"/>
    </a:accent3>
    <a:accent4>
      <a:srgbClr val="7AB030"/>
    </a:accent4>
    <a:accent5>
      <a:srgbClr val="009EE0"/>
    </a:accent5>
    <a:accent6>
      <a:srgbClr val="003064"/>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f6a235dd-cc9c-43c7-93d5-4e2ad129bd51">
      <UserInfo>
        <DisplayName>Elodie ALBEROLA</DisplayName>
        <AccountId>14</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5A2812D850AB2498F26330C7E0F7569" ma:contentTypeVersion="5" ma:contentTypeDescription="Crée un document." ma:contentTypeScope="" ma:versionID="60523e888cca7f8e4ec95a6c11ed68e1">
  <xsd:schema xmlns:xsd="http://www.w3.org/2001/XMLSchema" xmlns:xs="http://www.w3.org/2001/XMLSchema" xmlns:p="http://schemas.microsoft.com/office/2006/metadata/properties" xmlns:ns2="8d4f6874-46f3-4d11-b64a-91f77c6263c0" xmlns:ns3="f6a235dd-cc9c-43c7-93d5-4e2ad129bd51" targetNamespace="http://schemas.microsoft.com/office/2006/metadata/properties" ma:root="true" ma:fieldsID="50657051cef620b9900e9e9dea3757d2" ns2:_="" ns3:_="">
    <xsd:import namespace="8d4f6874-46f3-4d11-b64a-91f77c6263c0"/>
    <xsd:import namespace="f6a235dd-cc9c-43c7-93d5-4e2ad129bd51"/>
    <xsd:element name="properties">
      <xsd:complexType>
        <xsd:sequence>
          <xsd:element name="documentManagement">
            <xsd:complexType>
              <xsd:all>
                <xsd:element ref="ns2:MediaServiceMetadata" minOccurs="0"/>
                <xsd:element ref="ns2:MediaServiceFastMetadata" minOccurs="0"/>
                <xsd:element ref="ns2:MediaServiceAutoTag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4f6874-46f3-4d11-b64a-91f77c6263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6a235dd-cc9c-43c7-93d5-4e2ad129bd51" elementFormDefault="qualified">
    <xsd:import namespace="http://schemas.microsoft.com/office/2006/documentManagement/types"/>
    <xsd:import namespace="http://schemas.microsoft.com/office/infopath/2007/PartnerControls"/>
    <xsd:element name="SharedWithUsers" ma:index="11"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FD5AFB9-224A-4086-B3D6-BBA6410207A7}">
  <ds:schemaRefs>
    <ds:schemaRef ds:uri="http://purl.org/dc/terms/"/>
    <ds:schemaRef ds:uri="http://purl.org/dc/elements/1.1/"/>
    <ds:schemaRef ds:uri="http://purl.org/dc/dcmitype/"/>
    <ds:schemaRef ds:uri="http://schemas.microsoft.com/office/2006/documentManagement/types"/>
    <ds:schemaRef ds:uri="http://schemas.microsoft.com/office/2006/metadata/properties"/>
    <ds:schemaRef ds:uri="http://schemas.microsoft.com/office/infopath/2007/PartnerControls"/>
    <ds:schemaRef ds:uri="http://www.w3.org/XML/1998/namespace"/>
    <ds:schemaRef ds:uri="http://schemas.openxmlformats.org/package/2006/metadata/core-properties"/>
    <ds:schemaRef ds:uri="f6a235dd-cc9c-43c7-93d5-4e2ad129bd51"/>
    <ds:schemaRef ds:uri="8d4f6874-46f3-4d11-b64a-91f77c6263c0"/>
  </ds:schemaRefs>
</ds:datastoreItem>
</file>

<file path=customXml/itemProps2.xml><?xml version="1.0" encoding="utf-8"?>
<ds:datastoreItem xmlns:ds="http://schemas.openxmlformats.org/officeDocument/2006/customXml" ds:itemID="{30A089E3-21E7-4D5D-AC97-7EADC5A07EAA}">
  <ds:schemaRefs>
    <ds:schemaRef ds:uri="http://schemas.microsoft.com/sharepoint/v3/contenttype/forms"/>
  </ds:schemaRefs>
</ds:datastoreItem>
</file>

<file path=customXml/itemProps3.xml><?xml version="1.0" encoding="utf-8"?>
<ds:datastoreItem xmlns:ds="http://schemas.openxmlformats.org/officeDocument/2006/customXml" ds:itemID="{188B7889-0BFC-4F07-AF73-7AF09A4CB4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4f6874-46f3-4d11-b64a-91f77c6263c0"/>
    <ds:schemaRef ds:uri="f6a235dd-cc9c-43c7-93d5-4e2ad129bd5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493</TotalTime>
  <Words>3180</Words>
  <Application>Microsoft Office PowerPoint</Application>
  <PresentationFormat>Personnalisé</PresentationFormat>
  <Paragraphs>708</Paragraphs>
  <Slides>43</Slides>
  <Notes>6</Notes>
  <HiddenSlides>0</HiddenSlides>
  <MMClips>0</MMClips>
  <ScaleCrop>false</ScaleCrop>
  <HeadingPairs>
    <vt:vector size="4" baseType="variant">
      <vt:variant>
        <vt:lpstr>Thème</vt:lpstr>
      </vt:variant>
      <vt:variant>
        <vt:i4>6</vt:i4>
      </vt:variant>
      <vt:variant>
        <vt:lpstr>Titres des diapositives</vt:lpstr>
      </vt:variant>
      <vt:variant>
        <vt:i4>43</vt:i4>
      </vt:variant>
    </vt:vector>
  </HeadingPairs>
  <TitlesOfParts>
    <vt:vector size="49" baseType="lpstr">
      <vt:lpstr>1_Thème Office</vt:lpstr>
      <vt:lpstr>2_Thème Office</vt:lpstr>
      <vt:lpstr>Thème Office</vt:lpstr>
      <vt:lpstr>3_Thème Office</vt:lpstr>
      <vt:lpstr>4_Thème Office</vt:lpstr>
      <vt:lpstr>5_Thème Office</vt:lpstr>
      <vt:lpstr> Conseil de l’ONPES Travaux du groupe « indicateurs »   Isolement relationnel  Fracture numérique </vt:lpstr>
      <vt:lpstr>Enquête Conditions de vie et aspirations du Crédoc</vt:lpstr>
      <vt:lpstr>Méthodologie Dispositif d’enquête Conditions de vie et aspirations </vt:lpstr>
      <vt:lpstr>Les thématiques intégrées par l’ONPES dans l’enquête CDV</vt:lpstr>
      <vt:lpstr>L’isolement relationnel </vt:lpstr>
      <vt:lpstr>Comment mesurer l’isolement relationnel ? </vt:lpstr>
      <vt:lpstr>Les mesures dites « objectives » de l’isolement</vt:lpstr>
      <vt:lpstr>Les questions intégrées par l’ONPES dans l’enquête CDV du Crédoc </vt:lpstr>
      <vt:lpstr>Une personne sur dix isolée quand on ne prend en compte que les contacts physiques des deux principaux réseaux </vt:lpstr>
      <vt:lpstr>En intégrant les contacts à distance comme le fait l’Insee, l’isolement diminue </vt:lpstr>
      <vt:lpstr>Pour mémoire : les critères pris en compte par l’Insee pour mesurer l’isolement relationnel </vt:lpstr>
      <vt:lpstr>L’impact de l’élargissement du nombre de réseaux pris en compte dans la mesure de l’isolement  (au seuil de plusieurs fois par mois au plus)</vt:lpstr>
      <vt:lpstr>Les mesures dites « subjectives » de l’isolement</vt:lpstr>
      <vt:lpstr>Trois questions sur la qualité des relations  inter-personnelles </vt:lpstr>
      <vt:lpstr>Une mesure dite « subjective » de l’isolement à partir de l’aide mobilisable dans son entourage</vt:lpstr>
      <vt:lpstr>Des indicateurs possibles en combinant les réponses aux trois questions ci-dessous </vt:lpstr>
      <vt:lpstr>Un indicateur possible autour de la combinaison des réponses aux 3 questions </vt:lpstr>
      <vt:lpstr>Synthèse des possibles indicateurs de l’isolement relationnel </vt:lpstr>
      <vt:lpstr>Présentation PowerPoint</vt:lpstr>
      <vt:lpstr>Présentation PowerPoint</vt:lpstr>
      <vt:lpstr>Présentation PowerPoint</vt:lpstr>
      <vt:lpstr>Fracture numérique </vt:lpstr>
      <vt:lpstr>Comment mesurer la fracture numérique? </vt:lpstr>
      <vt:lpstr>Evolution de l’équipement des ménages en outils numériques  Ordinateur, smartphone et tablette</vt:lpstr>
      <vt:lpstr>L’accès à internet</vt:lpstr>
      <vt:lpstr>Absence d’accès à internet depuis chez soi</vt:lpstr>
      <vt:lpstr>Absence d’accès à internet depuis chez soi</vt:lpstr>
      <vt:lpstr>9% sont « empêchés » d’accéder à une connexion internet fixe depuis leur domicile </vt:lpstr>
      <vt:lpstr>Profil des personnes empêchées d’accéder à une connexion internet fixe depuis chez elles et qui n’y ont pas accès ailleurs ou par le réseau mobile</vt:lpstr>
      <vt:lpstr>Les difficultés d’usage de l’outil informatique et numérique  </vt:lpstr>
      <vt:lpstr>Les difficultés d’usage de l’outil informatique et numérique </vt:lpstr>
      <vt:lpstr>Les difficultés d’usage de l’outil informatique et numérique </vt:lpstr>
      <vt:lpstr>Indicateur des difficultés d’usage de l’outil informatique et numérique </vt:lpstr>
      <vt:lpstr>Les démarches administratives en ligne</vt:lpstr>
      <vt:lpstr>« De plus en plus de démarches administratives se font sur Internet. Vous concernant, au cours des douze derniers mois, avez-vous personnellement, hors usage professionnel et quel que soit le lieu d'utilisation (Présentez la liste - Une seule réponse par ligne) »</vt:lpstr>
      <vt:lpstr>Parmi les personnes qui ont tenté sans y parvenir de faire des démarches administratives en ligne</vt:lpstr>
      <vt:lpstr>Etat des lieux des démarches administratives en ligne dans l’ensemble de la population </vt:lpstr>
      <vt:lpstr>L’absence d’usage : une forme de non recours ? </vt:lpstr>
      <vt:lpstr>Présentation PowerPoint</vt:lpstr>
      <vt:lpstr>Synthèse des possibles indicateurs de la fracture numérique </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ONPES : groupe de travail « indicateurs »   Isolement relationnel  Fracture numérique</dc:title>
  <dc:creator>Solen BERHUET</dc:creator>
  <cp:lastModifiedBy>ECHEGU, Opale (DREES/DIRECTION/ONPES)</cp:lastModifiedBy>
  <cp:revision>101</cp:revision>
  <cp:lastPrinted>2019-10-14T16:01:26Z</cp:lastPrinted>
  <dcterms:created xsi:type="dcterms:W3CDTF">2019-10-10T12:49:03Z</dcterms:created>
  <dcterms:modified xsi:type="dcterms:W3CDTF">2019-11-04T18:36:51Z</dcterms:modified>
</cp:coreProperties>
</file>